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9" r:id="rId5"/>
    <p:sldId id="261" r:id="rId6"/>
    <p:sldId id="262" r:id="rId7"/>
    <p:sldId id="275" r:id="rId8"/>
    <p:sldId id="281" r:id="rId9"/>
    <p:sldId id="276" r:id="rId10"/>
    <p:sldId id="277" r:id="rId11"/>
    <p:sldId id="278" r:id="rId12"/>
    <p:sldId id="279" r:id="rId13"/>
    <p:sldId id="258" r:id="rId14"/>
    <p:sldId id="256" r:id="rId15"/>
    <p:sldId id="257" r:id="rId16"/>
    <p:sldId id="267" r:id="rId17"/>
    <p:sldId id="268" r:id="rId18"/>
    <p:sldId id="263" r:id="rId19"/>
    <p:sldId id="264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15212A-7DC6-4FC5-A24B-2D4A1694B598}" v="7" dt="2022-06-16T04:18:09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enton Prall" userId="ea0f7ce1-c620-48d3-a5a2-2a9826251dd0" providerId="ADAL" clId="{2315212A-7DC6-4FC5-A24B-2D4A1694B598}"/>
    <pc:docChg chg="undo custSel addSld delSld modSld">
      <pc:chgData name="Trenton Prall" userId="ea0f7ce1-c620-48d3-a5a2-2a9826251dd0" providerId="ADAL" clId="{2315212A-7DC6-4FC5-A24B-2D4A1694B598}" dt="2022-06-16T04:18:42.068" v="360" actId="1076"/>
      <pc:docMkLst>
        <pc:docMk/>
      </pc:docMkLst>
      <pc:sldChg chg="delSp modSp mod">
        <pc:chgData name="Trenton Prall" userId="ea0f7ce1-c620-48d3-a5a2-2a9826251dd0" providerId="ADAL" clId="{2315212A-7DC6-4FC5-A24B-2D4A1694B598}" dt="2022-06-16T04:11:11.030" v="227" actId="20577"/>
        <pc:sldMkLst>
          <pc:docMk/>
          <pc:sldMk cId="3587524210" sldId="256"/>
        </pc:sldMkLst>
        <pc:spChg chg="del">
          <ac:chgData name="Trenton Prall" userId="ea0f7ce1-c620-48d3-a5a2-2a9826251dd0" providerId="ADAL" clId="{2315212A-7DC6-4FC5-A24B-2D4A1694B598}" dt="2022-06-13T17:19:28.330" v="80" actId="478"/>
          <ac:spMkLst>
            <pc:docMk/>
            <pc:sldMk cId="3587524210" sldId="256"/>
            <ac:spMk id="2" creationId="{00000000-0000-0000-0000-000000000000}"/>
          </ac:spMkLst>
        </pc:spChg>
        <pc:spChg chg="del">
          <ac:chgData name="Trenton Prall" userId="ea0f7ce1-c620-48d3-a5a2-2a9826251dd0" providerId="ADAL" clId="{2315212A-7DC6-4FC5-A24B-2D4A1694B598}" dt="2022-06-13T17:19:31.002" v="81" actId="478"/>
          <ac:spMkLst>
            <pc:docMk/>
            <pc:sldMk cId="3587524210" sldId="256"/>
            <ac:spMk id="3" creationId="{00000000-0000-0000-0000-000000000000}"/>
          </ac:spMkLst>
        </pc:spChg>
        <pc:spChg chg="mod">
          <ac:chgData name="Trenton Prall" userId="ea0f7ce1-c620-48d3-a5a2-2a9826251dd0" providerId="ADAL" clId="{2315212A-7DC6-4FC5-A24B-2D4A1694B598}" dt="2022-06-16T04:11:11.030" v="227" actId="20577"/>
          <ac:spMkLst>
            <pc:docMk/>
            <pc:sldMk cId="3587524210" sldId="256"/>
            <ac:spMk id="5" creationId="{00000000-0000-0000-0000-000000000000}"/>
          </ac:spMkLst>
        </pc:spChg>
        <pc:picChg chg="ord">
          <ac:chgData name="Trenton Prall" userId="ea0f7ce1-c620-48d3-a5a2-2a9826251dd0" providerId="ADAL" clId="{2315212A-7DC6-4FC5-A24B-2D4A1694B598}" dt="2022-06-13T17:19:24.110" v="79" actId="167"/>
          <ac:picMkLst>
            <pc:docMk/>
            <pc:sldMk cId="3587524210" sldId="256"/>
            <ac:picMk id="7" creationId="{699E04C5-2803-6898-D7D9-C85D535B77E8}"/>
          </ac:picMkLst>
        </pc:picChg>
      </pc:sldChg>
      <pc:sldChg chg="modSp mod">
        <pc:chgData name="Trenton Prall" userId="ea0f7ce1-c620-48d3-a5a2-2a9826251dd0" providerId="ADAL" clId="{2315212A-7DC6-4FC5-A24B-2D4A1694B598}" dt="2022-06-16T04:12:27.778" v="284" actId="20577"/>
        <pc:sldMkLst>
          <pc:docMk/>
          <pc:sldMk cId="3098347940" sldId="257"/>
        </pc:sldMkLst>
        <pc:spChg chg="mod">
          <ac:chgData name="Trenton Prall" userId="ea0f7ce1-c620-48d3-a5a2-2a9826251dd0" providerId="ADAL" clId="{2315212A-7DC6-4FC5-A24B-2D4A1694B598}" dt="2022-06-16T04:12:27.778" v="284" actId="20577"/>
          <ac:spMkLst>
            <pc:docMk/>
            <pc:sldMk cId="3098347940" sldId="257"/>
            <ac:spMk id="3" creationId="{00000000-0000-0000-0000-000000000000}"/>
          </ac:spMkLst>
        </pc:spChg>
        <pc:spChg chg="mod">
          <ac:chgData name="Trenton Prall" userId="ea0f7ce1-c620-48d3-a5a2-2a9826251dd0" providerId="ADAL" clId="{2315212A-7DC6-4FC5-A24B-2D4A1694B598}" dt="2022-06-13T17:19:38.898" v="83" actId="20577"/>
          <ac:spMkLst>
            <pc:docMk/>
            <pc:sldMk cId="3098347940" sldId="257"/>
            <ac:spMk id="6" creationId="{E6F220A5-38A8-B858-4465-81B54C86D9EF}"/>
          </ac:spMkLst>
        </pc:spChg>
      </pc:sldChg>
      <pc:sldChg chg="modSp mod">
        <pc:chgData name="Trenton Prall" userId="ea0f7ce1-c620-48d3-a5a2-2a9826251dd0" providerId="ADAL" clId="{2315212A-7DC6-4FC5-A24B-2D4A1694B598}" dt="2022-06-16T04:11:00.319" v="218" actId="20577"/>
        <pc:sldMkLst>
          <pc:docMk/>
          <pc:sldMk cId="3974966760" sldId="258"/>
        </pc:sldMkLst>
        <pc:spChg chg="mod">
          <ac:chgData name="Trenton Prall" userId="ea0f7ce1-c620-48d3-a5a2-2a9826251dd0" providerId="ADAL" clId="{2315212A-7DC6-4FC5-A24B-2D4A1694B598}" dt="2022-06-16T04:11:00.319" v="218" actId="20577"/>
          <ac:spMkLst>
            <pc:docMk/>
            <pc:sldMk cId="3974966760" sldId="258"/>
            <ac:spMk id="4" creationId="{00000000-0000-0000-0000-000000000000}"/>
          </ac:spMkLst>
        </pc:spChg>
      </pc:sldChg>
      <pc:sldChg chg="addSp delSp modSp mod">
        <pc:chgData name="Trenton Prall" userId="ea0f7ce1-c620-48d3-a5a2-2a9826251dd0" providerId="ADAL" clId="{2315212A-7DC6-4FC5-A24B-2D4A1694B598}" dt="2022-06-16T04:10:25.183" v="190" actId="14100"/>
        <pc:sldMkLst>
          <pc:docMk/>
          <pc:sldMk cId="4281448708" sldId="259"/>
        </pc:sldMkLst>
        <pc:spChg chg="mod">
          <ac:chgData name="Trenton Prall" userId="ea0f7ce1-c620-48d3-a5a2-2a9826251dd0" providerId="ADAL" clId="{2315212A-7DC6-4FC5-A24B-2D4A1694B598}" dt="2022-06-13T17:11:41.587" v="6" actId="692"/>
          <ac:spMkLst>
            <pc:docMk/>
            <pc:sldMk cId="4281448708" sldId="259"/>
            <ac:spMk id="3" creationId="{00000000-0000-0000-0000-000000000000}"/>
          </ac:spMkLst>
        </pc:spChg>
        <pc:spChg chg="mod">
          <ac:chgData name="Trenton Prall" userId="ea0f7ce1-c620-48d3-a5a2-2a9826251dd0" providerId="ADAL" clId="{2315212A-7DC6-4FC5-A24B-2D4A1694B598}" dt="2022-06-13T17:12:21.331" v="21" actId="692"/>
          <ac:spMkLst>
            <pc:docMk/>
            <pc:sldMk cId="4281448708" sldId="259"/>
            <ac:spMk id="4" creationId="{00000000-0000-0000-0000-000000000000}"/>
          </ac:spMkLst>
        </pc:spChg>
        <pc:spChg chg="mod">
          <ac:chgData name="Trenton Prall" userId="ea0f7ce1-c620-48d3-a5a2-2a9826251dd0" providerId="ADAL" clId="{2315212A-7DC6-4FC5-A24B-2D4A1694B598}" dt="2022-06-16T04:08:45.084" v="109" actId="14100"/>
          <ac:spMkLst>
            <pc:docMk/>
            <pc:sldMk cId="4281448708" sldId="259"/>
            <ac:spMk id="6" creationId="{FAA87998-BC81-4A5B-8393-B49E38B4B30F}"/>
          </ac:spMkLst>
        </pc:spChg>
        <pc:spChg chg="mod">
          <ac:chgData name="Trenton Prall" userId="ea0f7ce1-c620-48d3-a5a2-2a9826251dd0" providerId="ADAL" clId="{2315212A-7DC6-4FC5-A24B-2D4A1694B598}" dt="2022-06-16T04:10:25.183" v="190" actId="14100"/>
          <ac:spMkLst>
            <pc:docMk/>
            <pc:sldMk cId="4281448708" sldId="259"/>
            <ac:spMk id="7" creationId="{D88DED50-41B3-4ADA-817A-07DF79362839}"/>
          </ac:spMkLst>
        </pc:spChg>
        <pc:spChg chg="mod">
          <ac:chgData name="Trenton Prall" userId="ea0f7ce1-c620-48d3-a5a2-2a9826251dd0" providerId="ADAL" clId="{2315212A-7DC6-4FC5-A24B-2D4A1694B598}" dt="2022-06-16T04:10:14.552" v="186" actId="1076"/>
          <ac:spMkLst>
            <pc:docMk/>
            <pc:sldMk cId="4281448708" sldId="259"/>
            <ac:spMk id="8" creationId="{42FB029A-CAE1-4574-A350-FDF3BB9EBA72}"/>
          </ac:spMkLst>
        </pc:spChg>
        <pc:spChg chg="add mod">
          <ac:chgData name="Trenton Prall" userId="ea0f7ce1-c620-48d3-a5a2-2a9826251dd0" providerId="ADAL" clId="{2315212A-7DC6-4FC5-A24B-2D4A1694B598}" dt="2022-06-13T17:15:00.312" v="60" actId="1076"/>
          <ac:spMkLst>
            <pc:docMk/>
            <pc:sldMk cId="4281448708" sldId="259"/>
            <ac:spMk id="9" creationId="{71F4CC35-C7D5-AA7E-130B-C8292E25644F}"/>
          </ac:spMkLst>
        </pc:spChg>
        <pc:spChg chg="add mod">
          <ac:chgData name="Trenton Prall" userId="ea0f7ce1-c620-48d3-a5a2-2a9826251dd0" providerId="ADAL" clId="{2315212A-7DC6-4FC5-A24B-2D4A1694B598}" dt="2022-06-13T17:13:48.217" v="29" actId="1076"/>
          <ac:spMkLst>
            <pc:docMk/>
            <pc:sldMk cId="4281448708" sldId="259"/>
            <ac:spMk id="10" creationId="{74D04873-1F1B-7F8D-131E-A9BB6E0715FA}"/>
          </ac:spMkLst>
        </pc:spChg>
        <pc:spChg chg="add mod">
          <ac:chgData name="Trenton Prall" userId="ea0f7ce1-c620-48d3-a5a2-2a9826251dd0" providerId="ADAL" clId="{2315212A-7DC6-4FC5-A24B-2D4A1694B598}" dt="2022-06-16T04:10:22.586" v="189" actId="14100"/>
          <ac:spMkLst>
            <pc:docMk/>
            <pc:sldMk cId="4281448708" sldId="259"/>
            <ac:spMk id="11" creationId="{B5B843BE-3E0A-BFC4-33C0-43BDDB346823}"/>
          </ac:spMkLst>
        </pc:spChg>
        <pc:spChg chg="add del mod">
          <ac:chgData name="Trenton Prall" userId="ea0f7ce1-c620-48d3-a5a2-2a9826251dd0" providerId="ADAL" clId="{2315212A-7DC6-4FC5-A24B-2D4A1694B598}" dt="2022-06-14T21:21:34.628" v="87" actId="478"/>
          <ac:spMkLst>
            <pc:docMk/>
            <pc:sldMk cId="4281448708" sldId="259"/>
            <ac:spMk id="12" creationId="{62AEA43A-CF93-03B6-CEFB-66C71664F178}"/>
          </ac:spMkLst>
        </pc:spChg>
        <pc:spChg chg="add del mod">
          <ac:chgData name="Trenton Prall" userId="ea0f7ce1-c620-48d3-a5a2-2a9826251dd0" providerId="ADAL" clId="{2315212A-7DC6-4FC5-A24B-2D4A1694B598}" dt="2022-06-14T21:21:34.628" v="87" actId="478"/>
          <ac:spMkLst>
            <pc:docMk/>
            <pc:sldMk cId="4281448708" sldId="259"/>
            <ac:spMk id="13" creationId="{853F3BAE-124D-0507-C057-434668E20DCC}"/>
          </ac:spMkLst>
        </pc:spChg>
        <pc:picChg chg="mod">
          <ac:chgData name="Trenton Prall" userId="ea0f7ce1-c620-48d3-a5a2-2a9826251dd0" providerId="ADAL" clId="{2315212A-7DC6-4FC5-A24B-2D4A1694B598}" dt="2022-06-16T04:10:10.266" v="185" actId="1076"/>
          <ac:picMkLst>
            <pc:docMk/>
            <pc:sldMk cId="4281448708" sldId="259"/>
            <ac:picMk id="2" creationId="{00000000-0000-0000-0000-000000000000}"/>
          </ac:picMkLst>
        </pc:picChg>
      </pc:sldChg>
      <pc:sldChg chg="modSp mod">
        <pc:chgData name="Trenton Prall" userId="ea0f7ce1-c620-48d3-a5a2-2a9826251dd0" providerId="ADAL" clId="{2315212A-7DC6-4FC5-A24B-2D4A1694B598}" dt="2022-06-16T04:13:33.137" v="288" actId="20577"/>
        <pc:sldMkLst>
          <pc:docMk/>
          <pc:sldMk cId="3757835293" sldId="261"/>
        </pc:sldMkLst>
        <pc:spChg chg="mod">
          <ac:chgData name="Trenton Prall" userId="ea0f7ce1-c620-48d3-a5a2-2a9826251dd0" providerId="ADAL" clId="{2315212A-7DC6-4FC5-A24B-2D4A1694B598}" dt="2022-06-16T04:13:33.137" v="288" actId="20577"/>
          <ac:spMkLst>
            <pc:docMk/>
            <pc:sldMk cId="3757835293" sldId="261"/>
            <ac:spMk id="4" creationId="{00000000-0000-0000-0000-000000000000}"/>
          </ac:spMkLst>
        </pc:spChg>
      </pc:sldChg>
      <pc:sldChg chg="modSp mod">
        <pc:chgData name="Trenton Prall" userId="ea0f7ce1-c620-48d3-a5a2-2a9826251dd0" providerId="ADAL" clId="{2315212A-7DC6-4FC5-A24B-2D4A1694B598}" dt="2022-06-16T04:12:45.396" v="286" actId="20577"/>
        <pc:sldMkLst>
          <pc:docMk/>
          <pc:sldMk cId="4023610736" sldId="262"/>
        </pc:sldMkLst>
        <pc:spChg chg="mod">
          <ac:chgData name="Trenton Prall" userId="ea0f7ce1-c620-48d3-a5a2-2a9826251dd0" providerId="ADAL" clId="{2315212A-7DC6-4FC5-A24B-2D4A1694B598}" dt="2022-06-16T04:12:45.396" v="286" actId="20577"/>
          <ac:spMkLst>
            <pc:docMk/>
            <pc:sldMk cId="4023610736" sldId="262"/>
            <ac:spMk id="3" creationId="{00000000-0000-0000-0000-000000000000}"/>
          </ac:spMkLst>
        </pc:spChg>
      </pc:sldChg>
      <pc:sldChg chg="modSp mod">
        <pc:chgData name="Trenton Prall" userId="ea0f7ce1-c620-48d3-a5a2-2a9826251dd0" providerId="ADAL" clId="{2315212A-7DC6-4FC5-A24B-2D4A1694B598}" dt="2022-06-16T04:13:04.652" v="287" actId="20577"/>
        <pc:sldMkLst>
          <pc:docMk/>
          <pc:sldMk cId="4167380141" sldId="263"/>
        </pc:sldMkLst>
        <pc:spChg chg="mod">
          <ac:chgData name="Trenton Prall" userId="ea0f7ce1-c620-48d3-a5a2-2a9826251dd0" providerId="ADAL" clId="{2315212A-7DC6-4FC5-A24B-2D4A1694B598}" dt="2022-06-16T04:13:04.652" v="287" actId="20577"/>
          <ac:spMkLst>
            <pc:docMk/>
            <pc:sldMk cId="4167380141" sldId="263"/>
            <ac:spMk id="4" creationId="{00000000-0000-0000-0000-000000000000}"/>
          </ac:spMkLst>
        </pc:spChg>
      </pc:sldChg>
      <pc:sldChg chg="modSp mod">
        <pc:chgData name="Trenton Prall" userId="ea0f7ce1-c620-48d3-a5a2-2a9826251dd0" providerId="ADAL" clId="{2315212A-7DC6-4FC5-A24B-2D4A1694B598}" dt="2022-06-16T04:11:57.250" v="277" actId="14100"/>
        <pc:sldMkLst>
          <pc:docMk/>
          <pc:sldMk cId="3735069938" sldId="264"/>
        </pc:sldMkLst>
        <pc:spChg chg="mod">
          <ac:chgData name="Trenton Prall" userId="ea0f7ce1-c620-48d3-a5a2-2a9826251dd0" providerId="ADAL" clId="{2315212A-7DC6-4FC5-A24B-2D4A1694B598}" dt="2022-06-16T04:11:57.250" v="277" actId="14100"/>
          <ac:spMkLst>
            <pc:docMk/>
            <pc:sldMk cId="3735069938" sldId="264"/>
            <ac:spMk id="4" creationId="{00000000-0000-0000-0000-000000000000}"/>
          </ac:spMkLst>
        </pc:spChg>
      </pc:sldChg>
      <pc:sldChg chg="modSp del mod">
        <pc:chgData name="Trenton Prall" userId="ea0f7ce1-c620-48d3-a5a2-2a9826251dd0" providerId="ADAL" clId="{2315212A-7DC6-4FC5-A24B-2D4A1694B598}" dt="2022-06-14T21:21:55.123" v="89" actId="47"/>
        <pc:sldMkLst>
          <pc:docMk/>
          <pc:sldMk cId="1641006975" sldId="265"/>
        </pc:sldMkLst>
        <pc:spChg chg="mod">
          <ac:chgData name="Trenton Prall" userId="ea0f7ce1-c620-48d3-a5a2-2a9826251dd0" providerId="ADAL" clId="{2315212A-7DC6-4FC5-A24B-2D4A1694B598}" dt="2022-06-13T17:18:12.481" v="69" actId="20577"/>
          <ac:spMkLst>
            <pc:docMk/>
            <pc:sldMk cId="1641006975" sldId="265"/>
            <ac:spMk id="4" creationId="{9F6903F5-4A14-2A41-0D1B-732FDFCB26E8}"/>
          </ac:spMkLst>
        </pc:spChg>
        <pc:picChg chg="mod">
          <ac:chgData name="Trenton Prall" userId="ea0f7ce1-c620-48d3-a5a2-2a9826251dd0" providerId="ADAL" clId="{2315212A-7DC6-4FC5-A24B-2D4A1694B598}" dt="2022-06-14T20:23:48.377" v="85" actId="1076"/>
          <ac:picMkLst>
            <pc:docMk/>
            <pc:sldMk cId="1641006975" sldId="265"/>
            <ac:picMk id="3" creationId="{77EA6CAD-7A35-5136-0A8B-CEBB828E6772}"/>
          </ac:picMkLst>
        </pc:picChg>
      </pc:sldChg>
      <pc:sldChg chg="modSp del mod">
        <pc:chgData name="Trenton Prall" userId="ea0f7ce1-c620-48d3-a5a2-2a9826251dd0" providerId="ADAL" clId="{2315212A-7DC6-4FC5-A24B-2D4A1694B598}" dt="2022-06-14T21:21:55.123" v="89" actId="47"/>
        <pc:sldMkLst>
          <pc:docMk/>
          <pc:sldMk cId="1077408032" sldId="266"/>
        </pc:sldMkLst>
        <pc:spChg chg="mod">
          <ac:chgData name="Trenton Prall" userId="ea0f7ce1-c620-48d3-a5a2-2a9826251dd0" providerId="ADAL" clId="{2315212A-7DC6-4FC5-A24B-2D4A1694B598}" dt="2022-06-13T17:18:17.553" v="72" actId="20577"/>
          <ac:spMkLst>
            <pc:docMk/>
            <pc:sldMk cId="1077408032" sldId="266"/>
            <ac:spMk id="4" creationId="{9F6903F5-4A14-2A41-0D1B-732FDFCB26E8}"/>
          </ac:spMkLst>
        </pc:spChg>
      </pc:sldChg>
      <pc:sldChg chg="modSp mod">
        <pc:chgData name="Trenton Prall" userId="ea0f7ce1-c620-48d3-a5a2-2a9826251dd0" providerId="ADAL" clId="{2315212A-7DC6-4FC5-A24B-2D4A1694B598}" dt="2022-06-16T04:12:20.892" v="281" actId="14100"/>
        <pc:sldMkLst>
          <pc:docMk/>
          <pc:sldMk cId="3319254057" sldId="267"/>
        </pc:sldMkLst>
        <pc:spChg chg="mod">
          <ac:chgData name="Trenton Prall" userId="ea0f7ce1-c620-48d3-a5a2-2a9826251dd0" providerId="ADAL" clId="{2315212A-7DC6-4FC5-A24B-2D4A1694B598}" dt="2022-06-16T04:12:20.892" v="281" actId="14100"/>
          <ac:spMkLst>
            <pc:docMk/>
            <pc:sldMk cId="3319254057" sldId="267"/>
            <ac:spMk id="6" creationId="{BE2DAEAF-19DE-BB51-7795-94168C360583}"/>
          </ac:spMkLst>
        </pc:spChg>
      </pc:sldChg>
      <pc:sldChg chg="modSp mod">
        <pc:chgData name="Trenton Prall" userId="ea0f7ce1-c620-48d3-a5a2-2a9826251dd0" providerId="ADAL" clId="{2315212A-7DC6-4FC5-A24B-2D4A1694B598}" dt="2022-06-16T04:12:15.252" v="279" actId="14100"/>
        <pc:sldMkLst>
          <pc:docMk/>
          <pc:sldMk cId="1654246373" sldId="268"/>
        </pc:sldMkLst>
        <pc:spChg chg="mod">
          <ac:chgData name="Trenton Prall" userId="ea0f7ce1-c620-48d3-a5a2-2a9826251dd0" providerId="ADAL" clId="{2315212A-7DC6-4FC5-A24B-2D4A1694B598}" dt="2022-06-16T04:12:15.252" v="279" actId="14100"/>
          <ac:spMkLst>
            <pc:docMk/>
            <pc:sldMk cId="1654246373" sldId="268"/>
            <ac:spMk id="4" creationId="{95E4775C-D20B-4BD9-1B73-922B5758AB70}"/>
          </ac:spMkLst>
        </pc:spChg>
      </pc:sldChg>
      <pc:sldChg chg="del">
        <pc:chgData name="Trenton Prall" userId="ea0f7ce1-c620-48d3-a5a2-2a9826251dd0" providerId="ADAL" clId="{2315212A-7DC6-4FC5-A24B-2D4A1694B598}" dt="2022-06-13T17:16:04.835" v="61" actId="47"/>
        <pc:sldMkLst>
          <pc:docMk/>
          <pc:sldMk cId="3983640384" sldId="270"/>
        </pc:sldMkLst>
      </pc:sldChg>
      <pc:sldChg chg="del">
        <pc:chgData name="Trenton Prall" userId="ea0f7ce1-c620-48d3-a5a2-2a9826251dd0" providerId="ADAL" clId="{2315212A-7DC6-4FC5-A24B-2D4A1694B598}" dt="2022-06-16T04:08:29.558" v="95" actId="47"/>
        <pc:sldMkLst>
          <pc:docMk/>
          <pc:sldMk cId="4070868113" sldId="273"/>
        </pc:sldMkLst>
      </pc:sldChg>
      <pc:sldChg chg="del">
        <pc:chgData name="Trenton Prall" userId="ea0f7ce1-c620-48d3-a5a2-2a9826251dd0" providerId="ADAL" clId="{2315212A-7DC6-4FC5-A24B-2D4A1694B598}" dt="2022-06-13T15:35:29.354" v="0" actId="47"/>
        <pc:sldMkLst>
          <pc:docMk/>
          <pc:sldMk cId="2878738531" sldId="274"/>
        </pc:sldMkLst>
      </pc:sldChg>
      <pc:sldChg chg="modSp mod">
        <pc:chgData name="Trenton Prall" userId="ea0f7ce1-c620-48d3-a5a2-2a9826251dd0" providerId="ADAL" clId="{2315212A-7DC6-4FC5-A24B-2D4A1694B598}" dt="2022-06-16T04:13:46.236" v="291" actId="20577"/>
        <pc:sldMkLst>
          <pc:docMk/>
          <pc:sldMk cId="2105301389" sldId="275"/>
        </pc:sldMkLst>
        <pc:spChg chg="mod">
          <ac:chgData name="Trenton Prall" userId="ea0f7ce1-c620-48d3-a5a2-2a9826251dd0" providerId="ADAL" clId="{2315212A-7DC6-4FC5-A24B-2D4A1694B598}" dt="2022-06-16T04:13:46.236" v="291" actId="20577"/>
          <ac:spMkLst>
            <pc:docMk/>
            <pc:sldMk cId="2105301389" sldId="275"/>
            <ac:spMk id="4" creationId="{F97F26FF-69CB-0E78-93B0-4859904F0747}"/>
          </ac:spMkLst>
        </pc:spChg>
      </pc:sldChg>
      <pc:sldChg chg="modSp mod">
        <pc:chgData name="Trenton Prall" userId="ea0f7ce1-c620-48d3-a5a2-2a9826251dd0" providerId="ADAL" clId="{2315212A-7DC6-4FC5-A24B-2D4A1694B598}" dt="2022-06-13T17:17:44.129" v="66" actId="14100"/>
        <pc:sldMkLst>
          <pc:docMk/>
          <pc:sldMk cId="4246398274" sldId="279"/>
        </pc:sldMkLst>
        <pc:picChg chg="mod">
          <ac:chgData name="Trenton Prall" userId="ea0f7ce1-c620-48d3-a5a2-2a9826251dd0" providerId="ADAL" clId="{2315212A-7DC6-4FC5-A24B-2D4A1694B598}" dt="2022-06-13T17:17:44.129" v="66" actId="14100"/>
          <ac:picMkLst>
            <pc:docMk/>
            <pc:sldMk cId="4246398274" sldId="279"/>
            <ac:picMk id="6" creationId="{3AA595B8-D08C-E7AA-F82B-721DFFEDCB91}"/>
          </ac:picMkLst>
        </pc:picChg>
      </pc:sldChg>
      <pc:sldChg chg="addSp modSp new mod">
        <pc:chgData name="Trenton Prall" userId="ea0f7ce1-c620-48d3-a5a2-2a9826251dd0" providerId="ADAL" clId="{2315212A-7DC6-4FC5-A24B-2D4A1694B598}" dt="2022-06-16T04:18:42.068" v="360" actId="1076"/>
        <pc:sldMkLst>
          <pc:docMk/>
          <pc:sldMk cId="2935134584" sldId="281"/>
        </pc:sldMkLst>
        <pc:spChg chg="add mod">
          <ac:chgData name="Trenton Prall" userId="ea0f7ce1-c620-48d3-a5a2-2a9826251dd0" providerId="ADAL" clId="{2315212A-7DC6-4FC5-A24B-2D4A1694B598}" dt="2022-06-16T04:17:48.372" v="299" actId="1076"/>
          <ac:spMkLst>
            <pc:docMk/>
            <pc:sldMk cId="2935134584" sldId="281"/>
            <ac:spMk id="3" creationId="{9B59DDC1-A29C-EEC8-033F-548623F23B71}"/>
          </ac:spMkLst>
        </pc:spChg>
        <pc:spChg chg="add mod">
          <ac:chgData name="Trenton Prall" userId="ea0f7ce1-c620-48d3-a5a2-2a9826251dd0" providerId="ADAL" clId="{2315212A-7DC6-4FC5-A24B-2D4A1694B598}" dt="2022-06-16T04:17:59.350" v="300"/>
          <ac:spMkLst>
            <pc:docMk/>
            <pc:sldMk cId="2935134584" sldId="281"/>
            <ac:spMk id="4" creationId="{E69B0EC1-F0EC-1ACC-4BA9-B63FEFDD62D9}"/>
          </ac:spMkLst>
        </pc:spChg>
        <pc:spChg chg="add mod">
          <ac:chgData name="Trenton Prall" userId="ea0f7ce1-c620-48d3-a5a2-2a9826251dd0" providerId="ADAL" clId="{2315212A-7DC6-4FC5-A24B-2D4A1694B598}" dt="2022-06-16T04:18:42.068" v="360" actId="1076"/>
          <ac:spMkLst>
            <pc:docMk/>
            <pc:sldMk cId="2935134584" sldId="281"/>
            <ac:spMk id="5" creationId="{80E9F6A0-5400-FC30-629A-0271E8369BFC}"/>
          </ac:spMkLst>
        </pc:spChg>
        <pc:picChg chg="add mod">
          <ac:chgData name="Trenton Prall" userId="ea0f7ce1-c620-48d3-a5a2-2a9826251dd0" providerId="ADAL" clId="{2315212A-7DC6-4FC5-A24B-2D4A1694B598}" dt="2022-06-16T04:17:26.809" v="296" actId="14100"/>
          <ac:picMkLst>
            <pc:docMk/>
            <pc:sldMk cId="2935134584" sldId="281"/>
            <ac:picMk id="2" creationId="{70C0E12F-42EB-2F9E-E2C8-3B3633C0A8E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A3E56-22B2-469E-A082-D2AB26A7142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FCB9-D206-405A-9DFF-19130ADD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06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A3E56-22B2-469E-A082-D2AB26A7142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FCB9-D206-405A-9DFF-19130ADD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50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A3E56-22B2-469E-A082-D2AB26A7142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FCB9-D206-405A-9DFF-19130ADD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67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A3E56-22B2-469E-A082-D2AB26A7142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FCB9-D206-405A-9DFF-19130ADD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35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A3E56-22B2-469E-A082-D2AB26A7142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FCB9-D206-405A-9DFF-19130ADD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12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A3E56-22B2-469E-A082-D2AB26A7142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FCB9-D206-405A-9DFF-19130ADD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5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A3E56-22B2-469E-A082-D2AB26A7142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FCB9-D206-405A-9DFF-19130ADD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A3E56-22B2-469E-A082-D2AB26A7142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FCB9-D206-405A-9DFF-19130ADD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0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A3E56-22B2-469E-A082-D2AB26A7142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FCB9-D206-405A-9DFF-19130ADD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37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A3E56-22B2-469E-A082-D2AB26A7142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FCB9-D206-405A-9DFF-19130ADD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3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A3E56-22B2-469E-A082-D2AB26A7142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FCB9-D206-405A-9DFF-19130ADD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5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A3E56-22B2-469E-A082-D2AB26A7142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BFCB9-D206-405A-9DFF-19130ADD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9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052"/>
            <a:ext cx="12192000" cy="616196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07487" y="1989144"/>
            <a:ext cx="171035" cy="167125"/>
          </a:xfrm>
          <a:prstGeom prst="ellipse">
            <a:avLst/>
          </a:prstGeom>
          <a:solidFill>
            <a:srgbClr val="66FF33"/>
          </a:solidFill>
          <a:ln w="5715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864499" y="5144042"/>
            <a:ext cx="114023" cy="94806"/>
          </a:xfrm>
          <a:prstGeom prst="ellipse">
            <a:avLst/>
          </a:prstGeom>
          <a:solidFill>
            <a:srgbClr val="66FF33"/>
          </a:solidFill>
          <a:ln w="5715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B67F5D5-A206-4C1D-B85A-EFD7DF04E044}"/>
              </a:ext>
            </a:extLst>
          </p:cNvPr>
          <p:cNvSpPr/>
          <p:nvPr/>
        </p:nvSpPr>
        <p:spPr>
          <a:xfrm>
            <a:off x="2370132" y="2044852"/>
            <a:ext cx="114023" cy="111417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A87998-BC81-4A5B-8393-B49E38B4B30F}"/>
              </a:ext>
            </a:extLst>
          </p:cNvPr>
          <p:cNvSpPr txBox="1"/>
          <p:nvPr/>
        </p:nvSpPr>
        <p:spPr>
          <a:xfrm>
            <a:off x="6807486" y="1619152"/>
            <a:ext cx="195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Existing – Site #1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8DED50-41B3-4ADA-817A-07DF79362839}"/>
              </a:ext>
            </a:extLst>
          </p:cNvPr>
          <p:cNvSpPr txBox="1"/>
          <p:nvPr/>
        </p:nvSpPr>
        <p:spPr>
          <a:xfrm>
            <a:off x="3897297" y="5006779"/>
            <a:ext cx="308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Existing – Site #2A - removal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FB029A-CAE1-4574-A350-FDF3BB9EBA72}"/>
              </a:ext>
            </a:extLst>
          </p:cNvPr>
          <p:cNvSpPr txBox="1"/>
          <p:nvPr/>
        </p:nvSpPr>
        <p:spPr>
          <a:xfrm>
            <a:off x="434779" y="1988484"/>
            <a:ext cx="204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I—70 Site #3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F4CC35-C7D5-AA7E-130B-C8292E25644F}"/>
              </a:ext>
            </a:extLst>
          </p:cNvPr>
          <p:cNvSpPr txBox="1"/>
          <p:nvPr/>
        </p:nvSpPr>
        <p:spPr>
          <a:xfrm>
            <a:off x="0" y="6488395"/>
            <a:ext cx="540237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City of Grand Junction Entry Signs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D04873-1F1B-7F8D-131E-A9BB6E0715FA}"/>
              </a:ext>
            </a:extLst>
          </p:cNvPr>
          <p:cNvSpPr/>
          <p:nvPr/>
        </p:nvSpPr>
        <p:spPr>
          <a:xfrm>
            <a:off x="7863930" y="5606270"/>
            <a:ext cx="114023" cy="111417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843BE-3E0A-BFC4-33C0-43BDDB346823}"/>
              </a:ext>
            </a:extLst>
          </p:cNvPr>
          <p:cNvSpPr txBox="1"/>
          <p:nvPr/>
        </p:nvSpPr>
        <p:spPr>
          <a:xfrm>
            <a:off x="7977953" y="5376111"/>
            <a:ext cx="283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Hwy 50 Alt – Site #2b </a:t>
            </a:r>
          </a:p>
        </p:txBody>
      </p:sp>
    </p:spTree>
    <p:extLst>
      <p:ext uri="{BB962C8B-B14F-4D97-AF65-F5344CB8AC3E}">
        <p14:creationId xmlns:p14="http://schemas.microsoft.com/office/powerpoint/2010/main" val="4281448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4" y="0"/>
            <a:ext cx="9503553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04351" y="2761488"/>
            <a:ext cx="365760" cy="53949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211669"/>
            <a:ext cx="9503553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City of Grand Junction Entry Signs</a:t>
            </a:r>
          </a:p>
          <a:p>
            <a:r>
              <a:rPr lang="en-US" dirty="0">
                <a:solidFill>
                  <a:schemeClr val="bg1"/>
                </a:solidFill>
              </a:rPr>
              <a:t>Orchard Mesa west of 28 ½ Rd (North of fairgrounds) – Westbound Highway 50 (Existing) Site #2a</a:t>
            </a:r>
          </a:p>
        </p:txBody>
      </p:sp>
    </p:spTree>
    <p:extLst>
      <p:ext uri="{BB962C8B-B14F-4D97-AF65-F5344CB8AC3E}">
        <p14:creationId xmlns:p14="http://schemas.microsoft.com/office/powerpoint/2010/main" val="3974966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9E04C5-2803-6898-D7D9-C85D535B7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2" y="0"/>
            <a:ext cx="12087269" cy="64451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211669"/>
            <a:ext cx="9472473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City of Grand Junction Entry Signs</a:t>
            </a:r>
          </a:p>
          <a:p>
            <a:r>
              <a:rPr lang="en-US" dirty="0">
                <a:solidFill>
                  <a:schemeClr val="bg1"/>
                </a:solidFill>
              </a:rPr>
              <a:t>Orchard Mesa west of 28 ½ Rd (North of fairgrounds) – Westbound Highway 50 (Existing) - Site #2a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DF2ABD6-95CD-F0AB-53AD-32CC6952AF9E}"/>
              </a:ext>
            </a:extLst>
          </p:cNvPr>
          <p:cNvSpPr/>
          <p:nvPr/>
        </p:nvSpPr>
        <p:spPr>
          <a:xfrm>
            <a:off x="8426113" y="3429000"/>
            <a:ext cx="1161769" cy="83228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24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4325DA-DFBC-5522-8DC3-2E3E1089B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287" y="-1"/>
            <a:ext cx="12341087" cy="6881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972992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City of Grand Junction Entry Signs</a:t>
            </a:r>
          </a:p>
          <a:p>
            <a:r>
              <a:rPr lang="en-US" dirty="0">
                <a:solidFill>
                  <a:schemeClr val="bg1"/>
                </a:solidFill>
              </a:rPr>
              <a:t>Orchard Mesa west of 28 ½ Rd (North of fairgrounds) – Westbound Highway 50 (Existing) – Site #2a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F220A5-38A8-B858-4465-81B54C86D9EF}"/>
              </a:ext>
            </a:extLst>
          </p:cNvPr>
          <p:cNvSpPr txBox="1"/>
          <p:nvPr/>
        </p:nvSpPr>
        <p:spPr>
          <a:xfrm>
            <a:off x="6437789" y="149699"/>
            <a:ext cx="549379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With subdivision to the east – sign seems less prominent than when originally constructed</a:t>
            </a:r>
          </a:p>
        </p:txBody>
      </p:sp>
    </p:spTree>
    <p:extLst>
      <p:ext uri="{BB962C8B-B14F-4D97-AF65-F5344CB8AC3E}">
        <p14:creationId xmlns:p14="http://schemas.microsoft.com/office/powerpoint/2010/main" val="3098347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1E1735-EE2E-C82B-0A31-74E62686B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17" y="0"/>
            <a:ext cx="1024196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2DAEAF-19DE-BB51-7795-94168C360583}"/>
              </a:ext>
            </a:extLst>
          </p:cNvPr>
          <p:cNvSpPr txBox="1"/>
          <p:nvPr/>
        </p:nvSpPr>
        <p:spPr>
          <a:xfrm>
            <a:off x="-1" y="6211669"/>
            <a:ext cx="1110596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City of Grand Junction Entry Signs – </a:t>
            </a:r>
          </a:p>
          <a:p>
            <a:r>
              <a:rPr lang="en-US" dirty="0">
                <a:solidFill>
                  <a:schemeClr val="bg1"/>
                </a:solidFill>
              </a:rPr>
              <a:t>Orchard Mesa at 31 Road  – Westbound Highway 50 - Orchard Mesa Potential Alternative Site – 30  Road – Site #2b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E1BACF-71B2-D11B-CFAE-FF7D77F83FB3}"/>
              </a:ext>
            </a:extLst>
          </p:cNvPr>
          <p:cNvSpPr/>
          <p:nvPr/>
        </p:nvSpPr>
        <p:spPr>
          <a:xfrm rot="17591889">
            <a:off x="5195490" y="4020764"/>
            <a:ext cx="482332" cy="19667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37F25-92AA-4D94-F44F-1C3ED0001620}"/>
              </a:ext>
            </a:extLst>
          </p:cNvPr>
          <p:cNvSpPr txBox="1"/>
          <p:nvPr/>
        </p:nvSpPr>
        <p:spPr>
          <a:xfrm>
            <a:off x="1643848" y="202965"/>
            <a:ext cx="387806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Alternative Hwy 50 Location – 30 Road</a:t>
            </a:r>
          </a:p>
        </p:txBody>
      </p:sp>
    </p:spTree>
    <p:extLst>
      <p:ext uri="{BB962C8B-B14F-4D97-AF65-F5344CB8AC3E}">
        <p14:creationId xmlns:p14="http://schemas.microsoft.com/office/powerpoint/2010/main" val="3319254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14F57-915D-F1D2-3AD2-43E685432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07"/>
            <a:ext cx="12192000" cy="66425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E4775C-D20B-4BD9-1B73-922B5758AB70}"/>
              </a:ext>
            </a:extLst>
          </p:cNvPr>
          <p:cNvSpPr txBox="1"/>
          <p:nvPr/>
        </p:nvSpPr>
        <p:spPr>
          <a:xfrm>
            <a:off x="0" y="6211669"/>
            <a:ext cx="1107933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City of Grand Junction Entry Signs – </a:t>
            </a:r>
          </a:p>
          <a:p>
            <a:r>
              <a:rPr lang="en-US" dirty="0">
                <a:solidFill>
                  <a:schemeClr val="bg1"/>
                </a:solidFill>
              </a:rPr>
              <a:t>Orchard Mesa at 31 Road  – Westbound Highway 50 - Orchard Mesa Potential Alternative Site – 30  Road – Site #2b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9859138-74EB-0A4C-38BD-BD7CF42CFBA8}"/>
              </a:ext>
            </a:extLst>
          </p:cNvPr>
          <p:cNvSpPr/>
          <p:nvPr/>
        </p:nvSpPr>
        <p:spPr>
          <a:xfrm>
            <a:off x="5399148" y="3039291"/>
            <a:ext cx="3103719" cy="64633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66ECB8-9A3B-1CD8-6514-BE2A6DD385FD}"/>
              </a:ext>
            </a:extLst>
          </p:cNvPr>
          <p:cNvSpPr txBox="1"/>
          <p:nvPr/>
        </p:nvSpPr>
        <p:spPr>
          <a:xfrm>
            <a:off x="0" y="566949"/>
            <a:ext cx="387806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Alternative Hwy 50 Location – 30 Road</a:t>
            </a:r>
          </a:p>
        </p:txBody>
      </p:sp>
    </p:spTree>
    <p:extLst>
      <p:ext uri="{BB962C8B-B14F-4D97-AF65-F5344CB8AC3E}">
        <p14:creationId xmlns:p14="http://schemas.microsoft.com/office/powerpoint/2010/main" val="1654246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41B58F-4214-48B9-BBC0-57475144B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915" y="0"/>
            <a:ext cx="8932169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19239" y="4438835"/>
            <a:ext cx="278188" cy="24857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211669"/>
            <a:ext cx="592140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City of Grand Junction Entry Signs – potential site</a:t>
            </a:r>
          </a:p>
          <a:p>
            <a:r>
              <a:rPr lang="en-US" dirty="0">
                <a:solidFill>
                  <a:schemeClr val="bg1"/>
                </a:solidFill>
              </a:rPr>
              <a:t>West side of Exit 26– Eastbound I-70 (NEW) – Site #3</a:t>
            </a:r>
          </a:p>
        </p:txBody>
      </p:sp>
    </p:spTree>
    <p:extLst>
      <p:ext uri="{BB962C8B-B14F-4D97-AF65-F5344CB8AC3E}">
        <p14:creationId xmlns:p14="http://schemas.microsoft.com/office/powerpoint/2010/main" val="4167380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345FBE-A4E6-4C9C-9442-7B0D257B0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7207"/>
            <a:ext cx="12192000" cy="528847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71405" y="2090057"/>
            <a:ext cx="2255521" cy="49639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" y="6211669"/>
            <a:ext cx="546864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City of Grand Junction Entry Signs – potential site</a:t>
            </a:r>
          </a:p>
          <a:p>
            <a:r>
              <a:rPr lang="en-US" dirty="0">
                <a:solidFill>
                  <a:schemeClr val="bg1"/>
                </a:solidFill>
              </a:rPr>
              <a:t>West side of Exit 26– Eastbound I-70 (NEW) – Site #3</a:t>
            </a:r>
          </a:p>
        </p:txBody>
      </p:sp>
    </p:spTree>
    <p:extLst>
      <p:ext uri="{BB962C8B-B14F-4D97-AF65-F5344CB8AC3E}">
        <p14:creationId xmlns:p14="http://schemas.microsoft.com/office/powerpoint/2010/main" val="3735069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494277-69DB-9538-07E2-884DEA069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88" y="0"/>
            <a:ext cx="1158723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BEA6B8-6338-B729-3615-AC30D0735225}"/>
              </a:ext>
            </a:extLst>
          </p:cNvPr>
          <p:cNvSpPr txBox="1"/>
          <p:nvPr/>
        </p:nvSpPr>
        <p:spPr>
          <a:xfrm>
            <a:off x="6719079" y="138928"/>
            <a:ext cx="48224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 fontAlgn="base">
              <a:spcBef>
                <a:spcPts val="0"/>
              </a:spcBef>
              <a:spcAft>
                <a:spcPts val="0"/>
              </a:spcAft>
            </a:pPr>
            <a:r>
              <a:rPr lang="en-US" b="1" i="0" u="sng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Schedule</a:t>
            </a:r>
            <a:endParaRPr lang="en-US" b="1" i="0" u="sng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Design/Build RFP available 6/17</a:t>
            </a: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Proposals Due – 7/18</a:t>
            </a: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Final Negotiations – 8/2</a:t>
            </a:r>
            <a:endParaRPr lang="en-US" b="0" i="0" dirty="0">
              <a:solidFill>
                <a:schemeClr val="bg1"/>
              </a:solidFill>
              <a:effectLst/>
              <a:latin typeface="Trebuchet MS" panose="020B0603020202020204" pitchFamily="34" charset="0"/>
            </a:endParaRP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Council Award 8/17</a:t>
            </a: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Construction complete 12/16/22</a:t>
            </a:r>
          </a:p>
        </p:txBody>
      </p:sp>
    </p:spTree>
    <p:extLst>
      <p:ext uri="{BB962C8B-B14F-4D97-AF65-F5344CB8AC3E}">
        <p14:creationId xmlns:p14="http://schemas.microsoft.com/office/powerpoint/2010/main" val="2782872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662" y="0"/>
            <a:ext cx="9893218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424667" y="3429000"/>
            <a:ext cx="365760" cy="53949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211669"/>
            <a:ext cx="540237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City of Grand Junction Entry Signs</a:t>
            </a:r>
          </a:p>
          <a:p>
            <a:r>
              <a:rPr lang="en-US" dirty="0">
                <a:solidFill>
                  <a:schemeClr val="bg1"/>
                </a:solidFill>
              </a:rPr>
              <a:t>I-70 East of Horizon Drive (Existing) – Site #1</a:t>
            </a:r>
          </a:p>
        </p:txBody>
      </p:sp>
    </p:spTree>
    <p:extLst>
      <p:ext uri="{BB962C8B-B14F-4D97-AF65-F5344CB8AC3E}">
        <p14:creationId xmlns:p14="http://schemas.microsoft.com/office/powerpoint/2010/main" val="3757835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211669"/>
            <a:ext cx="540237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City of Grand Junction Entry Signs</a:t>
            </a:r>
          </a:p>
          <a:p>
            <a:r>
              <a:rPr lang="en-US" dirty="0">
                <a:solidFill>
                  <a:schemeClr val="bg1"/>
                </a:solidFill>
              </a:rPr>
              <a:t>I-70 East of Horizon Drive (Existing) - Site #1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E2335-CE41-BC09-92D1-C28E5F225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219"/>
            <a:ext cx="12192000" cy="55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0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2EAB6A-3E14-A8CF-0803-BACB0BF6C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99" y="0"/>
            <a:ext cx="1052305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7F26FF-69CB-0E78-93B0-4859904F0747}"/>
              </a:ext>
            </a:extLst>
          </p:cNvPr>
          <p:cNvSpPr txBox="1"/>
          <p:nvPr/>
        </p:nvSpPr>
        <p:spPr>
          <a:xfrm>
            <a:off x="0" y="6211669"/>
            <a:ext cx="540237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City of Grand Junction Entry Signs</a:t>
            </a:r>
          </a:p>
          <a:p>
            <a:r>
              <a:rPr lang="en-US" dirty="0">
                <a:solidFill>
                  <a:schemeClr val="bg1"/>
                </a:solidFill>
              </a:rPr>
              <a:t>I-70 East of Horizon Drive (Existing) - Site #1</a:t>
            </a:r>
          </a:p>
        </p:txBody>
      </p:sp>
    </p:spTree>
    <p:extLst>
      <p:ext uri="{BB962C8B-B14F-4D97-AF65-F5344CB8AC3E}">
        <p14:creationId xmlns:p14="http://schemas.microsoft.com/office/powerpoint/2010/main" val="2105301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&#10;&#10;Description automatically generated">
            <a:extLst>
              <a:ext uri="{FF2B5EF4-FFF2-40B4-BE49-F238E27FC236}">
                <a16:creationId xmlns:a16="http://schemas.microsoft.com/office/drawing/2014/main" id="{70C0E12F-42EB-2F9E-E2C8-3B3633C0A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898" cy="629394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B59DDC1-A29C-EEC8-033F-548623F23B71}"/>
              </a:ext>
            </a:extLst>
          </p:cNvPr>
          <p:cNvSpPr/>
          <p:nvPr/>
        </p:nvSpPr>
        <p:spPr>
          <a:xfrm>
            <a:off x="10189272" y="2962072"/>
            <a:ext cx="1260184" cy="53949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9B0EC1-F0EC-1ACC-4BA9-B63FEFDD62D9}"/>
              </a:ext>
            </a:extLst>
          </p:cNvPr>
          <p:cNvSpPr txBox="1"/>
          <p:nvPr/>
        </p:nvSpPr>
        <p:spPr>
          <a:xfrm>
            <a:off x="0" y="6211669"/>
            <a:ext cx="540237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City of Grand Junction Entry Signs</a:t>
            </a:r>
          </a:p>
          <a:p>
            <a:r>
              <a:rPr lang="en-US" dirty="0">
                <a:solidFill>
                  <a:schemeClr val="bg1"/>
                </a:solidFill>
              </a:rPr>
              <a:t>I-70 East of Horizon Drive (Existing) - Site #1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E9F6A0-5400-FC30-629A-0271E8369BFC}"/>
              </a:ext>
            </a:extLst>
          </p:cNvPr>
          <p:cNvSpPr txBox="1"/>
          <p:nvPr/>
        </p:nvSpPr>
        <p:spPr>
          <a:xfrm>
            <a:off x="8664102" y="2074852"/>
            <a:ext cx="322309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Access via Gate #13 </a:t>
            </a:r>
          </a:p>
          <a:p>
            <a:r>
              <a:rPr lang="en-US" dirty="0">
                <a:solidFill>
                  <a:schemeClr val="bg1"/>
                </a:solidFill>
              </a:rPr>
              <a:t>Grand Junction Regional Airport</a:t>
            </a:r>
          </a:p>
        </p:txBody>
      </p:sp>
    </p:spTree>
    <p:extLst>
      <p:ext uri="{BB962C8B-B14F-4D97-AF65-F5344CB8AC3E}">
        <p14:creationId xmlns:p14="http://schemas.microsoft.com/office/powerpoint/2010/main" val="2935134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09FDAC-8989-89ED-E97F-C99712647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00" y="0"/>
            <a:ext cx="107755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B8BF3F-9AD7-585C-A8EC-08B3A1D49349}"/>
              </a:ext>
            </a:extLst>
          </p:cNvPr>
          <p:cNvSpPr txBox="1"/>
          <p:nvPr/>
        </p:nvSpPr>
        <p:spPr>
          <a:xfrm>
            <a:off x="0" y="6488668"/>
            <a:ext cx="50070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Artist Rendering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EBB27-D746-48BC-EEDE-71DE0CB4A82B}"/>
              </a:ext>
            </a:extLst>
          </p:cNvPr>
          <p:cNvSpPr txBox="1"/>
          <p:nvPr/>
        </p:nvSpPr>
        <p:spPr>
          <a:xfrm>
            <a:off x="3964727" y="250440"/>
            <a:ext cx="75036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 fontAlgn="base">
              <a:spcBef>
                <a:spcPts val="0"/>
              </a:spcBef>
              <a:spcAft>
                <a:spcPts val="0"/>
              </a:spcAft>
            </a:pPr>
            <a:r>
              <a:rPr lang="en-US" sz="1400" b="1" i="0" u="sng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Design Narrative</a:t>
            </a:r>
            <a:endParaRPr lang="en-US" sz="1400" b="1" i="0" u="sng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rebuchet MS" panose="020B0603020202020204" pitchFamily="34" charset="0"/>
              </a:rPr>
              <a:t>N</a:t>
            </a:r>
            <a:r>
              <a:rPr lang="en-US" sz="140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od to our railro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ad and industrial history</a:t>
            </a:r>
            <a:endParaRPr lang="en-US" sz="1400" b="0" i="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Two rivers converging is represented by the railroad tracks</a:t>
            </a:r>
            <a:endParaRPr lang="en-US" sz="1400" b="0" i="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 They will be lit with a light blue at night to add a pop of color and further nod to rivers </a:t>
            </a:r>
            <a:endParaRPr lang="en-US" sz="1400" b="0" i="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The font is not our destination brand font, but similar</a:t>
            </a:r>
            <a:endParaRPr lang="en-US" sz="1400" b="0" i="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It's meant to be avant-garde, look like it's floating, and be very original</a:t>
            </a:r>
            <a:endParaRPr lang="en-US" sz="1400" b="0" i="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080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E23D1-F61F-276A-FCE8-1E78172FE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87" y="0"/>
            <a:ext cx="107392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032BE5-71B9-6D35-F701-A8F70D235C3B}"/>
              </a:ext>
            </a:extLst>
          </p:cNvPr>
          <p:cNvSpPr txBox="1"/>
          <p:nvPr/>
        </p:nvSpPr>
        <p:spPr>
          <a:xfrm>
            <a:off x="0" y="6488668"/>
            <a:ext cx="50070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Artist Rendering – size comparison to existing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667152-7565-6B1A-8FF5-49D72F5F5A5F}"/>
              </a:ext>
            </a:extLst>
          </p:cNvPr>
          <p:cNvSpPr txBox="1"/>
          <p:nvPr/>
        </p:nvSpPr>
        <p:spPr>
          <a:xfrm>
            <a:off x="7929155" y="3059668"/>
            <a:ext cx="98842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56 feet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BA65FB-DC00-4F76-65D1-FFA65DD002FF}"/>
              </a:ext>
            </a:extLst>
          </p:cNvPr>
          <p:cNvSpPr txBox="1"/>
          <p:nvPr/>
        </p:nvSpPr>
        <p:spPr>
          <a:xfrm>
            <a:off x="640712" y="3889143"/>
            <a:ext cx="98842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18’6”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5FB1D-F6B0-5FC6-6D12-B1A9F62CEFC2}"/>
              </a:ext>
            </a:extLst>
          </p:cNvPr>
          <p:cNvSpPr txBox="1"/>
          <p:nvPr/>
        </p:nvSpPr>
        <p:spPr>
          <a:xfrm>
            <a:off x="1515081" y="5004239"/>
            <a:ext cx="98842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8’10”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310C21-E42E-AB94-2185-27BDB77777D8}"/>
              </a:ext>
            </a:extLst>
          </p:cNvPr>
          <p:cNvSpPr txBox="1"/>
          <p:nvPr/>
        </p:nvSpPr>
        <p:spPr>
          <a:xfrm>
            <a:off x="3518584" y="5746454"/>
            <a:ext cx="98842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25’8”</a:t>
            </a:r>
          </a:p>
        </p:txBody>
      </p:sp>
    </p:spTree>
    <p:extLst>
      <p:ext uri="{BB962C8B-B14F-4D97-AF65-F5344CB8AC3E}">
        <p14:creationId xmlns:p14="http://schemas.microsoft.com/office/powerpoint/2010/main" val="2092724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49AF16-FE01-F3C9-AA5B-8DECDEB6B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540"/>
            <a:ext cx="12192000" cy="6484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B3C4CC-7B06-E08F-2447-C8747CACA5F3}"/>
              </a:ext>
            </a:extLst>
          </p:cNvPr>
          <p:cNvSpPr txBox="1"/>
          <p:nvPr/>
        </p:nvSpPr>
        <p:spPr>
          <a:xfrm>
            <a:off x="0" y="6488668"/>
            <a:ext cx="50070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Artist Specifications/Dimensions</a:t>
            </a:r>
          </a:p>
        </p:txBody>
      </p:sp>
    </p:spTree>
    <p:extLst>
      <p:ext uri="{BB962C8B-B14F-4D97-AF65-F5344CB8AC3E}">
        <p14:creationId xmlns:p14="http://schemas.microsoft.com/office/powerpoint/2010/main" val="2731130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F346D-0C30-5214-D34A-D244CD7F0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02" y="0"/>
            <a:ext cx="1076679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06D0E3-E5AB-677C-39D8-9AAF3E5BCEFD}"/>
              </a:ext>
            </a:extLst>
          </p:cNvPr>
          <p:cNvSpPr txBox="1"/>
          <p:nvPr/>
        </p:nvSpPr>
        <p:spPr>
          <a:xfrm>
            <a:off x="0" y="6488668"/>
            <a:ext cx="50070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Artist Rendering – inset led lighting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A595B8-D08C-E7AA-F82B-721DFFEDC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443" y="1925053"/>
            <a:ext cx="5171345" cy="85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98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F343C86219634385F056AB39101F49" ma:contentTypeVersion="13" ma:contentTypeDescription="Create a new document." ma:contentTypeScope="" ma:versionID="1db4f7c2061a814c6b173cebc6a2a7e2">
  <xsd:schema xmlns:xsd="http://www.w3.org/2001/XMLSchema" xmlns:xs="http://www.w3.org/2001/XMLSchema" xmlns:p="http://schemas.microsoft.com/office/2006/metadata/properties" xmlns:ns3="140c93f0-6a41-48d3-8206-bccd1c91f0bc" xmlns:ns4="e430bac1-a5aa-4f7b-b90d-eb4ebe5e0397" targetNamespace="http://schemas.microsoft.com/office/2006/metadata/properties" ma:root="true" ma:fieldsID="b36e86bebacd7a3192375c4fac043f03" ns3:_="" ns4:_="">
    <xsd:import namespace="140c93f0-6a41-48d3-8206-bccd1c91f0bc"/>
    <xsd:import namespace="e430bac1-a5aa-4f7b-b90d-eb4ebe5e039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c93f0-6a41-48d3-8206-bccd1c91f0b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0bac1-a5aa-4f7b-b90d-eb4ebe5e03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AD6AA2-FF2F-4FF9-8C91-F135DC6CA6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27ACD6-F79B-41FE-B7C1-21D126FBFA07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e430bac1-a5aa-4f7b-b90d-eb4ebe5e0397"/>
    <ds:schemaRef ds:uri="140c93f0-6a41-48d3-8206-bccd1c91f0bc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6FF4D80-41EB-4E7F-9960-8A506CB218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0c93f0-6a41-48d3-8206-bccd1c91f0bc"/>
    <ds:schemaRef ds:uri="e430bac1-a5aa-4f7b-b90d-eb4ebe5e03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448</Words>
  <Application>Microsoft Office PowerPoint</Application>
  <PresentationFormat>Widescreen</PresentationFormat>
  <Paragraphs>52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Trenton Prall</dc:creator>
  <cp:lastModifiedBy>Trenton Prall</cp:lastModifiedBy>
  <cp:revision>5</cp:revision>
  <dcterms:created xsi:type="dcterms:W3CDTF">2020-02-21T21:54:20Z</dcterms:created>
  <dcterms:modified xsi:type="dcterms:W3CDTF">2022-06-16T04:18:51Z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0x010100C3F343C86219634385F056AB39101F49</vt:lpwstr>
  </property>
</Properties>
</file>