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media/image97.jpg" ContentType="image/jpeg"/>
  <Override PartName="/ppt/media/image98.jpg" ContentType="image/jpeg"/>
  <Override PartName="/ppt/media/image99.jpg" ContentType="image/jpeg"/>
  <Override PartName="/ppt/media/image105.jpg" ContentType="image/jpeg"/>
  <Override PartName="/ppt/media/image106.jpg" ContentType="image/jpeg"/>
  <Override PartName="/ppt/media/image109.jpg" ContentType="image/jpeg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80" r:id="rId1"/>
    <p:sldMasterId id="2147484104" r:id="rId2"/>
    <p:sldMasterId id="2147484120" r:id="rId3"/>
    <p:sldMasterId id="2147484136" r:id="rId4"/>
    <p:sldMasterId id="2147484151" r:id="rId5"/>
    <p:sldMasterId id="2147484160" r:id="rId6"/>
    <p:sldMasterId id="2147484208" r:id="rId7"/>
  </p:sldMasterIdLst>
  <p:notesMasterIdLst>
    <p:notesMasterId r:id="rId49"/>
  </p:notesMasterIdLst>
  <p:sldIdLst>
    <p:sldId id="104519" r:id="rId8"/>
    <p:sldId id="104522" r:id="rId9"/>
    <p:sldId id="104523" r:id="rId10"/>
    <p:sldId id="104524" r:id="rId11"/>
    <p:sldId id="104525" r:id="rId12"/>
    <p:sldId id="104526" r:id="rId13"/>
    <p:sldId id="104527" r:id="rId14"/>
    <p:sldId id="104532" r:id="rId15"/>
    <p:sldId id="104529" r:id="rId16"/>
    <p:sldId id="104533" r:id="rId17"/>
    <p:sldId id="104528" r:id="rId18"/>
    <p:sldId id="104534" r:id="rId19"/>
    <p:sldId id="104530" r:id="rId20"/>
    <p:sldId id="104531" r:id="rId21"/>
    <p:sldId id="104535" r:id="rId22"/>
    <p:sldId id="104514" r:id="rId23"/>
    <p:sldId id="104521" r:id="rId24"/>
    <p:sldId id="104507" r:id="rId25"/>
    <p:sldId id="104520" r:id="rId26"/>
    <p:sldId id="104513" r:id="rId27"/>
    <p:sldId id="104508" r:id="rId28"/>
    <p:sldId id="104549" r:id="rId29"/>
    <p:sldId id="104512" r:id="rId30"/>
    <p:sldId id="104517" r:id="rId31"/>
    <p:sldId id="104511" r:id="rId32"/>
    <p:sldId id="104509" r:id="rId33"/>
    <p:sldId id="104518" r:id="rId34"/>
    <p:sldId id="104510" r:id="rId35"/>
    <p:sldId id="104537" r:id="rId36"/>
    <p:sldId id="104538" r:id="rId37"/>
    <p:sldId id="104536" r:id="rId38"/>
    <p:sldId id="104539" r:id="rId39"/>
    <p:sldId id="104540" r:id="rId40"/>
    <p:sldId id="104541" r:id="rId41"/>
    <p:sldId id="104542" r:id="rId42"/>
    <p:sldId id="104547" r:id="rId43"/>
    <p:sldId id="104548" r:id="rId44"/>
    <p:sldId id="104543" r:id="rId45"/>
    <p:sldId id="104545" r:id="rId46"/>
    <p:sldId id="104546" r:id="rId47"/>
    <p:sldId id="104544" r:id="rId48"/>
  </p:sldIdLst>
  <p:sldSz cx="12192000" cy="6858000"/>
  <p:notesSz cx="21488400" cy="32461200"/>
  <p:embeddedFontLst>
    <p:embeddedFont>
      <p:font typeface="League Gothic" panose="00000500000000000000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0D0D"/>
    <a:srgbClr val="59586B"/>
    <a:srgbClr val="4F4E60"/>
    <a:srgbClr val="E1E1E7"/>
    <a:srgbClr val="FBE2AC"/>
    <a:srgbClr val="BECDAE"/>
    <a:srgbClr val="EEAB65"/>
    <a:srgbClr val="E8E9F0"/>
    <a:srgbClr val="E4E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23" autoAdjust="0"/>
    <p:restoredTop sz="96622" autoAdjust="0"/>
  </p:normalViewPr>
  <p:slideViewPr>
    <p:cSldViewPr snapToGrid="0">
      <p:cViewPr varScale="1">
        <p:scale>
          <a:sx n="118" d="100"/>
          <a:sy n="118" d="100"/>
        </p:scale>
        <p:origin x="96" y="31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font" Target="fonts/font1.fntdata"/><Relationship Id="rId55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y Krause" userId="0245a7ee-d266-46b9-997b-3bef97ff3aee" providerId="ADAL" clId="{F7929316-F4B0-4BDE-9FC6-2210DEFCA211}"/>
    <pc:docChg chg="delSld">
      <pc:chgData name="Emily Krause" userId="0245a7ee-d266-46b9-997b-3bef97ff3aee" providerId="ADAL" clId="{F7929316-F4B0-4BDE-9FC6-2210DEFCA211}" dt="2024-10-28T15:25:05.058" v="1" actId="2696"/>
      <pc:docMkLst>
        <pc:docMk/>
      </pc:docMkLst>
      <pc:sldChg chg="del">
        <pc:chgData name="Emily Krause" userId="0245a7ee-d266-46b9-997b-3bef97ff3aee" providerId="ADAL" clId="{F7929316-F4B0-4BDE-9FC6-2210DEFCA211}" dt="2024-10-28T15:25:05.058" v="1" actId="2696"/>
        <pc:sldMkLst>
          <pc:docMk/>
          <pc:sldMk cId="3445966620" sldId="104550"/>
        </pc:sldMkLst>
      </pc:sldChg>
      <pc:sldChg chg="del">
        <pc:chgData name="Emily Krause" userId="0245a7ee-d266-46b9-997b-3bef97ff3aee" providerId="ADAL" clId="{F7929316-F4B0-4BDE-9FC6-2210DEFCA211}" dt="2024-10-28T15:25:02.261" v="0" actId="2696"/>
        <pc:sldMkLst>
          <pc:docMk/>
          <pc:sldMk cId="1245127961" sldId="10455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9311640" cy="1628697"/>
          </a:xfrm>
          <a:prstGeom prst="rect">
            <a:avLst/>
          </a:prstGeom>
        </p:spPr>
        <p:txBody>
          <a:bodyPr vert="horz" lIns="308281" tIns="154140" rIns="308281" bIns="154140" rtlCol="0"/>
          <a:lstStyle>
            <a:lvl1pPr algn="l">
              <a:defRPr sz="40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2171787" y="0"/>
            <a:ext cx="9311640" cy="1628697"/>
          </a:xfrm>
          <a:prstGeom prst="rect">
            <a:avLst/>
          </a:prstGeom>
        </p:spPr>
        <p:txBody>
          <a:bodyPr vert="horz" lIns="308281" tIns="154140" rIns="308281" bIns="154140" rtlCol="0"/>
          <a:lstStyle>
            <a:lvl1pPr algn="r">
              <a:defRPr sz="4000"/>
            </a:lvl1pPr>
          </a:lstStyle>
          <a:p>
            <a:fld id="{BCAF4BE4-1FEA-4FBA-A644-2E797E1AFB5D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6475" y="4057650"/>
            <a:ext cx="19475450" cy="1095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308281" tIns="154140" rIns="308281" bIns="15414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148840" y="15621952"/>
            <a:ext cx="17190720" cy="12781598"/>
          </a:xfrm>
          <a:prstGeom prst="rect">
            <a:avLst/>
          </a:prstGeom>
        </p:spPr>
        <p:txBody>
          <a:bodyPr vert="horz" lIns="308281" tIns="154140" rIns="308281" bIns="15414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30832508"/>
            <a:ext cx="9311640" cy="1628694"/>
          </a:xfrm>
          <a:prstGeom prst="rect">
            <a:avLst/>
          </a:prstGeom>
        </p:spPr>
        <p:txBody>
          <a:bodyPr vert="horz" lIns="308281" tIns="154140" rIns="308281" bIns="154140" rtlCol="0" anchor="b"/>
          <a:lstStyle>
            <a:lvl1pPr algn="l">
              <a:defRPr sz="40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2171787" y="30832508"/>
            <a:ext cx="9311640" cy="1628694"/>
          </a:xfrm>
          <a:prstGeom prst="rect">
            <a:avLst/>
          </a:prstGeom>
        </p:spPr>
        <p:txBody>
          <a:bodyPr vert="horz" lIns="308281" tIns="154140" rIns="308281" bIns="154140" rtlCol="0" anchor="b"/>
          <a:lstStyle>
            <a:lvl1pPr algn="r">
              <a:defRPr sz="4000"/>
            </a:lvl1pPr>
          </a:lstStyle>
          <a:p>
            <a:fld id="{EB03C540-25D2-4FBE-84A1-5585E18E8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18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3C540-25D2-4FBE-84A1-5585E18E825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903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420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2560" y="941402"/>
            <a:ext cx="2976880" cy="48497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>
                <a:latin typeface="Univers LT Std 57 Cn" panose="020B0506020202050204" pitchFamily="34" charset="0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19760" y="941402"/>
            <a:ext cx="8229600" cy="4849798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F0533E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63826509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bg>
      <p:bgPr>
        <a:solidFill>
          <a:srgbClr val="82C3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99440" y="2124075"/>
            <a:ext cx="10993120" cy="2630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650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3650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ilar Exper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43799" y="1388571"/>
            <a:ext cx="4135120" cy="602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2800" b="0" kern="1200" cap="none" baseline="0" dirty="0" smtClean="0">
                <a:solidFill>
                  <a:srgbClr val="7F7F7F"/>
                </a:solidFill>
                <a:latin typeface="Univers LT Std 57 Cn" panose="020B0506020202050204" pitchFamily="34" charset="0"/>
                <a:ea typeface="+mn-ea"/>
                <a:cs typeface="+mn-cs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Text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19760" y="941402"/>
            <a:ext cx="6410960" cy="3396918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344355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F0533E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SIMLIAR EXPERIENCE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43799" y="1025100"/>
            <a:ext cx="3268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cap="all" baseline="0">
                <a:solidFill>
                  <a:srgbClr val="F0533E"/>
                </a:solidFill>
                <a:latin typeface="League Gothic" panose="00000500000000000000" pitchFamily="50" charset="0"/>
              </a:rPr>
              <a:t>BUDGET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19760" y="4409440"/>
            <a:ext cx="2062480" cy="155448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794000" y="4409440"/>
            <a:ext cx="2062480" cy="155448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968240" y="4409440"/>
            <a:ext cx="2062480" cy="155448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4" hasCustomPrompt="1"/>
          </p:nvPr>
        </p:nvSpPr>
        <p:spPr>
          <a:xfrm>
            <a:off x="7543799" y="2354365"/>
            <a:ext cx="4135120" cy="602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2800" b="0" kern="1200" cap="none" baseline="0" dirty="0" smtClean="0">
                <a:solidFill>
                  <a:srgbClr val="7F7F7F"/>
                </a:solidFill>
                <a:latin typeface="Univers LT Std 57 Cn" panose="020B0506020202050204" pitchFamily="34" charset="0"/>
                <a:ea typeface="+mn-ea"/>
                <a:cs typeface="+mn-cs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43799" y="1990894"/>
            <a:ext cx="3268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cap="all" baseline="0">
                <a:solidFill>
                  <a:srgbClr val="F0533E"/>
                </a:solidFill>
                <a:latin typeface="League Gothic" panose="00000500000000000000" pitchFamily="50" charset="0"/>
              </a:rPr>
              <a:t>COMPLETION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7543799" y="3320159"/>
            <a:ext cx="4135120" cy="2643761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b="0" cap="none" baseline="0">
                <a:solidFill>
                  <a:srgbClr val="7F7F7F"/>
                </a:solidFill>
                <a:latin typeface="Univers LT Std 57 Cn" panose="020B0506020202050204" pitchFamily="34" charset="0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43799" y="2956688"/>
            <a:ext cx="3268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cap="all" baseline="0">
                <a:solidFill>
                  <a:srgbClr val="F0533E"/>
                </a:solidFill>
                <a:latin typeface="League Gothic" panose="00000500000000000000" pitchFamily="50" charset="0"/>
              </a:rPr>
              <a:t>Key Features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865880" y="192131"/>
            <a:ext cx="7823200" cy="499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4400" kern="1200" cap="all" baseline="0">
                <a:solidFill>
                  <a:srgbClr val="BFBFBF"/>
                </a:solidFill>
                <a:latin typeface="League Gothic" panose="00000500000000000000" pitchFamily="2" charset="0"/>
                <a:ea typeface="+mj-ea"/>
                <a:cs typeface="+mj-cs"/>
              </a:rPr>
              <a:t>SIMLIAR EXPERIENCE</a:t>
            </a:r>
          </a:p>
        </p:txBody>
      </p:sp>
    </p:spTree>
    <p:extLst>
      <p:ext uri="{BB962C8B-B14F-4D97-AF65-F5344CB8AC3E}">
        <p14:creationId xmlns:p14="http://schemas.microsoft.com/office/powerpoint/2010/main" val="1153297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ip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F0533E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" y="792480"/>
            <a:ext cx="3616960" cy="5159448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287520" y="792480"/>
            <a:ext cx="3616960" cy="5159448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965440" y="792480"/>
            <a:ext cx="3616960" cy="5159448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18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31347" y="109538"/>
            <a:ext cx="5913854" cy="2865235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52745" y="107005"/>
            <a:ext cx="5913854" cy="2865235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107005" y="3082510"/>
            <a:ext cx="5913854" cy="2865235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28403" y="3079977"/>
            <a:ext cx="5913854" cy="2865235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97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616960" y="109538"/>
            <a:ext cx="4968240" cy="5856884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667747" y="109538"/>
            <a:ext cx="3403066" cy="2410142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667747" y="2605900"/>
            <a:ext cx="3403066" cy="3360521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31347" y="3556279"/>
            <a:ext cx="3403066" cy="2410142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31347" y="109538"/>
            <a:ext cx="3403066" cy="3360521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17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20649" y="109538"/>
            <a:ext cx="11950163" cy="5856883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30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5787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ue Breaker">
    <p:bg>
      <p:bgPr>
        <a:solidFill>
          <a:srgbClr val="14B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2364170"/>
            <a:ext cx="10972800" cy="19766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6000" kern="1200" cap="none" baseline="0" dirty="0" smtClean="0">
                <a:solidFill>
                  <a:schemeClr val="bg1"/>
                </a:solidFill>
                <a:latin typeface="Univers LT Std 57 Cn" panose="020B050602020205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03020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solidFill>
          <a:srgbClr val="F053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99440" y="2124075"/>
            <a:ext cx="10993120" cy="2630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650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4046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F053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2364171"/>
            <a:ext cx="10972800" cy="155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98271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/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7838" y="2124075"/>
            <a:ext cx="10981038" cy="2630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65000"/>
              </a:lnSpc>
              <a:buNone/>
              <a:defRPr lang="en-US" sz="9600" kern="1200" cap="all" baseline="0" dirty="0" smtClean="0">
                <a:solidFill>
                  <a:srgbClr val="F0533E"/>
                </a:solidFill>
                <a:latin typeface="League Gothic" panose="00000500000000000000" pitchFamily="50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84455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929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307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7838" y="2124075"/>
            <a:ext cx="10981038" cy="2630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65000"/>
              </a:lnSpc>
              <a:buNone/>
              <a:defRPr lang="en-US" sz="9600" kern="1200" cap="all" baseline="0" dirty="0" smtClean="0">
                <a:solidFill>
                  <a:srgbClr val="14BEF0"/>
                </a:solidFill>
                <a:latin typeface="League Gothic" panose="00000500000000000000" pitchFamily="50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505895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Univers LT Std 57 Cn" panose="020B0506020202050204" pitchFamily="34" charset="0"/>
              </a:defRPr>
            </a:lvl1pPr>
            <a:lvl2pPr marL="457200" indent="0">
              <a:buNone/>
              <a:defRPr>
                <a:latin typeface="Univers LT Std 57 Cn" panose="020B0506020202050204" pitchFamily="34" charset="0"/>
              </a:defRPr>
            </a:lvl2pPr>
            <a:lvl3pPr marL="914400" indent="0">
              <a:buNone/>
              <a:defRPr>
                <a:latin typeface="Univers LT Std 57 Cn" panose="020B0506020202050204" pitchFamily="34" charset="0"/>
              </a:defRPr>
            </a:lvl3pPr>
            <a:lvl4pPr marL="1371600" indent="0">
              <a:buNone/>
              <a:defRPr>
                <a:latin typeface="Univers LT Std 57 Cn" panose="020B0506020202050204" pitchFamily="34" charset="0"/>
              </a:defRPr>
            </a:lvl4pPr>
            <a:lvl5pPr marL="1828800" indent="0">
              <a:buNone/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95552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14BEF0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306489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Univers LT Std 57 Cn" panose="020B0506020202050204" pitchFamily="34" charset="0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95552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14BEF0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614581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roject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14BEF0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609599" y="1600199"/>
            <a:ext cx="1552819" cy="155281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2310714" y="1600199"/>
            <a:ext cx="1552819" cy="155281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011830" y="1600199"/>
            <a:ext cx="1552819" cy="155281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5712945" y="1600199"/>
            <a:ext cx="1552819" cy="155281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7414059" y="1600199"/>
            <a:ext cx="1552819" cy="155281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9115174" y="1600199"/>
            <a:ext cx="1552819" cy="155281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09599" y="3236390"/>
            <a:ext cx="1552819" cy="370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14BEF0"/>
                </a:solidFill>
              </a:rPr>
              <a:t>First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09598" y="3606800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BFBFBF"/>
                </a:solidFill>
              </a:rPr>
              <a:t>LAST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09598" y="4060582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cap="none" baseline="0" dirty="0">
                <a:solidFill>
                  <a:schemeClr val="tx1"/>
                </a:solidFill>
                <a:latin typeface="Univers LT Std 57 Cn" panose="020B0506020202050204" pitchFamily="34" charset="0"/>
              </a:rPr>
              <a:t>Role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2310715" y="3236390"/>
            <a:ext cx="1552819" cy="370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14BEF0"/>
                </a:solidFill>
              </a:rPr>
              <a:t>First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310714" y="3606800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BFBFBF"/>
                </a:solidFill>
              </a:rPr>
              <a:t>LAST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310714" y="4060582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cap="none" baseline="0" dirty="0">
                <a:solidFill>
                  <a:schemeClr val="tx1"/>
                </a:solidFill>
                <a:latin typeface="Univers LT Std 57 Cn" panose="020B0506020202050204" pitchFamily="34" charset="0"/>
              </a:rPr>
              <a:t>Role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011831" y="3236390"/>
            <a:ext cx="1552819" cy="370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14BEF0"/>
                </a:solidFill>
              </a:rPr>
              <a:t>First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4011830" y="3606800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BFBFBF"/>
                </a:solidFill>
              </a:rPr>
              <a:t>LAST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4011830" y="4060582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cap="none" baseline="0" dirty="0">
                <a:solidFill>
                  <a:schemeClr val="tx1"/>
                </a:solidFill>
                <a:latin typeface="Univers LT Std 57 Cn" panose="020B0506020202050204" pitchFamily="34" charset="0"/>
              </a:rPr>
              <a:t>Role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5711574" y="3236390"/>
            <a:ext cx="1552819" cy="370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14BEF0"/>
                </a:solidFill>
              </a:rPr>
              <a:t>First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5711573" y="3606800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BFBFBF"/>
                </a:solidFill>
              </a:rPr>
              <a:t>LAST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5711573" y="4060582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cap="none" baseline="0" dirty="0">
                <a:solidFill>
                  <a:schemeClr val="tx1"/>
                </a:solidFill>
                <a:latin typeface="Univers LT Std 57 Cn" panose="020B0506020202050204" pitchFamily="34" charset="0"/>
              </a:rPr>
              <a:t>Role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411316" y="3236390"/>
            <a:ext cx="1552819" cy="370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14BEF0"/>
                </a:solidFill>
              </a:rPr>
              <a:t>First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411315" y="3606800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BFBFBF"/>
                </a:solidFill>
              </a:rPr>
              <a:t>LAST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411315" y="4060582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cap="none" baseline="0" dirty="0">
                <a:solidFill>
                  <a:schemeClr val="tx1"/>
                </a:solidFill>
                <a:latin typeface="Univers LT Std 57 Cn" panose="020B0506020202050204" pitchFamily="34" charset="0"/>
              </a:rPr>
              <a:t>Role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9111057" y="3236390"/>
            <a:ext cx="1552819" cy="370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14BEF0"/>
                </a:solidFill>
              </a:rPr>
              <a:t>First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9111056" y="3606800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BFBFBF"/>
                </a:solidFill>
              </a:rPr>
              <a:t>LAST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9111056" y="4060582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cap="none" baseline="0" dirty="0">
                <a:solidFill>
                  <a:schemeClr val="tx1"/>
                </a:solidFill>
                <a:latin typeface="Univers LT Std 57 Cn" panose="020B0506020202050204" pitchFamily="34" charset="0"/>
              </a:rPr>
              <a:t>Role</a:t>
            </a:r>
          </a:p>
        </p:txBody>
      </p:sp>
    </p:spTree>
    <p:extLst>
      <p:ext uri="{BB962C8B-B14F-4D97-AF65-F5344CB8AC3E}">
        <p14:creationId xmlns:p14="http://schemas.microsoft.com/office/powerpoint/2010/main" val="165115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558731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Univers LT Std 57 Cn" panose="020B0506020202050204" pitchFamily="34" charset="0"/>
              </a:defRPr>
            </a:lvl1pPr>
            <a:lvl2pPr marL="457200" indent="0">
              <a:buNone/>
              <a:defRPr>
                <a:latin typeface="Univers LT Std 57 Cn" panose="020B0506020202050204" pitchFamily="34" charset="0"/>
              </a:defRPr>
            </a:lvl2pPr>
            <a:lvl3pPr marL="914400" indent="0">
              <a:buNone/>
              <a:defRPr>
                <a:latin typeface="Univers LT Std 57 Cn" panose="020B0506020202050204" pitchFamily="34" charset="0"/>
              </a:defRPr>
            </a:lvl3pPr>
            <a:lvl4pPr marL="1371600" indent="0">
              <a:buNone/>
              <a:defRPr>
                <a:latin typeface="Univers LT Std 57 Cn" panose="020B0506020202050204" pitchFamily="34" charset="0"/>
              </a:defRPr>
            </a:lvl4pPr>
            <a:lvl5pPr marL="1828800" indent="0">
              <a:buNone/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010400" y="192131"/>
            <a:ext cx="5060412" cy="577429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14BEF0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4264862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5587314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Univers LT Std 57 Cn" panose="020B0506020202050204" pitchFamily="34" charset="0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010400" y="192131"/>
            <a:ext cx="5060412" cy="577429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14BEF0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057525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558731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Univers LT Std 57 Cn" panose="020B0506020202050204" pitchFamily="34" charset="0"/>
              </a:defRPr>
            </a:lvl1pPr>
            <a:lvl2pPr marL="457200" indent="0">
              <a:buNone/>
              <a:defRPr>
                <a:latin typeface="Univers LT Std 57 Cn" panose="020B0506020202050204" pitchFamily="34" charset="0"/>
              </a:defRPr>
            </a:lvl2pPr>
            <a:lvl3pPr marL="914400" indent="0">
              <a:buNone/>
              <a:defRPr>
                <a:latin typeface="Univers LT Std 57 Cn" panose="020B0506020202050204" pitchFamily="34" charset="0"/>
              </a:defRPr>
            </a:lvl3pPr>
            <a:lvl4pPr marL="1371600" indent="0">
              <a:buNone/>
              <a:defRPr>
                <a:latin typeface="Univers LT Std 57 Cn" panose="020B0506020202050204" pitchFamily="34" charset="0"/>
              </a:defRPr>
            </a:lvl4pPr>
            <a:lvl5pPr marL="1828800" indent="0">
              <a:buNone/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010400" y="192131"/>
            <a:ext cx="5060412" cy="284570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14BEF0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7010400" y="3117071"/>
            <a:ext cx="5060412" cy="284570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947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5587314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Univers LT Std 57 Cn" panose="020B0506020202050204" pitchFamily="34" charset="0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010400" y="192131"/>
            <a:ext cx="5060412" cy="284570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14BEF0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7010400" y="3117071"/>
            <a:ext cx="5060412" cy="284570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04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Univers LT Std 57 Cn" panose="020B0506020202050204" pitchFamily="34" charset="0"/>
              </a:defRPr>
            </a:lvl1pPr>
            <a:lvl2pPr marL="457200" indent="0">
              <a:buNone/>
              <a:defRPr>
                <a:latin typeface="Univers LT Std 57 Cn" panose="020B0506020202050204" pitchFamily="34" charset="0"/>
              </a:defRPr>
            </a:lvl2pPr>
            <a:lvl3pPr marL="914400" indent="0">
              <a:buNone/>
              <a:defRPr>
                <a:latin typeface="Univers LT Std 57 Cn" panose="020B0506020202050204" pitchFamily="34" charset="0"/>
              </a:defRPr>
            </a:lvl3pPr>
            <a:lvl4pPr marL="1371600" indent="0">
              <a:buNone/>
              <a:defRPr>
                <a:latin typeface="Univers LT Std 57 Cn" panose="020B0506020202050204" pitchFamily="34" charset="0"/>
              </a:defRPr>
            </a:lvl4pPr>
            <a:lvl5pPr marL="1828800" indent="0">
              <a:buNone/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95552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F0533E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1938311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2560" y="941402"/>
            <a:ext cx="2976880" cy="48497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>
                <a:latin typeface="Univers LT Std 57 Cn" panose="020B0506020202050204" pitchFamily="34" charset="0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19760" y="941402"/>
            <a:ext cx="8229600" cy="4849798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14BEF0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9488772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ilar Exper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43799" y="1388571"/>
            <a:ext cx="4135120" cy="602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2800" b="0" kern="1200" cap="none" baseline="0" dirty="0" smtClean="0">
                <a:solidFill>
                  <a:srgbClr val="7F7F7F"/>
                </a:solidFill>
                <a:latin typeface="Univers LT Std 57 Cn" panose="020B0506020202050204" pitchFamily="34" charset="0"/>
                <a:ea typeface="+mn-ea"/>
                <a:cs typeface="+mn-cs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Text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19760" y="941402"/>
            <a:ext cx="6410960" cy="3396918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344355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14BEF0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SIMLIAR EXPERIENCE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43799" y="1025100"/>
            <a:ext cx="3268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cap="all" baseline="0">
                <a:solidFill>
                  <a:srgbClr val="14BEF0"/>
                </a:solidFill>
                <a:latin typeface="League Gothic" panose="00000500000000000000" pitchFamily="50" charset="0"/>
              </a:rPr>
              <a:t>BUDGET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19760" y="4409440"/>
            <a:ext cx="2062480" cy="155448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794000" y="4409440"/>
            <a:ext cx="2062480" cy="155448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968240" y="4409440"/>
            <a:ext cx="2062480" cy="155448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4" hasCustomPrompt="1"/>
          </p:nvPr>
        </p:nvSpPr>
        <p:spPr>
          <a:xfrm>
            <a:off x="7543799" y="2354365"/>
            <a:ext cx="4135120" cy="602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2800" b="0" kern="1200" cap="none" baseline="0" dirty="0" smtClean="0">
                <a:solidFill>
                  <a:srgbClr val="7F7F7F"/>
                </a:solidFill>
                <a:latin typeface="Univers LT Std 57 Cn" panose="020B0506020202050204" pitchFamily="34" charset="0"/>
                <a:ea typeface="+mn-ea"/>
                <a:cs typeface="+mn-cs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43799" y="1990894"/>
            <a:ext cx="3268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cap="all" baseline="0">
                <a:solidFill>
                  <a:srgbClr val="14BEF0"/>
                </a:solidFill>
                <a:latin typeface="League Gothic" panose="00000500000000000000" pitchFamily="50" charset="0"/>
              </a:rPr>
              <a:t>COMPLETION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7543799" y="3320159"/>
            <a:ext cx="4135120" cy="2643761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b="0" cap="none" baseline="0">
                <a:solidFill>
                  <a:srgbClr val="7F7F7F"/>
                </a:solidFill>
                <a:latin typeface="Univers LT Std 57 Cn" panose="020B0506020202050204" pitchFamily="34" charset="0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43799" y="2956688"/>
            <a:ext cx="3268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cap="all" baseline="0">
                <a:solidFill>
                  <a:srgbClr val="14BEF0"/>
                </a:solidFill>
                <a:latin typeface="League Gothic" panose="00000500000000000000" pitchFamily="50" charset="0"/>
              </a:rPr>
              <a:t>Key Features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865880" y="192131"/>
            <a:ext cx="7823200" cy="499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4400" kern="1200" cap="all" baseline="0">
                <a:solidFill>
                  <a:srgbClr val="BFBFBF"/>
                </a:solidFill>
                <a:latin typeface="League Gothic" panose="00000500000000000000" pitchFamily="2" charset="0"/>
                <a:ea typeface="+mj-ea"/>
                <a:cs typeface="+mj-cs"/>
              </a:rPr>
              <a:t>SIMLIAR EXPERIENCE</a:t>
            </a:r>
          </a:p>
        </p:txBody>
      </p:sp>
    </p:spTree>
    <p:extLst>
      <p:ext uri="{BB962C8B-B14F-4D97-AF65-F5344CB8AC3E}">
        <p14:creationId xmlns:p14="http://schemas.microsoft.com/office/powerpoint/2010/main" val="18900559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ip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14BEF0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" y="792480"/>
            <a:ext cx="3616960" cy="5159448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287520" y="792480"/>
            <a:ext cx="3616960" cy="5159448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965440" y="792480"/>
            <a:ext cx="3616960" cy="5159448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828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31347" y="109538"/>
            <a:ext cx="5913854" cy="2865235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52745" y="107005"/>
            <a:ext cx="5913854" cy="2865235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107005" y="3082510"/>
            <a:ext cx="5913854" cy="2865235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28403" y="3079977"/>
            <a:ext cx="5913854" cy="2865235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572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616960" y="109538"/>
            <a:ext cx="4968240" cy="5856884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667747" y="109538"/>
            <a:ext cx="3403066" cy="2410142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667747" y="2605900"/>
            <a:ext cx="3403066" cy="3360521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31347" y="3556279"/>
            <a:ext cx="3403066" cy="2410142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31347" y="109538"/>
            <a:ext cx="3403066" cy="3360521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69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20649" y="109538"/>
            <a:ext cx="11950163" cy="5856883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515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418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7838" y="2124075"/>
            <a:ext cx="10981038" cy="2630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65000"/>
              </a:lnSpc>
              <a:buNone/>
              <a:defRPr lang="en-US" sz="9600" kern="1200" cap="all" baseline="0" dirty="0" smtClean="0">
                <a:solidFill>
                  <a:srgbClr val="82C341"/>
                </a:solidFill>
                <a:latin typeface="League Gothic" panose="00000500000000000000" pitchFamily="50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629260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Univers LT Std 57 Cn" panose="020B0506020202050204" pitchFamily="34" charset="0"/>
              </a:defRPr>
            </a:lvl1pPr>
            <a:lvl2pPr marL="457200" indent="0">
              <a:buNone/>
              <a:defRPr>
                <a:latin typeface="Univers LT Std 57 Cn" panose="020B0506020202050204" pitchFamily="34" charset="0"/>
              </a:defRPr>
            </a:lvl2pPr>
            <a:lvl3pPr marL="914400" indent="0">
              <a:buNone/>
              <a:defRPr>
                <a:latin typeface="Univers LT Std 57 Cn" panose="020B0506020202050204" pitchFamily="34" charset="0"/>
              </a:defRPr>
            </a:lvl3pPr>
            <a:lvl4pPr marL="1371600" indent="0">
              <a:buNone/>
              <a:defRPr>
                <a:latin typeface="Univers LT Std 57 Cn" panose="020B0506020202050204" pitchFamily="34" charset="0"/>
              </a:defRPr>
            </a:lvl4pPr>
            <a:lvl5pPr marL="1828800" indent="0">
              <a:buNone/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95552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82C341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3187713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Univers LT Std 57 Cn" panose="020B0506020202050204" pitchFamily="34" charset="0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95552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82C341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804710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Univers LT Std 57 Cn" panose="020B0506020202050204" pitchFamily="34" charset="0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95552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F0533E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9053646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roject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82C341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609599" y="1600199"/>
            <a:ext cx="1552819" cy="155281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2310714" y="1600199"/>
            <a:ext cx="1552819" cy="155281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011830" y="1600199"/>
            <a:ext cx="1552819" cy="155281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5712945" y="1600199"/>
            <a:ext cx="1552819" cy="155281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7414059" y="1600199"/>
            <a:ext cx="1552819" cy="155281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9115174" y="1600199"/>
            <a:ext cx="1552819" cy="155281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09599" y="3236390"/>
            <a:ext cx="1552819" cy="370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82C341"/>
                </a:solidFill>
              </a:rPr>
              <a:t>First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09598" y="3606800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BFBFBF"/>
                </a:solidFill>
              </a:rPr>
              <a:t>LAST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09598" y="4060582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cap="none" baseline="0" dirty="0">
                <a:solidFill>
                  <a:schemeClr val="tx1"/>
                </a:solidFill>
                <a:latin typeface="Univers LT Std 57 Cn" panose="020B0506020202050204" pitchFamily="34" charset="0"/>
              </a:rPr>
              <a:t>Role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2310715" y="3236390"/>
            <a:ext cx="1552819" cy="370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82C341"/>
                </a:solidFill>
              </a:rPr>
              <a:t>First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310714" y="3606800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BFBFBF"/>
                </a:solidFill>
              </a:rPr>
              <a:t>LAST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310714" y="4060582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cap="none" baseline="0" dirty="0">
                <a:solidFill>
                  <a:schemeClr val="tx1"/>
                </a:solidFill>
                <a:latin typeface="Univers LT Std 57 Cn" panose="020B0506020202050204" pitchFamily="34" charset="0"/>
              </a:rPr>
              <a:t>Role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011831" y="3236390"/>
            <a:ext cx="1552819" cy="370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82C341"/>
                </a:solidFill>
              </a:rPr>
              <a:t>First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4011830" y="3606800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BFBFBF"/>
                </a:solidFill>
              </a:rPr>
              <a:t>LAST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4011830" y="4060582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cap="none" baseline="0" dirty="0">
                <a:solidFill>
                  <a:schemeClr val="tx1"/>
                </a:solidFill>
                <a:latin typeface="Univers LT Std 57 Cn" panose="020B0506020202050204" pitchFamily="34" charset="0"/>
              </a:rPr>
              <a:t>Role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5711574" y="3236390"/>
            <a:ext cx="1552819" cy="370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82C341"/>
                </a:solidFill>
              </a:rPr>
              <a:t>First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5711573" y="3606800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BFBFBF"/>
                </a:solidFill>
              </a:rPr>
              <a:t>LAST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5711573" y="4060582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cap="none" baseline="0" dirty="0">
                <a:solidFill>
                  <a:schemeClr val="tx1"/>
                </a:solidFill>
                <a:latin typeface="Univers LT Std 57 Cn" panose="020B0506020202050204" pitchFamily="34" charset="0"/>
              </a:rPr>
              <a:t>Role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411316" y="3236390"/>
            <a:ext cx="1552819" cy="370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82C341"/>
                </a:solidFill>
              </a:rPr>
              <a:t>First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411315" y="3606800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BFBFBF"/>
                </a:solidFill>
              </a:rPr>
              <a:t>LAST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411315" y="4060582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cap="none" baseline="0" dirty="0">
                <a:solidFill>
                  <a:schemeClr val="tx1"/>
                </a:solidFill>
                <a:latin typeface="Univers LT Std 57 Cn" panose="020B0506020202050204" pitchFamily="34" charset="0"/>
              </a:rPr>
              <a:t>Role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9111057" y="3236390"/>
            <a:ext cx="1552819" cy="370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82C341"/>
                </a:solidFill>
              </a:rPr>
              <a:t>First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9111056" y="3606800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BFBFBF"/>
                </a:solidFill>
              </a:rPr>
              <a:t>LAST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9111056" y="4060582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cap="none" baseline="0" dirty="0">
                <a:solidFill>
                  <a:schemeClr val="tx1"/>
                </a:solidFill>
                <a:latin typeface="Univers LT Std 57 Cn" panose="020B0506020202050204" pitchFamily="34" charset="0"/>
              </a:rPr>
              <a:t>Role</a:t>
            </a:r>
          </a:p>
        </p:txBody>
      </p:sp>
    </p:spTree>
    <p:extLst>
      <p:ext uri="{BB962C8B-B14F-4D97-AF65-F5344CB8AC3E}">
        <p14:creationId xmlns:p14="http://schemas.microsoft.com/office/powerpoint/2010/main" val="21466101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558731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Univers LT Std 57 Cn" panose="020B0506020202050204" pitchFamily="34" charset="0"/>
              </a:defRPr>
            </a:lvl1pPr>
            <a:lvl2pPr marL="457200" indent="0">
              <a:buNone/>
              <a:defRPr>
                <a:latin typeface="Univers LT Std 57 Cn" panose="020B0506020202050204" pitchFamily="34" charset="0"/>
              </a:defRPr>
            </a:lvl2pPr>
            <a:lvl3pPr marL="914400" indent="0">
              <a:buNone/>
              <a:defRPr>
                <a:latin typeface="Univers LT Std 57 Cn" panose="020B0506020202050204" pitchFamily="34" charset="0"/>
              </a:defRPr>
            </a:lvl3pPr>
            <a:lvl4pPr marL="1371600" indent="0">
              <a:buNone/>
              <a:defRPr>
                <a:latin typeface="Univers LT Std 57 Cn" panose="020B0506020202050204" pitchFamily="34" charset="0"/>
              </a:defRPr>
            </a:lvl4pPr>
            <a:lvl5pPr marL="1828800" indent="0">
              <a:buNone/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010400" y="192131"/>
            <a:ext cx="5060412" cy="577429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82C341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7204339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5587314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Univers LT Std 57 Cn" panose="020B0506020202050204" pitchFamily="34" charset="0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010400" y="192131"/>
            <a:ext cx="5060412" cy="577429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82C341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0939090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558731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Univers LT Std 57 Cn" panose="020B0506020202050204" pitchFamily="34" charset="0"/>
              </a:defRPr>
            </a:lvl1pPr>
            <a:lvl2pPr marL="457200" indent="0">
              <a:buNone/>
              <a:defRPr>
                <a:latin typeface="Univers LT Std 57 Cn" panose="020B0506020202050204" pitchFamily="34" charset="0"/>
              </a:defRPr>
            </a:lvl2pPr>
            <a:lvl3pPr marL="914400" indent="0">
              <a:buNone/>
              <a:defRPr>
                <a:latin typeface="Univers LT Std 57 Cn" panose="020B0506020202050204" pitchFamily="34" charset="0"/>
              </a:defRPr>
            </a:lvl3pPr>
            <a:lvl4pPr marL="1371600" indent="0">
              <a:buNone/>
              <a:defRPr>
                <a:latin typeface="Univers LT Std 57 Cn" panose="020B0506020202050204" pitchFamily="34" charset="0"/>
              </a:defRPr>
            </a:lvl4pPr>
            <a:lvl5pPr marL="1828800" indent="0">
              <a:buNone/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010400" y="192131"/>
            <a:ext cx="5060412" cy="284570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82C341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7010400" y="3117071"/>
            <a:ext cx="5060412" cy="284570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154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5587314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Univers LT Std 57 Cn" panose="020B0506020202050204" pitchFamily="34" charset="0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010400" y="192131"/>
            <a:ext cx="5060412" cy="284570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82C341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7010400" y="3117071"/>
            <a:ext cx="5060412" cy="284570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193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2560" y="941402"/>
            <a:ext cx="2976880" cy="48497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>
                <a:latin typeface="Univers LT Std 57 Cn" panose="020B0506020202050204" pitchFamily="34" charset="0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19760" y="941402"/>
            <a:ext cx="8229600" cy="4849798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82C341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3805779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imilar Exper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43799" y="1388571"/>
            <a:ext cx="4135120" cy="602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2800" b="0" kern="1200" cap="none" baseline="0" dirty="0" smtClean="0">
                <a:solidFill>
                  <a:srgbClr val="7F7F7F"/>
                </a:solidFill>
                <a:latin typeface="Univers LT Std 57 Cn" panose="020B0506020202050204" pitchFamily="34" charset="0"/>
                <a:ea typeface="+mn-ea"/>
                <a:cs typeface="+mn-cs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Text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19760" y="941402"/>
            <a:ext cx="6410960" cy="3396918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344355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82C341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SIMLIAR EXPERIENCE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43799" y="1025100"/>
            <a:ext cx="3268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cap="all" baseline="0">
                <a:solidFill>
                  <a:srgbClr val="82C341"/>
                </a:solidFill>
                <a:latin typeface="League Gothic" panose="00000500000000000000" pitchFamily="50" charset="0"/>
              </a:rPr>
              <a:t>BUDGET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19760" y="4409440"/>
            <a:ext cx="2062480" cy="155448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794000" y="4409440"/>
            <a:ext cx="2062480" cy="155448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968240" y="4409440"/>
            <a:ext cx="2062480" cy="155448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4" hasCustomPrompt="1"/>
          </p:nvPr>
        </p:nvSpPr>
        <p:spPr>
          <a:xfrm>
            <a:off x="7543799" y="2354365"/>
            <a:ext cx="4135120" cy="602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2800" b="0" kern="1200" cap="none" baseline="0" dirty="0" smtClean="0">
                <a:solidFill>
                  <a:srgbClr val="7F7F7F"/>
                </a:solidFill>
                <a:latin typeface="Univers LT Std 57 Cn" panose="020B0506020202050204" pitchFamily="34" charset="0"/>
                <a:ea typeface="+mn-ea"/>
                <a:cs typeface="+mn-cs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43799" y="1990894"/>
            <a:ext cx="3268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cap="all" baseline="0">
                <a:solidFill>
                  <a:srgbClr val="82C341"/>
                </a:solidFill>
                <a:latin typeface="League Gothic" panose="00000500000000000000" pitchFamily="50" charset="0"/>
              </a:rPr>
              <a:t>COMPLETION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7543799" y="3320159"/>
            <a:ext cx="4135120" cy="2643761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b="0" cap="none" baseline="0">
                <a:solidFill>
                  <a:srgbClr val="7F7F7F"/>
                </a:solidFill>
                <a:latin typeface="Univers LT Std 57 Cn" panose="020B0506020202050204" pitchFamily="34" charset="0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43799" y="2956688"/>
            <a:ext cx="3268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cap="all" baseline="0">
                <a:solidFill>
                  <a:srgbClr val="82C341"/>
                </a:solidFill>
                <a:latin typeface="League Gothic" panose="00000500000000000000" pitchFamily="50" charset="0"/>
              </a:rPr>
              <a:t>Key Features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865880" y="192131"/>
            <a:ext cx="7823200" cy="499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4400" kern="1200" cap="all" baseline="0">
                <a:solidFill>
                  <a:srgbClr val="BFBFBF"/>
                </a:solidFill>
                <a:latin typeface="League Gothic" panose="00000500000000000000" pitchFamily="2" charset="0"/>
                <a:ea typeface="+mj-ea"/>
                <a:cs typeface="+mj-cs"/>
              </a:rPr>
              <a:t>SIMLIAR EXPERIENCE</a:t>
            </a:r>
          </a:p>
        </p:txBody>
      </p:sp>
    </p:spTree>
    <p:extLst>
      <p:ext uri="{BB962C8B-B14F-4D97-AF65-F5344CB8AC3E}">
        <p14:creationId xmlns:p14="http://schemas.microsoft.com/office/powerpoint/2010/main" val="30252486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ip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82C341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" y="792480"/>
            <a:ext cx="3616960" cy="5159448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287520" y="792480"/>
            <a:ext cx="3616960" cy="5159448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965440" y="792480"/>
            <a:ext cx="3616960" cy="5159448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421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31347" y="109538"/>
            <a:ext cx="5913854" cy="2865235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52745" y="107005"/>
            <a:ext cx="5913854" cy="2865235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107005" y="3082510"/>
            <a:ext cx="5913854" cy="2865235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28403" y="3079977"/>
            <a:ext cx="5913854" cy="2865235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487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616960" y="109538"/>
            <a:ext cx="4968240" cy="5856884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667747" y="109538"/>
            <a:ext cx="3403066" cy="2410142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667747" y="2605900"/>
            <a:ext cx="3403066" cy="3360521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31347" y="3556279"/>
            <a:ext cx="3403066" cy="2410142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31347" y="109538"/>
            <a:ext cx="3403066" cy="3360521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89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558731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Univers LT Std 57 Cn" panose="020B0506020202050204" pitchFamily="34" charset="0"/>
              </a:defRPr>
            </a:lvl1pPr>
            <a:lvl2pPr marL="457200" indent="0">
              <a:buNone/>
              <a:defRPr>
                <a:latin typeface="Univers LT Std 57 Cn" panose="020B0506020202050204" pitchFamily="34" charset="0"/>
              </a:defRPr>
            </a:lvl2pPr>
            <a:lvl3pPr marL="914400" indent="0">
              <a:buNone/>
              <a:defRPr>
                <a:latin typeface="Univers LT Std 57 Cn" panose="020B0506020202050204" pitchFamily="34" charset="0"/>
              </a:defRPr>
            </a:lvl3pPr>
            <a:lvl4pPr marL="1371600" indent="0">
              <a:buNone/>
              <a:defRPr>
                <a:latin typeface="Univers LT Std 57 Cn" panose="020B0506020202050204" pitchFamily="34" charset="0"/>
              </a:defRPr>
            </a:lvl4pPr>
            <a:lvl5pPr marL="1828800" indent="0">
              <a:buNone/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010400" y="192131"/>
            <a:ext cx="5060412" cy="577429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F0533E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0909232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20649" y="109538"/>
            <a:ext cx="11950163" cy="5856883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606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F053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2364171"/>
            <a:ext cx="10972800" cy="155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59504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2686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2124075"/>
            <a:ext cx="12192000" cy="2630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60000"/>
              </a:lnSpc>
              <a:buNone/>
              <a:defRPr lang="en-US" sz="10800" kern="1200" cap="all" baseline="0" dirty="0" smtClean="0">
                <a:solidFill>
                  <a:schemeClr val="tx1"/>
                </a:solidFill>
                <a:latin typeface="League Gothic" panose="00000500000000000000" pitchFamily="50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79993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Univers LT Std 57 Cn" panose="020B0506020202050204" pitchFamily="34" charset="0"/>
              </a:defRPr>
            </a:lvl1pPr>
            <a:lvl2pPr marL="457200" indent="0">
              <a:buNone/>
              <a:defRPr>
                <a:latin typeface="Univers LT Std 57 Cn" panose="020B0506020202050204" pitchFamily="34" charset="0"/>
              </a:defRPr>
            </a:lvl2pPr>
            <a:lvl3pPr marL="914400" indent="0">
              <a:buNone/>
              <a:defRPr>
                <a:latin typeface="Univers LT Std 57 Cn" panose="020B0506020202050204" pitchFamily="34" charset="0"/>
              </a:defRPr>
            </a:lvl3pPr>
            <a:lvl4pPr marL="1371600" indent="0">
              <a:buNone/>
              <a:defRPr>
                <a:latin typeface="Univers LT Std 57 Cn" panose="020B0506020202050204" pitchFamily="34" charset="0"/>
              </a:defRPr>
            </a:lvl4pPr>
            <a:lvl5pPr marL="1828800" indent="0">
              <a:buNone/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95552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chemeClr val="tx1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2929975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s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Univers LT Std 57 Cn" panose="020B0506020202050204" pitchFamily="34" charset="0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95552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chemeClr val="tx1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9498628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Image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558731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Univers LT Std 57 Cn" panose="020B0506020202050204" pitchFamily="34" charset="0"/>
              </a:defRPr>
            </a:lvl1pPr>
            <a:lvl2pPr marL="457200" indent="0">
              <a:buNone/>
              <a:defRPr>
                <a:latin typeface="Univers LT Std 57 Cn" panose="020B0506020202050204" pitchFamily="34" charset="0"/>
              </a:defRPr>
            </a:lvl2pPr>
            <a:lvl3pPr marL="914400" indent="0">
              <a:buNone/>
              <a:defRPr>
                <a:latin typeface="Univers LT Std 57 Cn" panose="020B0506020202050204" pitchFamily="34" charset="0"/>
              </a:defRPr>
            </a:lvl3pPr>
            <a:lvl4pPr marL="1371600" indent="0">
              <a:buNone/>
              <a:defRPr>
                <a:latin typeface="Univers LT Std 57 Cn" panose="020B0506020202050204" pitchFamily="34" charset="0"/>
              </a:defRPr>
            </a:lvl4pPr>
            <a:lvl5pPr marL="1828800" indent="0">
              <a:buNone/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010400" y="192131"/>
            <a:ext cx="5060412" cy="577429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chemeClr val="tx1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2643791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 + Image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5587314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Univers LT Std 57 Cn" panose="020B0506020202050204" pitchFamily="34" charset="0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010400" y="192131"/>
            <a:ext cx="5060412" cy="577429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chemeClr val="tx1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9616320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2 Images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558731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Univers LT Std 57 Cn" panose="020B0506020202050204" pitchFamily="34" charset="0"/>
              </a:defRPr>
            </a:lvl1pPr>
            <a:lvl2pPr marL="457200" indent="0">
              <a:buNone/>
              <a:defRPr>
                <a:latin typeface="Univers LT Std 57 Cn" panose="020B0506020202050204" pitchFamily="34" charset="0"/>
              </a:defRPr>
            </a:lvl2pPr>
            <a:lvl3pPr marL="914400" indent="0">
              <a:buNone/>
              <a:defRPr>
                <a:latin typeface="Univers LT Std 57 Cn" panose="020B0506020202050204" pitchFamily="34" charset="0"/>
              </a:defRPr>
            </a:lvl3pPr>
            <a:lvl4pPr marL="1371600" indent="0">
              <a:buNone/>
              <a:defRPr>
                <a:latin typeface="Univers LT Std 57 Cn" panose="020B0506020202050204" pitchFamily="34" charset="0"/>
              </a:defRPr>
            </a:lvl4pPr>
            <a:lvl5pPr marL="1828800" indent="0">
              <a:buNone/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010400" y="192131"/>
            <a:ext cx="5060412" cy="284570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chemeClr val="tx1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7010400" y="3117071"/>
            <a:ext cx="5060412" cy="284570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558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 + 2 Images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5587314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Univers LT Std 57 Cn" panose="020B0506020202050204" pitchFamily="34" charset="0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010400" y="192131"/>
            <a:ext cx="5060412" cy="284570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chemeClr val="tx1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7010400" y="3117071"/>
            <a:ext cx="5060412" cy="284570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45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F0533E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609599" y="1600199"/>
            <a:ext cx="1552819" cy="155281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2310714" y="1600199"/>
            <a:ext cx="1552819" cy="155281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011830" y="1600199"/>
            <a:ext cx="1552819" cy="155281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5712945" y="1600199"/>
            <a:ext cx="1552819" cy="155281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7414059" y="1600199"/>
            <a:ext cx="1552819" cy="155281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9115174" y="1600199"/>
            <a:ext cx="1552819" cy="155281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09599" y="3236390"/>
            <a:ext cx="1552819" cy="370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First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09598" y="3606800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BFBFBF"/>
                </a:solidFill>
              </a:rPr>
              <a:t>LAST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09598" y="4060582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cap="none" baseline="0" dirty="0">
                <a:solidFill>
                  <a:schemeClr val="tx1"/>
                </a:solidFill>
                <a:latin typeface="Univers LT Std 57 Cn" panose="020B0506020202050204" pitchFamily="34" charset="0"/>
              </a:rPr>
              <a:t>Role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2310715" y="3236390"/>
            <a:ext cx="1552819" cy="370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First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310714" y="3606800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BFBFBF"/>
                </a:solidFill>
              </a:rPr>
              <a:t>LAST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310714" y="4060582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cap="none" baseline="0" dirty="0">
                <a:solidFill>
                  <a:schemeClr val="tx1"/>
                </a:solidFill>
                <a:latin typeface="Univers LT Std 57 Cn" panose="020B0506020202050204" pitchFamily="34" charset="0"/>
              </a:rPr>
              <a:t>Role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011831" y="3236390"/>
            <a:ext cx="1552819" cy="370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First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4011830" y="3606800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BFBFBF"/>
                </a:solidFill>
              </a:rPr>
              <a:t>LAST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4011830" y="4060582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cap="none" baseline="0" dirty="0">
                <a:solidFill>
                  <a:schemeClr val="tx1"/>
                </a:solidFill>
                <a:latin typeface="Univers LT Std 57 Cn" panose="020B0506020202050204" pitchFamily="34" charset="0"/>
              </a:rPr>
              <a:t>Role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5711574" y="3236390"/>
            <a:ext cx="1552819" cy="370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First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5711573" y="3606800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BFBFBF"/>
                </a:solidFill>
              </a:rPr>
              <a:t>LAST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5711573" y="4060582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cap="none" baseline="0" dirty="0">
                <a:solidFill>
                  <a:schemeClr val="tx1"/>
                </a:solidFill>
                <a:latin typeface="Univers LT Std 57 Cn" panose="020B0506020202050204" pitchFamily="34" charset="0"/>
              </a:rPr>
              <a:t>Role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411316" y="3236390"/>
            <a:ext cx="1552819" cy="370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First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411315" y="3606800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BFBFBF"/>
                </a:solidFill>
              </a:rPr>
              <a:t>LAST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411315" y="4060582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cap="none" baseline="0" dirty="0">
                <a:solidFill>
                  <a:schemeClr val="tx1"/>
                </a:solidFill>
                <a:latin typeface="Univers LT Std 57 Cn" panose="020B0506020202050204" pitchFamily="34" charset="0"/>
              </a:rPr>
              <a:t>Role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9111057" y="3236390"/>
            <a:ext cx="1552819" cy="370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First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9111056" y="3606800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BFBFBF"/>
                </a:solidFill>
              </a:rPr>
              <a:t>LAST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9111056" y="4060582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cap="none" baseline="0" dirty="0">
                <a:solidFill>
                  <a:schemeClr val="tx1"/>
                </a:solidFill>
                <a:latin typeface="Univers LT Std 57 Cn" panose="020B0506020202050204" pitchFamily="34" charset="0"/>
              </a:rPr>
              <a:t>Role</a:t>
            </a:r>
          </a:p>
        </p:txBody>
      </p:sp>
    </p:spTree>
    <p:extLst>
      <p:ext uri="{BB962C8B-B14F-4D97-AF65-F5344CB8AC3E}">
        <p14:creationId xmlns:p14="http://schemas.microsoft.com/office/powerpoint/2010/main" val="12681670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2560" y="941402"/>
            <a:ext cx="2976880" cy="48497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>
                <a:latin typeface="Univers LT Std 57 Cn" panose="020B0506020202050204" pitchFamily="34" charset="0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19760" y="941402"/>
            <a:ext cx="8229600" cy="4849798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chemeClr val="tx1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8455049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imilar Experience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43799" y="1388571"/>
            <a:ext cx="4135120" cy="602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2800" b="0" kern="1200" cap="none" baseline="0" dirty="0" smtClean="0">
                <a:solidFill>
                  <a:srgbClr val="7F7F7F"/>
                </a:solidFill>
                <a:latin typeface="Univers LT Std 57 Cn" panose="020B0506020202050204" pitchFamily="34" charset="0"/>
                <a:ea typeface="+mn-ea"/>
                <a:cs typeface="+mn-cs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Text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19760" y="941402"/>
            <a:ext cx="6410960" cy="3396918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344355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chemeClr val="tx1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SIMLIAR EXPERIENCE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43799" y="1025100"/>
            <a:ext cx="3268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cap="all" baseline="0" dirty="0">
                <a:solidFill>
                  <a:schemeClr val="tx1"/>
                </a:solidFill>
                <a:latin typeface="League Gothic" panose="00000500000000000000" pitchFamily="50" charset="0"/>
              </a:rPr>
              <a:t>BUDGET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19760" y="4409440"/>
            <a:ext cx="2062480" cy="155448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794000" y="4409440"/>
            <a:ext cx="2062480" cy="155448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968240" y="4409440"/>
            <a:ext cx="2062480" cy="155448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4" hasCustomPrompt="1"/>
          </p:nvPr>
        </p:nvSpPr>
        <p:spPr>
          <a:xfrm>
            <a:off x="7543799" y="2354365"/>
            <a:ext cx="4135120" cy="602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2800" b="0" kern="1200" cap="none" baseline="0" dirty="0" smtClean="0">
                <a:solidFill>
                  <a:srgbClr val="7F7F7F"/>
                </a:solidFill>
                <a:latin typeface="Univers LT Std 57 Cn" panose="020B0506020202050204" pitchFamily="34" charset="0"/>
                <a:ea typeface="+mn-ea"/>
                <a:cs typeface="+mn-cs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43799" y="1990894"/>
            <a:ext cx="3268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cap="all" baseline="0" dirty="0">
                <a:solidFill>
                  <a:schemeClr val="tx1"/>
                </a:solidFill>
                <a:latin typeface="League Gothic" panose="00000500000000000000" pitchFamily="50" charset="0"/>
              </a:rPr>
              <a:t>COMPLETION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7543799" y="3320159"/>
            <a:ext cx="4135120" cy="2643761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b="0" cap="none" baseline="0">
                <a:solidFill>
                  <a:srgbClr val="7F7F7F"/>
                </a:solidFill>
                <a:latin typeface="Univers LT Std 57 Cn" panose="020B0506020202050204" pitchFamily="34" charset="0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43799" y="2956688"/>
            <a:ext cx="3268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cap="all" baseline="0" dirty="0">
                <a:solidFill>
                  <a:schemeClr val="tx1"/>
                </a:solidFill>
                <a:latin typeface="League Gothic" panose="00000500000000000000" pitchFamily="50" charset="0"/>
              </a:rPr>
              <a:t>Key Features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865880" y="192131"/>
            <a:ext cx="7823200" cy="499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4400" kern="1200" cap="all" baseline="0">
                <a:solidFill>
                  <a:srgbClr val="BFBFBF"/>
                </a:solidFill>
                <a:latin typeface="League Gothic" panose="00000500000000000000" pitchFamily="2" charset="0"/>
                <a:ea typeface="+mj-ea"/>
                <a:cs typeface="+mj-cs"/>
              </a:rPr>
              <a:t>SIMLIAR EXPERIENCE</a:t>
            </a:r>
          </a:p>
        </p:txBody>
      </p:sp>
    </p:spTree>
    <p:extLst>
      <p:ext uri="{BB962C8B-B14F-4D97-AF65-F5344CB8AC3E}">
        <p14:creationId xmlns:p14="http://schemas.microsoft.com/office/powerpoint/2010/main" val="36327419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iptic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chemeClr val="tx1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" y="792480"/>
            <a:ext cx="3616960" cy="5159448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287520" y="792480"/>
            <a:ext cx="3616960" cy="5159448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965440" y="792480"/>
            <a:ext cx="3616960" cy="5159448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812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4 Images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31347" y="109538"/>
            <a:ext cx="5913854" cy="2865235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52745" y="107005"/>
            <a:ext cx="5913854" cy="2865235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107005" y="3082510"/>
            <a:ext cx="5913854" cy="2865235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28403" y="3079977"/>
            <a:ext cx="5913854" cy="2865235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277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Collage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616960" y="109538"/>
            <a:ext cx="4968240" cy="5856884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667747" y="109538"/>
            <a:ext cx="3403066" cy="2410142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667747" y="2605900"/>
            <a:ext cx="3403066" cy="3360521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31347" y="3556279"/>
            <a:ext cx="3403066" cy="2410142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31347" y="109538"/>
            <a:ext cx="3403066" cy="3360521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010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808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5587314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Univers LT Std 57 Cn" panose="020B0506020202050204" pitchFamily="34" charset="0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010400" y="192131"/>
            <a:ext cx="5060412" cy="577429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 dirty="0">
                <a:latin typeface="Univers LT Std 57 Cn" panose="020B0506020202050204" pitchFamily="34" charset="0"/>
              </a:rPr>
              <a:t>IMAGE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/>
          <a:lstStyle>
            <a:lvl1pPr>
              <a:defRPr cap="all" baseline="0">
                <a:solidFill>
                  <a:srgbClr val="14BEF0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5165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20649" y="109538"/>
            <a:ext cx="11950163" cy="5856883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 dirty="0">
                <a:latin typeface="Univers LT Std 57 Cn" panose="020B0506020202050204" pitchFamily="34" charset="0"/>
              </a:rPr>
              <a:t>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10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053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99440" y="2124075"/>
            <a:ext cx="10993120" cy="2630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650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6111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14B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99440" y="2124075"/>
            <a:ext cx="10993120" cy="2630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650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8759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5587314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Univers LT Std 57 Cn" panose="020B0506020202050204" pitchFamily="34" charset="0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010400" y="192131"/>
            <a:ext cx="5060412" cy="577429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F0533E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0778268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rgbClr val="82C3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99440" y="2124075"/>
            <a:ext cx="10993120" cy="2630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650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33394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99440" y="2124075"/>
            <a:ext cx="10993120" cy="2630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650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15789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Break w/ Bo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99440" y="2124075"/>
            <a:ext cx="10993120" cy="2630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650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8311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Break w/ 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91048" y="2131399"/>
            <a:ext cx="10700951" cy="26201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l">
              <a:lnSpc>
                <a:spcPts val="9600"/>
              </a:lnSpc>
            </a:pPr>
            <a:r>
              <a:rPr lang="en-US" sz="10800" cap="none" baseline="0">
                <a:solidFill>
                  <a:schemeClr val="bg1"/>
                </a:solidFill>
                <a:latin typeface="Univers LT Std 57 Cn" panose="020B0506020202050204" pitchFamily="34" charset="0"/>
              </a:rPr>
              <a:t>Section </a:t>
            </a:r>
          </a:p>
          <a:p>
            <a:pPr algn="l">
              <a:lnSpc>
                <a:spcPts val="9600"/>
              </a:lnSpc>
            </a:pPr>
            <a:r>
              <a:rPr lang="en-US" sz="10800" cap="none" baseline="0">
                <a:solidFill>
                  <a:schemeClr val="bg1"/>
                </a:solidFill>
                <a:latin typeface="Univers LT Std 57 Cn" panose="020B0506020202050204" pitchFamily="34" charset="0"/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38406179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Univers LT Std 57 Cn" panose="020B0506020202050204" pitchFamily="34" charset="0"/>
              </a:defRPr>
            </a:lvl1pPr>
            <a:lvl2pPr marL="457200" indent="0">
              <a:buNone/>
              <a:defRPr>
                <a:latin typeface="Univers LT Std 57 Cn" panose="020B0506020202050204" pitchFamily="34" charset="0"/>
              </a:defRPr>
            </a:lvl2pPr>
            <a:lvl3pPr marL="914400" indent="0">
              <a:buNone/>
              <a:defRPr>
                <a:latin typeface="Univers LT Std 57 Cn" panose="020B0506020202050204" pitchFamily="34" charset="0"/>
              </a:defRPr>
            </a:lvl3pPr>
            <a:lvl4pPr marL="1371600" indent="0">
              <a:buNone/>
              <a:defRPr>
                <a:latin typeface="Univers LT Std 57 Cn" panose="020B0506020202050204" pitchFamily="34" charset="0"/>
              </a:defRPr>
            </a:lvl4pPr>
            <a:lvl5pPr marL="1828800" indent="0">
              <a:buNone/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95552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F0533E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41931313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ange Breaker">
    <p:bg>
      <p:bgPr>
        <a:solidFill>
          <a:srgbClr val="F053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2364170"/>
            <a:ext cx="10972800" cy="19766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6000" kern="1200" cap="none" baseline="0" dirty="0" smtClean="0">
                <a:solidFill>
                  <a:schemeClr val="bg1"/>
                </a:solidFill>
                <a:latin typeface="Univers LT Std 57 Cn" panose="020B050602020205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2019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Breaker">
    <p:bg>
      <p:bgPr>
        <a:solidFill>
          <a:srgbClr val="14B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2364170"/>
            <a:ext cx="10972800" cy="19766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6000" kern="1200" cap="none" baseline="0" dirty="0" smtClean="0">
                <a:solidFill>
                  <a:schemeClr val="bg1"/>
                </a:solidFill>
                <a:latin typeface="Univers LT Std 57 Cn" panose="020B050602020205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79056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Breaker">
    <p:bg>
      <p:bgPr>
        <a:solidFill>
          <a:srgbClr val="82C3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2364170"/>
            <a:ext cx="10972800" cy="19766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6000" kern="1200" cap="none" baseline="0" dirty="0" smtClean="0">
                <a:solidFill>
                  <a:schemeClr val="bg1"/>
                </a:solidFill>
                <a:latin typeface="Univers LT Std 57 Cn" panose="020B050602020205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0374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Breaker"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2364170"/>
            <a:ext cx="10972800" cy="19766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6000" kern="1200" cap="none" baseline="0" dirty="0" smtClean="0">
                <a:solidFill>
                  <a:schemeClr val="bg1"/>
                </a:solidFill>
                <a:latin typeface="Univers LT Std 57 Cn" panose="020B050602020205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45916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ange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2364170"/>
            <a:ext cx="10972800" cy="19766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6000" kern="1200" cap="none" baseline="0" dirty="0" smtClean="0">
                <a:solidFill>
                  <a:srgbClr val="F0533E"/>
                </a:solidFill>
                <a:latin typeface="Univers LT Std 57 Cn" panose="020B050602020205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7238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558731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Univers LT Std 57 Cn" panose="020B0506020202050204" pitchFamily="34" charset="0"/>
              </a:defRPr>
            </a:lvl1pPr>
            <a:lvl2pPr marL="457200" indent="0">
              <a:buNone/>
              <a:defRPr>
                <a:latin typeface="Univers LT Std 57 Cn" panose="020B0506020202050204" pitchFamily="34" charset="0"/>
              </a:defRPr>
            </a:lvl2pPr>
            <a:lvl3pPr marL="914400" indent="0">
              <a:buNone/>
              <a:defRPr>
                <a:latin typeface="Univers LT Std 57 Cn" panose="020B0506020202050204" pitchFamily="34" charset="0"/>
              </a:defRPr>
            </a:lvl3pPr>
            <a:lvl4pPr marL="1371600" indent="0">
              <a:buNone/>
              <a:defRPr>
                <a:latin typeface="Univers LT Std 57 Cn" panose="020B0506020202050204" pitchFamily="34" charset="0"/>
              </a:defRPr>
            </a:lvl4pPr>
            <a:lvl5pPr marL="1828800" indent="0">
              <a:buNone/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010400" y="192131"/>
            <a:ext cx="5060412" cy="284570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F0533E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7010400" y="3117071"/>
            <a:ext cx="5060412" cy="284570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422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2364170"/>
            <a:ext cx="10972800" cy="19766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6000" kern="1200" cap="none" baseline="0" dirty="0" smtClean="0">
                <a:solidFill>
                  <a:srgbClr val="14BEF0"/>
                </a:solidFill>
                <a:latin typeface="Univers LT Std 57 Cn" panose="020B050602020205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79738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2364170"/>
            <a:ext cx="10972800" cy="19766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6000" kern="1200" cap="none" baseline="0" dirty="0" smtClean="0">
                <a:solidFill>
                  <a:srgbClr val="82C341"/>
                </a:solidFill>
                <a:latin typeface="Univers LT Std 57 Cn" panose="020B050602020205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30097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616960" y="109538"/>
            <a:ext cx="4968240" cy="5856884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667747" y="109538"/>
            <a:ext cx="3403066" cy="2410142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667747" y="2605900"/>
            <a:ext cx="3403066" cy="3360521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31347" y="3556279"/>
            <a:ext cx="3403066" cy="2410142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31347" y="109538"/>
            <a:ext cx="3403066" cy="3360521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317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2247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8666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/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7838" y="2124075"/>
            <a:ext cx="10981038" cy="2630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65000"/>
              </a:lnSpc>
              <a:buNone/>
              <a:defRPr lang="en-US" sz="9600" kern="1200" cap="all" baseline="0" dirty="0" smtClean="0">
                <a:solidFill>
                  <a:srgbClr val="F0533E"/>
                </a:solidFill>
                <a:latin typeface="League Gothic" panose="00000500000000000000" pitchFamily="50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ts val="9600"/>
              </a:lnSpc>
              <a:buNone/>
              <a:defRPr lang="en-US" sz="10800" kern="1200" cap="all" baseline="0" dirty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89675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Univers LT Std 57 Cn" panose="020B0506020202050204" pitchFamily="34" charset="0"/>
              </a:defRPr>
            </a:lvl1pPr>
            <a:lvl2pPr marL="457200" indent="0">
              <a:buNone/>
              <a:defRPr>
                <a:latin typeface="Univers LT Std 57 Cn" panose="020B0506020202050204" pitchFamily="34" charset="0"/>
              </a:defRPr>
            </a:lvl2pPr>
            <a:lvl3pPr marL="914400" indent="0">
              <a:buNone/>
              <a:defRPr>
                <a:latin typeface="Univers LT Std 57 Cn" panose="020B0506020202050204" pitchFamily="34" charset="0"/>
              </a:defRPr>
            </a:lvl3pPr>
            <a:lvl4pPr marL="1371600" indent="0">
              <a:buNone/>
              <a:defRPr>
                <a:latin typeface="Univers LT Std 57 Cn" panose="020B0506020202050204" pitchFamily="34" charset="0"/>
              </a:defRPr>
            </a:lvl4pPr>
            <a:lvl5pPr marL="1828800" indent="0">
              <a:buNone/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95552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F0533E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7520997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Univers LT Std 57 Cn" panose="020B0506020202050204" pitchFamily="34" charset="0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95552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F0533E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7663612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558731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Univers LT Std 57 Cn" panose="020B0506020202050204" pitchFamily="34" charset="0"/>
              </a:defRPr>
            </a:lvl1pPr>
            <a:lvl2pPr marL="457200" indent="0">
              <a:buNone/>
              <a:defRPr>
                <a:latin typeface="Univers LT Std 57 Cn" panose="020B0506020202050204" pitchFamily="34" charset="0"/>
              </a:defRPr>
            </a:lvl2pPr>
            <a:lvl3pPr marL="914400" indent="0">
              <a:buNone/>
              <a:defRPr>
                <a:latin typeface="Univers LT Std 57 Cn" panose="020B0506020202050204" pitchFamily="34" charset="0"/>
              </a:defRPr>
            </a:lvl3pPr>
            <a:lvl4pPr marL="1371600" indent="0">
              <a:buNone/>
              <a:defRPr>
                <a:latin typeface="Univers LT Std 57 Cn" panose="020B0506020202050204" pitchFamily="34" charset="0"/>
              </a:defRPr>
            </a:lvl4pPr>
            <a:lvl5pPr marL="1828800" indent="0">
              <a:buNone/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010400" y="192131"/>
            <a:ext cx="5060412" cy="577429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F0533E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8371378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F0533E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609599" y="1600199"/>
            <a:ext cx="1552819" cy="155281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2310714" y="1600199"/>
            <a:ext cx="1552819" cy="155281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011830" y="1600199"/>
            <a:ext cx="1552819" cy="155281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5712945" y="1600199"/>
            <a:ext cx="1552819" cy="155281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7414059" y="1600199"/>
            <a:ext cx="1552819" cy="155281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9115174" y="1600199"/>
            <a:ext cx="1552819" cy="155281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09599" y="3236390"/>
            <a:ext cx="1552819" cy="370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First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09598" y="3606800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BFBFBF"/>
                </a:solidFill>
              </a:rPr>
              <a:t>LAST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09598" y="4060582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cap="none" baseline="0" dirty="0">
                <a:solidFill>
                  <a:schemeClr val="tx1"/>
                </a:solidFill>
                <a:latin typeface="Univers LT Std 57 Cn" panose="020B0506020202050204" pitchFamily="34" charset="0"/>
              </a:rPr>
              <a:t>Role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2310715" y="3236390"/>
            <a:ext cx="1552819" cy="370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First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310714" y="3606800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BFBFBF"/>
                </a:solidFill>
              </a:rPr>
              <a:t>LAST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310714" y="4060582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cap="none" baseline="0" dirty="0">
                <a:solidFill>
                  <a:schemeClr val="tx1"/>
                </a:solidFill>
                <a:latin typeface="Univers LT Std 57 Cn" panose="020B0506020202050204" pitchFamily="34" charset="0"/>
              </a:rPr>
              <a:t>Role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011831" y="3236390"/>
            <a:ext cx="1552819" cy="370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First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4011830" y="3606800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BFBFBF"/>
                </a:solidFill>
              </a:rPr>
              <a:t>LAST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4011830" y="4060582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cap="none" baseline="0" dirty="0">
                <a:solidFill>
                  <a:schemeClr val="tx1"/>
                </a:solidFill>
                <a:latin typeface="Univers LT Std 57 Cn" panose="020B0506020202050204" pitchFamily="34" charset="0"/>
              </a:rPr>
              <a:t>Role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5711574" y="3236390"/>
            <a:ext cx="1552819" cy="370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First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5711573" y="3606800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BFBFBF"/>
                </a:solidFill>
              </a:rPr>
              <a:t>LAST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5711573" y="4060582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cap="none" baseline="0" dirty="0">
                <a:solidFill>
                  <a:schemeClr val="tx1"/>
                </a:solidFill>
                <a:latin typeface="Univers LT Std 57 Cn" panose="020B0506020202050204" pitchFamily="34" charset="0"/>
              </a:rPr>
              <a:t>Role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411316" y="3236390"/>
            <a:ext cx="1552819" cy="370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First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411315" y="3606800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BFBFBF"/>
                </a:solidFill>
              </a:rPr>
              <a:t>LAST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411315" y="4060582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cap="none" baseline="0" dirty="0">
                <a:solidFill>
                  <a:schemeClr val="tx1"/>
                </a:solidFill>
                <a:latin typeface="Univers LT Std 57 Cn" panose="020B0506020202050204" pitchFamily="34" charset="0"/>
              </a:rPr>
              <a:t>Role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9111057" y="3236390"/>
            <a:ext cx="1552819" cy="370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First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9111056" y="3606800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BFBFBF"/>
                </a:solidFill>
              </a:rPr>
              <a:t>LAST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9111056" y="4060582"/>
            <a:ext cx="1552819" cy="619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cap="none" baseline="0" dirty="0">
                <a:solidFill>
                  <a:schemeClr val="tx1"/>
                </a:solidFill>
                <a:latin typeface="Univers LT Std 57 Cn" panose="020B0506020202050204" pitchFamily="34" charset="0"/>
              </a:rPr>
              <a:t>Role</a:t>
            </a:r>
          </a:p>
        </p:txBody>
      </p:sp>
    </p:spTree>
    <p:extLst>
      <p:ext uri="{BB962C8B-B14F-4D97-AF65-F5344CB8AC3E}">
        <p14:creationId xmlns:p14="http://schemas.microsoft.com/office/powerpoint/2010/main" val="4066894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5587314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Univers LT Std 57 Cn" panose="020B0506020202050204" pitchFamily="34" charset="0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010400" y="192131"/>
            <a:ext cx="5060412" cy="284570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F0533E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7010400" y="3117071"/>
            <a:ext cx="5060412" cy="284570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63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5587314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Univers LT Std 57 Cn" panose="020B0506020202050204" pitchFamily="34" charset="0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010400" y="192131"/>
            <a:ext cx="5060412" cy="577429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F0533E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265023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558731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Univers LT Std 57 Cn" panose="020B0506020202050204" pitchFamily="34" charset="0"/>
              </a:defRPr>
            </a:lvl1pPr>
            <a:lvl2pPr marL="457200" indent="0">
              <a:buNone/>
              <a:defRPr>
                <a:latin typeface="Univers LT Std 57 Cn" panose="020B0506020202050204" pitchFamily="34" charset="0"/>
              </a:defRPr>
            </a:lvl2pPr>
            <a:lvl3pPr marL="914400" indent="0">
              <a:buNone/>
              <a:defRPr>
                <a:latin typeface="Univers LT Std 57 Cn" panose="020B0506020202050204" pitchFamily="34" charset="0"/>
              </a:defRPr>
            </a:lvl3pPr>
            <a:lvl4pPr marL="1371600" indent="0">
              <a:buNone/>
              <a:defRPr>
                <a:latin typeface="Univers LT Std 57 Cn" panose="020B0506020202050204" pitchFamily="34" charset="0"/>
              </a:defRPr>
            </a:lvl4pPr>
            <a:lvl5pPr marL="1828800" indent="0">
              <a:buNone/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010400" y="192131"/>
            <a:ext cx="5060412" cy="284570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F0533E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7010400" y="3117071"/>
            <a:ext cx="5060412" cy="284570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551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86" y="1611442"/>
            <a:ext cx="5587314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Univers LT Std 57 Cn" panose="020B0506020202050204" pitchFamily="34" charset="0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010400" y="192131"/>
            <a:ext cx="5060412" cy="284570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F0533E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7010400" y="3117071"/>
            <a:ext cx="5060412" cy="2845709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760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2560" y="941402"/>
            <a:ext cx="2976880" cy="48497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>
                <a:latin typeface="Univers LT Std 57 Cn" panose="020B0506020202050204" pitchFamily="34" charset="0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19760" y="941402"/>
            <a:ext cx="8229600" cy="4849798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F0533E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5666561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ilar Exper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43799" y="1388571"/>
            <a:ext cx="4135120" cy="602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2800" b="0" kern="1200" cap="none" baseline="0" dirty="0" smtClean="0">
                <a:solidFill>
                  <a:srgbClr val="7F7F7F"/>
                </a:solidFill>
                <a:latin typeface="Univers LT Std 57 Cn" panose="020B0506020202050204" pitchFamily="34" charset="0"/>
                <a:ea typeface="+mn-ea"/>
                <a:cs typeface="+mn-cs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Text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19760" y="941402"/>
            <a:ext cx="6410960" cy="3396918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344355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F0533E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SIMLIAR EXPERIENCE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43799" y="1025100"/>
            <a:ext cx="3268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cap="all" baseline="0">
                <a:solidFill>
                  <a:srgbClr val="F0533E"/>
                </a:solidFill>
                <a:latin typeface="League Gothic" panose="00000500000000000000" pitchFamily="50" charset="0"/>
              </a:rPr>
              <a:t>BUDGET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19760" y="4409440"/>
            <a:ext cx="2062480" cy="155448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794000" y="4409440"/>
            <a:ext cx="2062480" cy="155448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968240" y="4409440"/>
            <a:ext cx="2062480" cy="155448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4" hasCustomPrompt="1"/>
          </p:nvPr>
        </p:nvSpPr>
        <p:spPr>
          <a:xfrm>
            <a:off x="7543799" y="2354365"/>
            <a:ext cx="4135120" cy="602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2800" b="0" kern="1200" cap="none" baseline="0" dirty="0" smtClean="0">
                <a:solidFill>
                  <a:srgbClr val="7F7F7F"/>
                </a:solidFill>
                <a:latin typeface="Univers LT Std 57 Cn" panose="020B0506020202050204" pitchFamily="34" charset="0"/>
                <a:ea typeface="+mn-ea"/>
                <a:cs typeface="+mn-cs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43799" y="1990894"/>
            <a:ext cx="3268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cap="all" baseline="0">
                <a:solidFill>
                  <a:srgbClr val="F0533E"/>
                </a:solidFill>
                <a:latin typeface="League Gothic" panose="00000500000000000000" pitchFamily="50" charset="0"/>
              </a:rPr>
              <a:t>COMPLETION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7543799" y="3320159"/>
            <a:ext cx="4135120" cy="2643761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b="0" cap="none" baseline="0">
                <a:solidFill>
                  <a:srgbClr val="7F7F7F"/>
                </a:solidFill>
                <a:latin typeface="Univers LT Std 57 Cn" panose="020B0506020202050204" pitchFamily="34" charset="0"/>
              </a:defRPr>
            </a:lvl1pPr>
            <a:lvl2pPr>
              <a:defRPr>
                <a:latin typeface="Univers LT Std 57 Cn" panose="020B0506020202050204" pitchFamily="34" charset="0"/>
              </a:defRPr>
            </a:lvl2pPr>
            <a:lvl3pPr>
              <a:defRPr>
                <a:latin typeface="Univers LT Std 57 Cn" panose="020B0506020202050204" pitchFamily="34" charset="0"/>
              </a:defRPr>
            </a:lvl3pPr>
            <a:lvl4pPr>
              <a:defRPr>
                <a:latin typeface="Univers LT Std 57 Cn" panose="020B0506020202050204" pitchFamily="34" charset="0"/>
              </a:defRPr>
            </a:lvl4pPr>
            <a:lvl5pPr>
              <a:defRPr>
                <a:latin typeface="Univers LT Std 57 Cn" panose="020B0506020202050204" pitchFamily="34" charset="0"/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43799" y="2956688"/>
            <a:ext cx="3268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cap="all" baseline="0">
                <a:solidFill>
                  <a:srgbClr val="F0533E"/>
                </a:solidFill>
                <a:latin typeface="League Gothic" panose="00000500000000000000" pitchFamily="50" charset="0"/>
              </a:rPr>
              <a:t>Key Features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865880" y="192131"/>
            <a:ext cx="7823200" cy="499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F0533E"/>
                </a:solidFill>
                <a:latin typeface="League Gothic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4400" kern="1200" cap="all" baseline="0">
                <a:solidFill>
                  <a:srgbClr val="BFBFBF"/>
                </a:solidFill>
                <a:latin typeface="League Gothic" panose="00000500000000000000" pitchFamily="2" charset="0"/>
                <a:ea typeface="+mj-ea"/>
                <a:cs typeface="+mj-cs"/>
              </a:rPr>
              <a:t>SIMLIAR EXPERIENCE</a:t>
            </a:r>
          </a:p>
        </p:txBody>
      </p:sp>
    </p:spTree>
    <p:extLst>
      <p:ext uri="{BB962C8B-B14F-4D97-AF65-F5344CB8AC3E}">
        <p14:creationId xmlns:p14="http://schemas.microsoft.com/office/powerpoint/2010/main" val="1088532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ip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686" y="192131"/>
            <a:ext cx="5587314" cy="499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rgbClr val="F0533E"/>
                </a:solidFill>
                <a:latin typeface="League Gothic" panose="00000500000000000000" pitchFamily="2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" y="792480"/>
            <a:ext cx="3616960" cy="5159448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287520" y="792480"/>
            <a:ext cx="3616960" cy="5159448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965440" y="792480"/>
            <a:ext cx="3616960" cy="5159448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929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31347" y="109538"/>
            <a:ext cx="5913854" cy="2865235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52745" y="107005"/>
            <a:ext cx="5913854" cy="2865235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107005" y="3082510"/>
            <a:ext cx="5913854" cy="2865235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28403" y="3079977"/>
            <a:ext cx="5913854" cy="2865235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770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616960" y="109538"/>
            <a:ext cx="4968240" cy="5856884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667747" y="109538"/>
            <a:ext cx="3403066" cy="2410142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667747" y="2605900"/>
            <a:ext cx="3403066" cy="3360521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31347" y="3556279"/>
            <a:ext cx="3403066" cy="2410142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31347" y="109538"/>
            <a:ext cx="3403066" cy="3360521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664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20649" y="109538"/>
            <a:ext cx="11950163" cy="5856883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Univers LT Std 57 Cn" panose="020B0506020202050204" pitchFamily="34" charset="0"/>
              </a:defRPr>
            </a:lvl1pPr>
          </a:lstStyle>
          <a:p>
            <a:r>
              <a:rPr lang="en-US">
                <a:latin typeface="Univers LT Std 57 Cn" panose="020B0506020202050204" pitchFamily="34" charset="0"/>
              </a:rPr>
              <a:t>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607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776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6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062306"/>
            <a:ext cx="12192000" cy="795694"/>
          </a:xfrm>
          <a:prstGeom prst="rect">
            <a:avLst/>
          </a:prstGeom>
          <a:solidFill>
            <a:srgbClr val="F05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01" y="6169301"/>
            <a:ext cx="1230637" cy="597985"/>
          </a:xfrm>
          <a:prstGeom prst="rect">
            <a:avLst/>
          </a:prstGeom>
        </p:spPr>
      </p:pic>
      <p:pic>
        <p:nvPicPr>
          <p:cNvPr id="3" name="Picture 2" descr="A black background with colorful letters&#10;&#10;Description automatically generated">
            <a:extLst>
              <a:ext uri="{FF2B5EF4-FFF2-40B4-BE49-F238E27FC236}">
                <a16:creationId xmlns:a16="http://schemas.microsoft.com/office/drawing/2014/main" id="{796C4DB7-D119-B521-15CC-DDA1417F6D8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85" y="6169301"/>
            <a:ext cx="1271922" cy="688699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3412C1C3-0ADD-2A95-D51D-675D3B6FF7A5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447" y="6092441"/>
            <a:ext cx="743465" cy="74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1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  <p:sldLayoutId id="2147484093" r:id="rId13"/>
    <p:sldLayoutId id="2147484094" r:id="rId14"/>
    <p:sldLayoutId id="2147484095" r:id="rId15"/>
    <p:sldLayoutId id="2147484181" r:id="rId16"/>
    <p:sldLayoutId id="2147484191" r:id="rId17"/>
    <p:sldLayoutId id="2147484226" r:id="rId18"/>
    <p:sldLayoutId id="2147484227" r:id="rId19"/>
    <p:sldLayoutId id="214748422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062306"/>
            <a:ext cx="12192000" cy="795694"/>
          </a:xfrm>
          <a:prstGeom prst="rect">
            <a:avLst/>
          </a:prstGeom>
          <a:solidFill>
            <a:srgbClr val="14B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01" y="6169301"/>
            <a:ext cx="1230637" cy="597985"/>
          </a:xfrm>
          <a:prstGeom prst="rect">
            <a:avLst/>
          </a:prstGeom>
        </p:spPr>
      </p:pic>
      <p:pic>
        <p:nvPicPr>
          <p:cNvPr id="2" name="Picture 1" descr="A black background with colorful letters&#10;&#10;Description automatically generated">
            <a:extLst>
              <a:ext uri="{FF2B5EF4-FFF2-40B4-BE49-F238E27FC236}">
                <a16:creationId xmlns:a16="http://schemas.microsoft.com/office/drawing/2014/main" id="{D8883B02-04E2-99CA-F4B7-BD2FA619DFD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85" y="6169301"/>
            <a:ext cx="1271922" cy="688699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9F1D9F32-FF77-B9FD-09EB-E62AE10655D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447" y="6092441"/>
            <a:ext cx="743465" cy="74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3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6" r:id="rId12"/>
    <p:sldLayoutId id="2147484117" r:id="rId13"/>
    <p:sldLayoutId id="2147484118" r:id="rId14"/>
    <p:sldLayoutId id="214748411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062306"/>
            <a:ext cx="12192000" cy="795694"/>
          </a:xfrm>
          <a:prstGeom prst="rect">
            <a:avLst/>
          </a:prstGeom>
          <a:solidFill>
            <a:srgbClr val="82C3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01" y="6169301"/>
            <a:ext cx="1230637" cy="597985"/>
          </a:xfrm>
          <a:prstGeom prst="rect">
            <a:avLst/>
          </a:prstGeom>
        </p:spPr>
      </p:pic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F22D8F2A-6B99-D8AF-1ADD-DC9C0A556C6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447" y="6092441"/>
            <a:ext cx="743465" cy="743465"/>
          </a:xfrm>
          <a:prstGeom prst="rect">
            <a:avLst/>
          </a:prstGeom>
        </p:spPr>
      </p:pic>
      <p:pic>
        <p:nvPicPr>
          <p:cNvPr id="3" name="Picture 2" descr="A black background with colorful letters&#10;&#10;Description automatically generated">
            <a:extLst>
              <a:ext uri="{FF2B5EF4-FFF2-40B4-BE49-F238E27FC236}">
                <a16:creationId xmlns:a16="http://schemas.microsoft.com/office/drawing/2014/main" id="{DA2BA85F-020D-D240-D87B-B107B64CC93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85" y="6169301"/>
            <a:ext cx="1271922" cy="68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25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  <p:sldLayoutId id="2147484132" r:id="rId12"/>
    <p:sldLayoutId id="2147484133" r:id="rId13"/>
    <p:sldLayoutId id="2147484134" r:id="rId14"/>
    <p:sldLayoutId id="214748413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88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  <p:sldLayoutId id="2147484147" r:id="rId12"/>
    <p:sldLayoutId id="2147484148" r:id="rId13"/>
    <p:sldLayoutId id="2147484149" r:id="rId14"/>
    <p:sldLayoutId id="2147484150" r:id="rId15"/>
    <p:sldLayoutId id="2147484179" r:id="rId16"/>
    <p:sldLayoutId id="214748418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843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23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56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242" r:id="rId8"/>
    <p:sldLayoutId id="21474842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062306"/>
            <a:ext cx="12192000" cy="795694"/>
          </a:xfrm>
          <a:prstGeom prst="rect">
            <a:avLst/>
          </a:prstGeom>
          <a:solidFill>
            <a:srgbClr val="F05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01" y="6169301"/>
            <a:ext cx="1230637" cy="597985"/>
          </a:xfrm>
          <a:prstGeom prst="rect">
            <a:avLst/>
          </a:prstGeom>
        </p:spPr>
      </p:pic>
      <p:pic>
        <p:nvPicPr>
          <p:cNvPr id="3" name="Picture 2" descr="A black background with colorful letters&#10;&#10;Description automatically generated">
            <a:extLst>
              <a:ext uri="{FF2B5EF4-FFF2-40B4-BE49-F238E27FC236}">
                <a16:creationId xmlns:a16="http://schemas.microsoft.com/office/drawing/2014/main" id="{796C4DB7-D119-B521-15CC-DDA1417F6D80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4985" y="6169301"/>
            <a:ext cx="1271922" cy="688699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3412C1C3-0ADD-2A95-D51D-675D3B6FF7A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447" y="6092441"/>
            <a:ext cx="743465" cy="74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  <p:sldLayoutId id="2147484220" r:id="rId12"/>
    <p:sldLayoutId id="2147484221" r:id="rId13"/>
    <p:sldLayoutId id="2147484222" r:id="rId14"/>
    <p:sldLayoutId id="2147484223" r:id="rId15"/>
    <p:sldLayoutId id="2147484224" r:id="rId16"/>
    <p:sldLayoutId id="214748422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11" Type="http://schemas.openxmlformats.org/officeDocument/2006/relationships/image" Target="../media/image41.png"/><Relationship Id="rId5" Type="http://schemas.openxmlformats.org/officeDocument/2006/relationships/image" Target="../media/image55.png"/><Relationship Id="rId10" Type="http://schemas.openxmlformats.org/officeDocument/2006/relationships/image" Target="../media/image60.jp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62.png"/><Relationship Id="rId21" Type="http://schemas.openxmlformats.org/officeDocument/2006/relationships/image" Target="../media/image79.jpg"/><Relationship Id="rId7" Type="http://schemas.openxmlformats.org/officeDocument/2006/relationships/image" Target="../media/image66.png"/><Relationship Id="rId12" Type="http://schemas.openxmlformats.org/officeDocument/2006/relationships/image" Target="../media/image70.jpg"/><Relationship Id="rId17" Type="http://schemas.openxmlformats.org/officeDocument/2006/relationships/image" Target="../media/image75.png"/><Relationship Id="rId2" Type="http://schemas.openxmlformats.org/officeDocument/2006/relationships/image" Target="../media/image61.png"/><Relationship Id="rId16" Type="http://schemas.openxmlformats.org/officeDocument/2006/relationships/image" Target="../media/image74.png"/><Relationship Id="rId20" Type="http://schemas.openxmlformats.org/officeDocument/2006/relationships/image" Target="../media/image7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11" Type="http://schemas.openxmlformats.org/officeDocument/2006/relationships/image" Target="../media/image69.jpg"/><Relationship Id="rId5" Type="http://schemas.openxmlformats.org/officeDocument/2006/relationships/image" Target="../media/image64.png"/><Relationship Id="rId15" Type="http://schemas.openxmlformats.org/officeDocument/2006/relationships/image" Target="../media/image73.jp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63.png"/><Relationship Id="rId9" Type="http://schemas.openxmlformats.org/officeDocument/2006/relationships/image" Target="../media/image44.png"/><Relationship Id="rId1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85.png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8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jpg"/><Relationship Id="rId4" Type="http://schemas.openxmlformats.org/officeDocument/2006/relationships/image" Target="../media/image43.png"/><Relationship Id="rId9" Type="http://schemas.openxmlformats.org/officeDocument/2006/relationships/image" Target="../media/image4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0B930C-6806-2E31-31CE-7B52807A48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96980"/>
          </a:xfrm>
          <a:prstGeom prst="rect">
            <a:avLst/>
          </a:prstGeom>
        </p:spPr>
      </p:pic>
      <p:sp>
        <p:nvSpPr>
          <p:cNvPr id="18" name="Text Placeholder 1"/>
          <p:cNvSpPr txBox="1">
            <a:spLocks/>
          </p:cNvSpPr>
          <p:nvPr/>
        </p:nvSpPr>
        <p:spPr>
          <a:xfrm>
            <a:off x="17245" y="878546"/>
            <a:ext cx="12157509" cy="155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dirty="0">
                <a:solidFill>
                  <a:srgbClr val="474B55"/>
                </a:solidFill>
              </a:rPr>
              <a:t>Grand Junction community RECREATION CENTER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2676FED-3C1D-3091-1068-EBD8A142F089}"/>
              </a:ext>
            </a:extLst>
          </p:cNvPr>
          <p:cNvSpPr txBox="1">
            <a:spLocks/>
          </p:cNvSpPr>
          <p:nvPr/>
        </p:nvSpPr>
        <p:spPr>
          <a:xfrm>
            <a:off x="17244" y="1913666"/>
            <a:ext cx="12157509" cy="155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dirty="0">
                <a:solidFill>
                  <a:srgbClr val="474B55"/>
                </a:solidFill>
              </a:rPr>
              <a:t>Commission on arts &amp; culture </a:t>
            </a:r>
          </a:p>
          <a:p>
            <a:r>
              <a:rPr lang="en-US" sz="6600" dirty="0">
                <a:solidFill>
                  <a:srgbClr val="474B55"/>
                </a:solidFill>
              </a:rPr>
              <a:t>presentation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C4AE3931-2D3C-54A3-944D-7C76002436AD}"/>
              </a:ext>
            </a:extLst>
          </p:cNvPr>
          <p:cNvSpPr txBox="1">
            <a:spLocks/>
          </p:cNvSpPr>
          <p:nvPr/>
        </p:nvSpPr>
        <p:spPr>
          <a:xfrm>
            <a:off x="34491" y="5742707"/>
            <a:ext cx="12157509" cy="851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800" kern="1200" cap="all" baseline="0" dirty="0" smtClean="0">
                <a:solidFill>
                  <a:schemeClr val="bg1"/>
                </a:solidFill>
                <a:latin typeface="League Goth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October 23, 2024</a:t>
            </a:r>
          </a:p>
        </p:txBody>
      </p:sp>
      <p:pic>
        <p:nvPicPr>
          <p:cNvPr id="4" name="Picture 3" descr="A black background with colorful letters&#10;&#10;Description automatically generated">
            <a:extLst>
              <a:ext uri="{FF2B5EF4-FFF2-40B4-BE49-F238E27FC236}">
                <a16:creationId xmlns:a16="http://schemas.microsoft.com/office/drawing/2014/main" id="{C7BBE033-1300-193F-60B8-DA7784B19E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2598" y="3977836"/>
            <a:ext cx="3124206" cy="1691643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AABA5378-FEC8-5988-5CF7-6ACDDCCAED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80" y="5332745"/>
            <a:ext cx="1300094" cy="1300094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4CB5AD1B-C015-326A-BEF1-EB866EE3697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2295" y="5511129"/>
            <a:ext cx="1942452" cy="9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6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E81AF-E7AD-F592-FEFB-959474C7C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19DF40F6-76E5-467C-E20C-5EA408A878ED}"/>
              </a:ext>
            </a:extLst>
          </p:cNvPr>
          <p:cNvGrpSpPr/>
          <p:nvPr/>
        </p:nvGrpSpPr>
        <p:grpSpPr>
          <a:xfrm>
            <a:off x="5266626" y="916380"/>
            <a:ext cx="6408019" cy="4897185"/>
            <a:chOff x="10458239" y="6374179"/>
            <a:chExt cx="9372600" cy="7162800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CFA27B84-4D59-E829-73CA-51952AFC2C8C}"/>
                </a:ext>
              </a:extLst>
            </p:cNvPr>
            <p:cNvSpPr/>
            <p:nvPr/>
          </p:nvSpPr>
          <p:spPr>
            <a:xfrm>
              <a:off x="11658389" y="7860079"/>
              <a:ext cx="971550" cy="1219200"/>
            </a:xfrm>
            <a:custGeom>
              <a:avLst/>
              <a:gdLst/>
              <a:ahLst/>
              <a:cxnLst/>
              <a:rect l="l" t="t" r="r" b="b"/>
              <a:pathLst>
                <a:path w="971550" h="1219200">
                  <a:moveTo>
                    <a:pt x="0" y="1219200"/>
                  </a:moveTo>
                  <a:lnTo>
                    <a:pt x="971550" y="1219200"/>
                  </a:lnTo>
                  <a:lnTo>
                    <a:pt x="97155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7BC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98D3822E-C464-A5DF-5845-4C4BC5EE3D44}"/>
                </a:ext>
              </a:extLst>
            </p:cNvPr>
            <p:cNvSpPr/>
            <p:nvPr/>
          </p:nvSpPr>
          <p:spPr>
            <a:xfrm>
              <a:off x="11658389" y="10831879"/>
              <a:ext cx="6972300" cy="12192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D6322088-3983-AC87-B3F1-808918A96793}"/>
                </a:ext>
              </a:extLst>
            </p:cNvPr>
            <p:cNvSpPr/>
            <p:nvPr/>
          </p:nvSpPr>
          <p:spPr>
            <a:xfrm>
              <a:off x="11658389" y="12317779"/>
              <a:ext cx="6972300" cy="12192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4EC563EF-6C18-BEF7-9456-50D35507F58C}"/>
                </a:ext>
              </a:extLst>
            </p:cNvPr>
            <p:cNvSpPr/>
            <p:nvPr/>
          </p:nvSpPr>
          <p:spPr>
            <a:xfrm>
              <a:off x="15258839" y="7860079"/>
              <a:ext cx="4572000" cy="12192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750BF04B-F904-03A3-E1A0-044FDBDF200B}"/>
                </a:ext>
              </a:extLst>
            </p:cNvPr>
            <p:cNvSpPr/>
            <p:nvPr/>
          </p:nvSpPr>
          <p:spPr>
            <a:xfrm>
              <a:off x="15258839" y="6374179"/>
              <a:ext cx="2171700" cy="12192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64BC45CA-6A6B-186C-5BEF-3BA0E14471EC}"/>
                </a:ext>
              </a:extLst>
            </p:cNvPr>
            <p:cNvSpPr/>
            <p:nvPr/>
          </p:nvSpPr>
          <p:spPr>
            <a:xfrm>
              <a:off x="17659139" y="6374179"/>
              <a:ext cx="2171700" cy="12192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F89FA451-67EB-BC29-F898-7AC624BF2B14}"/>
                </a:ext>
              </a:extLst>
            </p:cNvPr>
            <p:cNvSpPr/>
            <p:nvPr/>
          </p:nvSpPr>
          <p:spPr>
            <a:xfrm>
              <a:off x="12858539" y="9345979"/>
              <a:ext cx="5715000" cy="12192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2C9E7AB3-60F2-3632-D903-64EF78434406}"/>
                </a:ext>
              </a:extLst>
            </p:cNvPr>
            <p:cNvSpPr/>
            <p:nvPr/>
          </p:nvSpPr>
          <p:spPr>
            <a:xfrm>
              <a:off x="18859289" y="9269779"/>
              <a:ext cx="971550" cy="42672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6B2BEB3E-7692-A112-03A5-9A42F9649EF0}"/>
                </a:ext>
              </a:extLst>
            </p:cNvPr>
            <p:cNvSpPr/>
            <p:nvPr/>
          </p:nvSpPr>
          <p:spPr>
            <a:xfrm>
              <a:off x="10458239" y="7860079"/>
              <a:ext cx="971550" cy="1219200"/>
            </a:xfrm>
            <a:custGeom>
              <a:avLst/>
              <a:gdLst/>
              <a:ahLst/>
              <a:cxnLst/>
              <a:rect l="l" t="t" r="r" b="b"/>
              <a:pathLst>
                <a:path w="971550" h="1219200">
                  <a:moveTo>
                    <a:pt x="0" y="1219200"/>
                  </a:moveTo>
                  <a:lnTo>
                    <a:pt x="971550" y="1219200"/>
                  </a:lnTo>
                  <a:lnTo>
                    <a:pt x="97155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7CB6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FFEAF914-02EE-0F34-B1E3-F5DD4099720E}"/>
                </a:ext>
              </a:extLst>
            </p:cNvPr>
            <p:cNvSpPr/>
            <p:nvPr/>
          </p:nvSpPr>
          <p:spPr>
            <a:xfrm>
              <a:off x="10458239" y="9345979"/>
              <a:ext cx="2171700" cy="12192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96C1AE17-E3CA-3A23-3D2F-E5385245922A}"/>
                </a:ext>
              </a:extLst>
            </p:cNvPr>
            <p:cNvSpPr/>
            <p:nvPr/>
          </p:nvSpPr>
          <p:spPr>
            <a:xfrm>
              <a:off x="10458239" y="10831891"/>
              <a:ext cx="971550" cy="270508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5">
              <a:extLst>
                <a:ext uri="{FF2B5EF4-FFF2-40B4-BE49-F238E27FC236}">
                  <a16:creationId xmlns:a16="http://schemas.microsoft.com/office/drawing/2014/main" id="{AC8D096C-98EA-20BC-2630-C56C715AC38F}"/>
                </a:ext>
              </a:extLst>
            </p:cNvPr>
            <p:cNvSpPr/>
            <p:nvPr/>
          </p:nvSpPr>
          <p:spPr>
            <a:xfrm>
              <a:off x="12858539" y="6374179"/>
              <a:ext cx="2171700" cy="2705100"/>
            </a:xfrm>
            <a:custGeom>
              <a:avLst/>
              <a:gdLst/>
              <a:ahLst/>
              <a:cxnLst/>
              <a:rect l="l" t="t" r="r" b="b"/>
              <a:pathLst>
                <a:path w="2171700" h="2705100">
                  <a:moveTo>
                    <a:pt x="0" y="2705100"/>
                  </a:moveTo>
                  <a:lnTo>
                    <a:pt x="2171700" y="2705100"/>
                  </a:lnTo>
                  <a:lnTo>
                    <a:pt x="2171700" y="0"/>
                  </a:lnTo>
                  <a:lnTo>
                    <a:pt x="0" y="0"/>
                  </a:lnTo>
                  <a:lnTo>
                    <a:pt x="0" y="2705100"/>
                  </a:lnTo>
                  <a:close/>
                </a:path>
              </a:pathLst>
            </a:custGeom>
            <a:solidFill>
              <a:srgbClr val="D7D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6">
              <a:extLst>
                <a:ext uri="{FF2B5EF4-FFF2-40B4-BE49-F238E27FC236}">
                  <a16:creationId xmlns:a16="http://schemas.microsoft.com/office/drawing/2014/main" id="{44A16650-5F1D-00AD-7D53-229CF7C9F680}"/>
                </a:ext>
              </a:extLst>
            </p:cNvPr>
            <p:cNvSpPr/>
            <p:nvPr/>
          </p:nvSpPr>
          <p:spPr>
            <a:xfrm>
              <a:off x="10458239" y="6374179"/>
              <a:ext cx="2171700" cy="121920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Title 23">
            <a:extLst>
              <a:ext uri="{FF2B5EF4-FFF2-40B4-BE49-F238E27FC236}">
                <a16:creationId xmlns:a16="http://schemas.microsoft.com/office/drawing/2014/main" id="{C0B04571-0D0C-C73C-6D3F-FB17EE723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86" y="192131"/>
            <a:ext cx="8554198" cy="499848"/>
          </a:xfrm>
        </p:spPr>
        <p:txBody>
          <a:bodyPr>
            <a:normAutofit fontScale="90000"/>
          </a:bodyPr>
          <a:lstStyle/>
          <a:p>
            <a:r>
              <a:rPr lang="en-US" dirty="0"/>
              <a:t>ZONE 2: WATER MATERIAL/COLOR PALETTE</a:t>
            </a:r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4AB7C536-62D0-474C-1139-0CCA16AE1343}"/>
              </a:ext>
            </a:extLst>
          </p:cNvPr>
          <p:cNvSpPr txBox="1"/>
          <p:nvPr/>
        </p:nvSpPr>
        <p:spPr>
          <a:xfrm>
            <a:off x="517355" y="932378"/>
            <a:ext cx="3849370" cy="207749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i="1" spc="-30" dirty="0">
                <a:solidFill>
                  <a:srgbClr val="787D83"/>
                </a:solidFill>
                <a:latin typeface="Univers LT Std 57 Cn"/>
                <a:cs typeface="Univers LT Std 57 Cn"/>
              </a:rPr>
              <a:t>DESIGN</a:t>
            </a:r>
            <a:r>
              <a:rPr i="1" spc="-20" dirty="0">
                <a:solidFill>
                  <a:srgbClr val="787D83"/>
                </a:solidFill>
                <a:latin typeface="Univers LT Std 57 Cn"/>
                <a:cs typeface="Univers LT Std 57 Cn"/>
              </a:rPr>
              <a:t> </a:t>
            </a: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CRITERIA:</a:t>
            </a:r>
            <a:endParaRPr dirty="0">
              <a:latin typeface="Univers LT Std 57 Cn"/>
              <a:cs typeface="Univers LT Std 57 C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238125" indent="-225425">
              <a:lnSpc>
                <a:spcPts val="2430"/>
              </a:lnSpc>
              <a:buAutoNum type="arabicPeriod"/>
              <a:tabLst>
                <a:tab pos="238760" algn="l"/>
              </a:tabLst>
            </a:pPr>
            <a:r>
              <a:rPr i="1" spc="-20" dirty="0">
                <a:solidFill>
                  <a:srgbClr val="787D83"/>
                </a:solidFill>
                <a:latin typeface="Univers LT Std 57 Cn"/>
                <a:cs typeface="Univers LT Std 57 Cn"/>
              </a:rPr>
              <a:t>Durability </a:t>
            </a:r>
            <a:r>
              <a:rPr i="1" spc="-35" dirty="0">
                <a:solidFill>
                  <a:srgbClr val="787D83"/>
                </a:solidFill>
                <a:latin typeface="Univers LT Std 57 Cn"/>
                <a:cs typeface="Univers LT Std 57 Cn"/>
              </a:rPr>
              <a:t>&amp;</a:t>
            </a: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 </a:t>
            </a:r>
            <a:r>
              <a:rPr i="1" spc="-20" dirty="0">
                <a:solidFill>
                  <a:srgbClr val="787D83"/>
                </a:solidFill>
                <a:latin typeface="Univers LT Std 57 Cn"/>
                <a:cs typeface="Univers LT Std 57 Cn"/>
              </a:rPr>
              <a:t>Maintainability</a:t>
            </a:r>
            <a:endParaRPr dirty="0">
              <a:latin typeface="Univers LT Std 57 Cn"/>
              <a:cs typeface="Univers LT Std 57 Cn"/>
            </a:endParaRPr>
          </a:p>
          <a:p>
            <a:pPr marL="238125" indent="-225425">
              <a:lnSpc>
                <a:spcPts val="2400"/>
              </a:lnSpc>
              <a:buAutoNum type="arabicPeriod"/>
              <a:tabLst>
                <a:tab pos="238760" algn="l"/>
              </a:tabLst>
            </a:pP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Resist </a:t>
            </a:r>
            <a:r>
              <a:rPr i="1" spc="-40" dirty="0">
                <a:solidFill>
                  <a:srgbClr val="787D83"/>
                </a:solidFill>
                <a:latin typeface="Univers LT Std 57 Cn"/>
                <a:cs typeface="Univers LT Std 57 Cn"/>
              </a:rPr>
              <a:t>Water </a:t>
            </a:r>
            <a:r>
              <a:rPr i="1" spc="-35" dirty="0">
                <a:solidFill>
                  <a:srgbClr val="787D83"/>
                </a:solidFill>
                <a:latin typeface="Univers LT Std 57 Cn"/>
                <a:cs typeface="Univers LT Std 57 Cn"/>
              </a:rPr>
              <a:t>&amp;</a:t>
            </a:r>
            <a:r>
              <a:rPr i="1" spc="10" dirty="0">
                <a:solidFill>
                  <a:srgbClr val="787D83"/>
                </a:solidFill>
                <a:latin typeface="Univers LT Std 57 Cn"/>
                <a:cs typeface="Univers LT Std 57 Cn"/>
              </a:rPr>
              <a:t> </a:t>
            </a: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Chemicals</a:t>
            </a:r>
            <a:endParaRPr dirty="0">
              <a:latin typeface="Univers LT Std 57 Cn"/>
              <a:cs typeface="Univers LT Std 57 Cn"/>
            </a:endParaRPr>
          </a:p>
          <a:p>
            <a:pPr marL="238125" indent="-225425">
              <a:lnSpc>
                <a:spcPts val="2400"/>
              </a:lnSpc>
              <a:buAutoNum type="arabicPeriod"/>
              <a:tabLst>
                <a:tab pos="238760" algn="l"/>
              </a:tabLst>
            </a:pP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High dcof </a:t>
            </a:r>
            <a:r>
              <a:rPr i="1" spc="-20" dirty="0">
                <a:solidFill>
                  <a:srgbClr val="787D83"/>
                </a:solidFill>
                <a:latin typeface="Univers LT Std 57 Cn"/>
                <a:cs typeface="Univers LT Std 57 Cn"/>
              </a:rPr>
              <a:t>of</a:t>
            </a:r>
            <a:r>
              <a:rPr i="1" spc="-5" dirty="0">
                <a:solidFill>
                  <a:srgbClr val="787D83"/>
                </a:solidFill>
                <a:latin typeface="Univers LT Std 57 Cn"/>
                <a:cs typeface="Univers LT Std 57 Cn"/>
              </a:rPr>
              <a:t> </a:t>
            </a:r>
            <a:r>
              <a:rPr i="1" spc="-20" dirty="0">
                <a:solidFill>
                  <a:srgbClr val="787D83"/>
                </a:solidFill>
                <a:latin typeface="Univers LT Std 57 Cn"/>
                <a:cs typeface="Univers LT Std 57 Cn"/>
              </a:rPr>
              <a:t>flooring.</a:t>
            </a:r>
            <a:endParaRPr dirty="0">
              <a:latin typeface="Univers LT Std 57 Cn"/>
              <a:cs typeface="Univers LT Std 57 Cn"/>
            </a:endParaRPr>
          </a:p>
          <a:p>
            <a:pPr marL="238125" indent="-225425">
              <a:lnSpc>
                <a:spcPts val="2400"/>
              </a:lnSpc>
              <a:buAutoNum type="arabicPeriod"/>
              <a:tabLst>
                <a:tab pos="238760" algn="l"/>
              </a:tabLst>
            </a:pP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Acoustics </a:t>
            </a:r>
            <a:r>
              <a:rPr i="1" spc="-20" dirty="0">
                <a:solidFill>
                  <a:srgbClr val="787D83"/>
                </a:solidFill>
                <a:latin typeface="Univers LT Std 57 Cn"/>
                <a:cs typeface="Univers LT Std 57 Cn"/>
              </a:rPr>
              <a:t>- </a:t>
            </a: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Higher </a:t>
            </a:r>
            <a:r>
              <a:rPr i="1" spc="-30" dirty="0">
                <a:solidFill>
                  <a:srgbClr val="787D83"/>
                </a:solidFill>
                <a:latin typeface="Univers LT Std 57 Cn"/>
                <a:cs typeface="Univers LT Std 57 Cn"/>
              </a:rPr>
              <a:t>NRC </a:t>
            </a:r>
            <a:r>
              <a:rPr i="1" spc="-20" dirty="0">
                <a:solidFill>
                  <a:srgbClr val="787D83"/>
                </a:solidFill>
                <a:latin typeface="Univers LT Std 57 Cn"/>
                <a:cs typeface="Univers LT Std 57 Cn"/>
              </a:rPr>
              <a:t>of</a:t>
            </a:r>
            <a:r>
              <a:rPr i="1" spc="-5" dirty="0">
                <a:solidFill>
                  <a:srgbClr val="787D83"/>
                </a:solidFill>
                <a:latin typeface="Univers LT Std 57 Cn"/>
                <a:cs typeface="Univers LT Std 57 Cn"/>
              </a:rPr>
              <a:t> </a:t>
            </a: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surfaces</a:t>
            </a:r>
            <a:endParaRPr dirty="0">
              <a:latin typeface="Univers LT Std 57 Cn"/>
              <a:cs typeface="Univers LT Std 57 Cn"/>
            </a:endParaRPr>
          </a:p>
          <a:p>
            <a:pPr marL="238125" indent="-225425">
              <a:lnSpc>
                <a:spcPts val="2430"/>
              </a:lnSpc>
              <a:buAutoNum type="arabicPeriod"/>
              <a:tabLst>
                <a:tab pos="238760" algn="l"/>
              </a:tabLst>
            </a:pP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Connection </a:t>
            </a:r>
            <a:r>
              <a:rPr i="1" spc="-20" dirty="0">
                <a:solidFill>
                  <a:srgbClr val="787D83"/>
                </a:solidFill>
                <a:latin typeface="Univers LT Std 57 Cn"/>
                <a:cs typeface="Univers LT Std 57 Cn"/>
              </a:rPr>
              <a:t>to</a:t>
            </a:r>
            <a:r>
              <a:rPr i="1" spc="-10" dirty="0">
                <a:solidFill>
                  <a:srgbClr val="787D83"/>
                </a:solidFill>
                <a:latin typeface="Univers LT Std 57 Cn"/>
                <a:cs typeface="Univers LT Std 57 Cn"/>
              </a:rPr>
              <a:t> </a:t>
            </a: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ground</a:t>
            </a:r>
            <a:endParaRPr dirty="0">
              <a:latin typeface="Univers LT Std 57 Cn"/>
              <a:cs typeface="Univers LT Std 57 Cn"/>
            </a:endParaRPr>
          </a:p>
        </p:txBody>
      </p:sp>
    </p:spTree>
    <p:extLst>
      <p:ext uri="{BB962C8B-B14F-4D97-AF65-F5344CB8AC3E}">
        <p14:creationId xmlns:p14="http://schemas.microsoft.com/office/powerpoint/2010/main" val="818419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3C6C9-9369-13D5-5539-2BDC4EA6C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:a16="http://schemas.microsoft.com/office/drawing/2014/main" id="{835895AA-96E9-36E5-576E-19CB335DF781}"/>
              </a:ext>
            </a:extLst>
          </p:cNvPr>
          <p:cNvSpPr/>
          <p:nvPr/>
        </p:nvSpPr>
        <p:spPr>
          <a:xfrm>
            <a:off x="8137399" y="4849059"/>
            <a:ext cx="542029" cy="386225"/>
          </a:xfrm>
          <a:custGeom>
            <a:avLst/>
            <a:gdLst/>
            <a:ahLst/>
            <a:cxnLst/>
            <a:rect l="l" t="t" r="r" b="b"/>
            <a:pathLst>
              <a:path w="890270" h="634365">
                <a:moveTo>
                  <a:pt x="0" y="0"/>
                </a:moveTo>
                <a:lnTo>
                  <a:pt x="146735" y="633895"/>
                </a:lnTo>
                <a:lnTo>
                  <a:pt x="889685" y="633895"/>
                </a:lnTo>
                <a:lnTo>
                  <a:pt x="836434" y="19418"/>
                </a:lnTo>
                <a:lnTo>
                  <a:pt x="0" y="0"/>
                </a:lnTo>
                <a:close/>
              </a:path>
            </a:pathLst>
          </a:custGeom>
          <a:solidFill>
            <a:srgbClr val="F5C3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BE367324-E993-F0B8-AEE7-08639DEF4FFC}"/>
              </a:ext>
            </a:extLst>
          </p:cNvPr>
          <p:cNvSpPr/>
          <p:nvPr/>
        </p:nvSpPr>
        <p:spPr>
          <a:xfrm>
            <a:off x="3390289" y="3925974"/>
            <a:ext cx="448083" cy="254390"/>
          </a:xfrm>
          <a:custGeom>
            <a:avLst/>
            <a:gdLst/>
            <a:ahLst/>
            <a:cxnLst/>
            <a:rect l="l" t="t" r="r" b="b"/>
            <a:pathLst>
              <a:path w="735964" h="417829">
                <a:moveTo>
                  <a:pt x="682980" y="0"/>
                </a:moveTo>
                <a:lnTo>
                  <a:pt x="0" y="120421"/>
                </a:lnTo>
                <a:lnTo>
                  <a:pt x="52425" y="417779"/>
                </a:lnTo>
                <a:lnTo>
                  <a:pt x="735406" y="297357"/>
                </a:lnTo>
                <a:lnTo>
                  <a:pt x="682980" y="0"/>
                </a:lnTo>
                <a:close/>
              </a:path>
            </a:pathLst>
          </a:custGeom>
          <a:solidFill>
            <a:srgbClr val="E2A9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502B0ED3-79A6-A4C6-7852-ACD814637C64}"/>
              </a:ext>
            </a:extLst>
          </p:cNvPr>
          <p:cNvSpPr/>
          <p:nvPr/>
        </p:nvSpPr>
        <p:spPr>
          <a:xfrm>
            <a:off x="4895671" y="3685214"/>
            <a:ext cx="308129" cy="250138"/>
          </a:xfrm>
          <a:custGeom>
            <a:avLst/>
            <a:gdLst/>
            <a:ahLst/>
            <a:cxnLst/>
            <a:rect l="l" t="t" r="r" b="b"/>
            <a:pathLst>
              <a:path w="506095" h="410845">
                <a:moveTo>
                  <a:pt x="447459" y="0"/>
                </a:moveTo>
                <a:lnTo>
                  <a:pt x="0" y="78905"/>
                </a:lnTo>
                <a:lnTo>
                  <a:pt x="58483" y="410578"/>
                </a:lnTo>
                <a:lnTo>
                  <a:pt x="505942" y="331673"/>
                </a:lnTo>
                <a:lnTo>
                  <a:pt x="447459" y="0"/>
                </a:lnTo>
                <a:close/>
              </a:path>
            </a:pathLst>
          </a:custGeom>
          <a:solidFill>
            <a:srgbClr val="E2A9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4B41B23B-9A17-C3CB-23C9-1A550A5E2443}"/>
              </a:ext>
            </a:extLst>
          </p:cNvPr>
          <p:cNvSpPr/>
          <p:nvPr/>
        </p:nvSpPr>
        <p:spPr>
          <a:xfrm>
            <a:off x="9007536" y="4180010"/>
            <a:ext cx="1033026" cy="103612"/>
          </a:xfrm>
          <a:custGeom>
            <a:avLst/>
            <a:gdLst/>
            <a:ahLst/>
            <a:cxnLst/>
            <a:rect l="l" t="t" r="r" b="b"/>
            <a:pathLst>
              <a:path w="1696719" h="170179">
                <a:moveTo>
                  <a:pt x="0" y="170179"/>
                </a:moveTo>
                <a:lnTo>
                  <a:pt x="1696212" y="170179"/>
                </a:lnTo>
                <a:lnTo>
                  <a:pt x="1696212" y="0"/>
                </a:lnTo>
                <a:lnTo>
                  <a:pt x="0" y="0"/>
                </a:lnTo>
                <a:lnTo>
                  <a:pt x="0" y="170179"/>
                </a:lnTo>
                <a:close/>
              </a:path>
            </a:pathLst>
          </a:custGeom>
          <a:solidFill>
            <a:srgbClr val="E2A9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5CF4AF16-939B-16B4-F84E-A11D69446C85}"/>
              </a:ext>
            </a:extLst>
          </p:cNvPr>
          <p:cNvSpPr/>
          <p:nvPr/>
        </p:nvSpPr>
        <p:spPr>
          <a:xfrm>
            <a:off x="9166202" y="3940310"/>
            <a:ext cx="874129" cy="239699"/>
          </a:xfrm>
          <a:custGeom>
            <a:avLst/>
            <a:gdLst/>
            <a:ahLst/>
            <a:cxnLst/>
            <a:rect l="l" t="t" r="r" b="b"/>
            <a:pathLst>
              <a:path w="1435734" h="393700">
                <a:moveTo>
                  <a:pt x="0" y="393699"/>
                </a:moveTo>
                <a:lnTo>
                  <a:pt x="1435608" y="393699"/>
                </a:lnTo>
                <a:lnTo>
                  <a:pt x="1435608" y="0"/>
                </a:lnTo>
                <a:lnTo>
                  <a:pt x="0" y="0"/>
                </a:lnTo>
                <a:lnTo>
                  <a:pt x="0" y="393699"/>
                </a:lnTo>
                <a:close/>
              </a:path>
            </a:pathLst>
          </a:custGeom>
          <a:solidFill>
            <a:srgbClr val="E2A9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823AD5CB-C1DB-5A22-26CC-16BB4C01E817}"/>
              </a:ext>
            </a:extLst>
          </p:cNvPr>
          <p:cNvSpPr/>
          <p:nvPr/>
        </p:nvSpPr>
        <p:spPr>
          <a:xfrm>
            <a:off x="9297031" y="3781800"/>
            <a:ext cx="743454" cy="158511"/>
          </a:xfrm>
          <a:custGeom>
            <a:avLst/>
            <a:gdLst/>
            <a:ahLst/>
            <a:cxnLst/>
            <a:rect l="l" t="t" r="r" b="b"/>
            <a:pathLst>
              <a:path w="1221105" h="260350">
                <a:moveTo>
                  <a:pt x="0" y="260349"/>
                </a:moveTo>
                <a:lnTo>
                  <a:pt x="1220723" y="260349"/>
                </a:lnTo>
                <a:lnTo>
                  <a:pt x="1220723" y="0"/>
                </a:lnTo>
                <a:lnTo>
                  <a:pt x="0" y="0"/>
                </a:lnTo>
                <a:lnTo>
                  <a:pt x="0" y="260349"/>
                </a:lnTo>
                <a:close/>
              </a:path>
            </a:pathLst>
          </a:custGeom>
          <a:solidFill>
            <a:srgbClr val="E2A9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5B0E6094-20AB-DBB5-9258-0289201179AB}"/>
              </a:ext>
            </a:extLst>
          </p:cNvPr>
          <p:cNvSpPr/>
          <p:nvPr/>
        </p:nvSpPr>
        <p:spPr>
          <a:xfrm>
            <a:off x="7824504" y="4385692"/>
            <a:ext cx="640229" cy="239699"/>
          </a:xfrm>
          <a:custGeom>
            <a:avLst/>
            <a:gdLst/>
            <a:ahLst/>
            <a:cxnLst/>
            <a:rect l="l" t="t" r="r" b="b"/>
            <a:pathLst>
              <a:path w="1051559" h="393700">
                <a:moveTo>
                  <a:pt x="0" y="393699"/>
                </a:moveTo>
                <a:lnTo>
                  <a:pt x="1051559" y="393699"/>
                </a:lnTo>
                <a:lnTo>
                  <a:pt x="1051559" y="0"/>
                </a:lnTo>
                <a:lnTo>
                  <a:pt x="0" y="0"/>
                </a:lnTo>
                <a:lnTo>
                  <a:pt x="0" y="393699"/>
                </a:lnTo>
                <a:close/>
              </a:path>
            </a:pathLst>
          </a:custGeom>
          <a:solidFill>
            <a:srgbClr val="E2A9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9F7C447B-BA67-3072-B7ED-132CA08FA1AB}"/>
              </a:ext>
            </a:extLst>
          </p:cNvPr>
          <p:cNvSpPr/>
          <p:nvPr/>
        </p:nvSpPr>
        <p:spPr>
          <a:xfrm>
            <a:off x="7660272" y="4077176"/>
            <a:ext cx="804539" cy="308516"/>
          </a:xfrm>
          <a:custGeom>
            <a:avLst/>
            <a:gdLst/>
            <a:ahLst/>
            <a:cxnLst/>
            <a:rect l="l" t="t" r="r" b="b"/>
            <a:pathLst>
              <a:path w="1321434" h="506729">
                <a:moveTo>
                  <a:pt x="0" y="506730"/>
                </a:moveTo>
                <a:lnTo>
                  <a:pt x="1321307" y="506730"/>
                </a:lnTo>
                <a:lnTo>
                  <a:pt x="1321307" y="0"/>
                </a:lnTo>
                <a:lnTo>
                  <a:pt x="0" y="0"/>
                </a:lnTo>
                <a:lnTo>
                  <a:pt x="0" y="506730"/>
                </a:lnTo>
                <a:close/>
              </a:path>
            </a:pathLst>
          </a:custGeom>
          <a:solidFill>
            <a:srgbClr val="E2A9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4B9330B5-0BA3-5561-02B2-9C5ECCF6730E}"/>
              </a:ext>
            </a:extLst>
          </p:cNvPr>
          <p:cNvSpPr/>
          <p:nvPr/>
        </p:nvSpPr>
        <p:spPr>
          <a:xfrm>
            <a:off x="7476554" y="3787217"/>
            <a:ext cx="988179" cy="289959"/>
          </a:xfrm>
          <a:custGeom>
            <a:avLst/>
            <a:gdLst/>
            <a:ahLst/>
            <a:cxnLst/>
            <a:rect l="l" t="t" r="r" b="b"/>
            <a:pathLst>
              <a:path w="1623059" h="476250">
                <a:moveTo>
                  <a:pt x="0" y="476250"/>
                </a:moveTo>
                <a:lnTo>
                  <a:pt x="1623059" y="476250"/>
                </a:lnTo>
                <a:lnTo>
                  <a:pt x="1623059" y="0"/>
                </a:lnTo>
                <a:lnTo>
                  <a:pt x="0" y="0"/>
                </a:lnTo>
                <a:lnTo>
                  <a:pt x="0" y="476250"/>
                </a:lnTo>
                <a:close/>
              </a:path>
            </a:pathLst>
          </a:custGeom>
          <a:solidFill>
            <a:srgbClr val="E2A9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3">
            <a:extLst>
              <a:ext uri="{FF2B5EF4-FFF2-40B4-BE49-F238E27FC236}">
                <a16:creationId xmlns:a16="http://schemas.microsoft.com/office/drawing/2014/main" id="{9BA2AB11-754D-EF83-2DA7-457985DA24D7}"/>
              </a:ext>
            </a:extLst>
          </p:cNvPr>
          <p:cNvSpPr/>
          <p:nvPr/>
        </p:nvSpPr>
        <p:spPr>
          <a:xfrm>
            <a:off x="6853027" y="3965058"/>
            <a:ext cx="623605" cy="660333"/>
          </a:xfrm>
          <a:custGeom>
            <a:avLst/>
            <a:gdLst/>
            <a:ahLst/>
            <a:cxnLst/>
            <a:rect l="l" t="t" r="r" b="b"/>
            <a:pathLst>
              <a:path w="1024254" h="1084579">
                <a:moveTo>
                  <a:pt x="0" y="1084580"/>
                </a:moveTo>
                <a:lnTo>
                  <a:pt x="1024127" y="1084580"/>
                </a:lnTo>
                <a:lnTo>
                  <a:pt x="1024127" y="0"/>
                </a:lnTo>
                <a:lnTo>
                  <a:pt x="0" y="0"/>
                </a:lnTo>
                <a:lnTo>
                  <a:pt x="0" y="1084580"/>
                </a:lnTo>
                <a:close/>
              </a:path>
            </a:pathLst>
          </a:custGeom>
          <a:solidFill>
            <a:srgbClr val="E2A9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4">
            <a:extLst>
              <a:ext uri="{FF2B5EF4-FFF2-40B4-BE49-F238E27FC236}">
                <a16:creationId xmlns:a16="http://schemas.microsoft.com/office/drawing/2014/main" id="{025B7D9C-AB94-3025-DB23-444B5A2D4819}"/>
              </a:ext>
            </a:extLst>
          </p:cNvPr>
          <p:cNvSpPr/>
          <p:nvPr/>
        </p:nvSpPr>
        <p:spPr>
          <a:xfrm>
            <a:off x="6841893" y="3787217"/>
            <a:ext cx="634816" cy="177841"/>
          </a:xfrm>
          <a:custGeom>
            <a:avLst/>
            <a:gdLst/>
            <a:ahLst/>
            <a:cxnLst/>
            <a:rect l="l" t="t" r="r" b="b"/>
            <a:pathLst>
              <a:path w="1042670" h="292100">
                <a:moveTo>
                  <a:pt x="0" y="292100"/>
                </a:moveTo>
                <a:lnTo>
                  <a:pt x="1042416" y="292100"/>
                </a:lnTo>
                <a:lnTo>
                  <a:pt x="1042416" y="0"/>
                </a:lnTo>
                <a:lnTo>
                  <a:pt x="0" y="0"/>
                </a:lnTo>
                <a:lnTo>
                  <a:pt x="0" y="292100"/>
                </a:lnTo>
                <a:close/>
              </a:path>
            </a:pathLst>
          </a:custGeom>
          <a:solidFill>
            <a:srgbClr val="E2A9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id="{73AC4477-CB82-4736-A624-C57090D56B1F}"/>
              </a:ext>
            </a:extLst>
          </p:cNvPr>
          <p:cNvSpPr/>
          <p:nvPr/>
        </p:nvSpPr>
        <p:spPr>
          <a:xfrm>
            <a:off x="6841893" y="3786057"/>
            <a:ext cx="71136" cy="0"/>
          </a:xfrm>
          <a:custGeom>
            <a:avLst/>
            <a:gdLst/>
            <a:ahLst/>
            <a:cxnLst/>
            <a:rect l="l" t="t" r="r" b="b"/>
            <a:pathLst>
              <a:path w="116840">
                <a:moveTo>
                  <a:pt x="0" y="0"/>
                </a:moveTo>
                <a:lnTo>
                  <a:pt x="116586" y="0"/>
                </a:lnTo>
              </a:path>
            </a:pathLst>
          </a:custGeom>
          <a:ln w="3810">
            <a:solidFill>
              <a:srgbClr val="E2A9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id="{10B0752D-14E7-AFB5-E485-3C1844A459E2}"/>
              </a:ext>
            </a:extLst>
          </p:cNvPr>
          <p:cNvSpPr/>
          <p:nvPr/>
        </p:nvSpPr>
        <p:spPr>
          <a:xfrm>
            <a:off x="7473770" y="4386007"/>
            <a:ext cx="344471" cy="242405"/>
          </a:xfrm>
          <a:custGeom>
            <a:avLst/>
            <a:gdLst/>
            <a:ahLst/>
            <a:cxnLst/>
            <a:rect l="l" t="t" r="r" b="b"/>
            <a:pathLst>
              <a:path w="565784" h="398145">
                <a:moveTo>
                  <a:pt x="0" y="397751"/>
                </a:moveTo>
                <a:lnTo>
                  <a:pt x="565784" y="397751"/>
                </a:lnTo>
                <a:lnTo>
                  <a:pt x="565784" y="0"/>
                </a:lnTo>
                <a:lnTo>
                  <a:pt x="0" y="0"/>
                </a:lnTo>
                <a:lnTo>
                  <a:pt x="0" y="397751"/>
                </a:lnTo>
                <a:close/>
              </a:path>
            </a:pathLst>
          </a:custGeom>
          <a:solidFill>
            <a:srgbClr val="C986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7">
            <a:extLst>
              <a:ext uri="{FF2B5EF4-FFF2-40B4-BE49-F238E27FC236}">
                <a16:creationId xmlns:a16="http://schemas.microsoft.com/office/drawing/2014/main" id="{2C205446-B623-2F75-558F-2F652D5FEC8D}"/>
              </a:ext>
            </a:extLst>
          </p:cNvPr>
          <p:cNvSpPr/>
          <p:nvPr/>
        </p:nvSpPr>
        <p:spPr>
          <a:xfrm>
            <a:off x="6471674" y="4360948"/>
            <a:ext cx="373080" cy="267535"/>
          </a:xfrm>
          <a:custGeom>
            <a:avLst/>
            <a:gdLst/>
            <a:ahLst/>
            <a:cxnLst/>
            <a:rect l="l" t="t" r="r" b="b"/>
            <a:pathLst>
              <a:path w="612775" h="439420">
                <a:moveTo>
                  <a:pt x="0" y="438911"/>
                </a:moveTo>
                <a:lnTo>
                  <a:pt x="612648" y="438911"/>
                </a:lnTo>
                <a:lnTo>
                  <a:pt x="612648" y="0"/>
                </a:lnTo>
                <a:lnTo>
                  <a:pt x="0" y="0"/>
                </a:lnTo>
                <a:lnTo>
                  <a:pt x="0" y="438911"/>
                </a:lnTo>
                <a:close/>
              </a:path>
            </a:pathLst>
          </a:custGeom>
          <a:solidFill>
            <a:srgbClr val="C986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8">
            <a:extLst>
              <a:ext uri="{FF2B5EF4-FFF2-40B4-BE49-F238E27FC236}">
                <a16:creationId xmlns:a16="http://schemas.microsoft.com/office/drawing/2014/main" id="{2188B8C5-23B7-5844-D893-149E4CBC0431}"/>
              </a:ext>
            </a:extLst>
          </p:cNvPr>
          <p:cNvSpPr/>
          <p:nvPr/>
        </p:nvSpPr>
        <p:spPr>
          <a:xfrm>
            <a:off x="9191254" y="5049579"/>
            <a:ext cx="857505" cy="246658"/>
          </a:xfrm>
          <a:custGeom>
            <a:avLst/>
            <a:gdLst/>
            <a:ahLst/>
            <a:cxnLst/>
            <a:rect l="l" t="t" r="r" b="b"/>
            <a:pathLst>
              <a:path w="1408430" h="405129">
                <a:moveTo>
                  <a:pt x="0" y="405129"/>
                </a:moveTo>
                <a:lnTo>
                  <a:pt x="1408176" y="405129"/>
                </a:lnTo>
                <a:lnTo>
                  <a:pt x="1408176" y="0"/>
                </a:lnTo>
                <a:lnTo>
                  <a:pt x="0" y="0"/>
                </a:lnTo>
                <a:lnTo>
                  <a:pt x="0" y="405129"/>
                </a:lnTo>
                <a:close/>
              </a:path>
            </a:pathLst>
          </a:custGeom>
          <a:solidFill>
            <a:srgbClr val="E8D9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9">
            <a:extLst>
              <a:ext uri="{FF2B5EF4-FFF2-40B4-BE49-F238E27FC236}">
                <a16:creationId xmlns:a16="http://schemas.microsoft.com/office/drawing/2014/main" id="{3AFC2C55-5A14-5CD5-4AE0-A45B8F79077F}"/>
              </a:ext>
            </a:extLst>
          </p:cNvPr>
          <p:cNvSpPr/>
          <p:nvPr/>
        </p:nvSpPr>
        <p:spPr>
          <a:xfrm>
            <a:off x="9013104" y="4928957"/>
            <a:ext cx="1035732" cy="120623"/>
          </a:xfrm>
          <a:custGeom>
            <a:avLst/>
            <a:gdLst/>
            <a:ahLst/>
            <a:cxnLst/>
            <a:rect l="l" t="t" r="r" b="b"/>
            <a:pathLst>
              <a:path w="1701165" h="198120">
                <a:moveTo>
                  <a:pt x="0" y="198120"/>
                </a:moveTo>
                <a:lnTo>
                  <a:pt x="1700783" y="198120"/>
                </a:lnTo>
                <a:lnTo>
                  <a:pt x="1700783" y="0"/>
                </a:lnTo>
                <a:lnTo>
                  <a:pt x="0" y="0"/>
                </a:lnTo>
                <a:lnTo>
                  <a:pt x="0" y="198120"/>
                </a:lnTo>
                <a:close/>
              </a:path>
            </a:pathLst>
          </a:custGeom>
          <a:solidFill>
            <a:srgbClr val="E8D9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0">
            <a:extLst>
              <a:ext uri="{FF2B5EF4-FFF2-40B4-BE49-F238E27FC236}">
                <a16:creationId xmlns:a16="http://schemas.microsoft.com/office/drawing/2014/main" id="{2509510D-C423-256B-1B46-DD2E2B9002F4}"/>
              </a:ext>
            </a:extLst>
          </p:cNvPr>
          <p:cNvSpPr/>
          <p:nvPr/>
        </p:nvSpPr>
        <p:spPr>
          <a:xfrm>
            <a:off x="9191254" y="4636678"/>
            <a:ext cx="857505" cy="292278"/>
          </a:xfrm>
          <a:custGeom>
            <a:avLst/>
            <a:gdLst/>
            <a:ahLst/>
            <a:cxnLst/>
            <a:rect l="l" t="t" r="r" b="b"/>
            <a:pathLst>
              <a:path w="1408430" h="480059">
                <a:moveTo>
                  <a:pt x="0" y="480060"/>
                </a:moveTo>
                <a:lnTo>
                  <a:pt x="1408176" y="480060"/>
                </a:lnTo>
                <a:lnTo>
                  <a:pt x="1408176" y="0"/>
                </a:lnTo>
                <a:lnTo>
                  <a:pt x="0" y="0"/>
                </a:lnTo>
                <a:lnTo>
                  <a:pt x="0" y="480060"/>
                </a:lnTo>
                <a:close/>
              </a:path>
            </a:pathLst>
          </a:custGeom>
          <a:solidFill>
            <a:srgbClr val="E8D9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1">
            <a:extLst>
              <a:ext uri="{FF2B5EF4-FFF2-40B4-BE49-F238E27FC236}">
                <a16:creationId xmlns:a16="http://schemas.microsoft.com/office/drawing/2014/main" id="{E3568347-94C4-94E4-90DC-56528101DD23}"/>
              </a:ext>
            </a:extLst>
          </p:cNvPr>
          <p:cNvSpPr/>
          <p:nvPr/>
        </p:nvSpPr>
        <p:spPr>
          <a:xfrm>
            <a:off x="9013104" y="4527653"/>
            <a:ext cx="1035732" cy="109024"/>
          </a:xfrm>
          <a:custGeom>
            <a:avLst/>
            <a:gdLst/>
            <a:ahLst/>
            <a:cxnLst/>
            <a:rect l="l" t="t" r="r" b="b"/>
            <a:pathLst>
              <a:path w="1701165" h="179070">
                <a:moveTo>
                  <a:pt x="0" y="179069"/>
                </a:moveTo>
                <a:lnTo>
                  <a:pt x="1700783" y="179069"/>
                </a:lnTo>
                <a:lnTo>
                  <a:pt x="1700783" y="0"/>
                </a:lnTo>
                <a:lnTo>
                  <a:pt x="0" y="0"/>
                </a:lnTo>
                <a:lnTo>
                  <a:pt x="0" y="179069"/>
                </a:lnTo>
                <a:close/>
              </a:path>
            </a:pathLst>
          </a:custGeom>
          <a:solidFill>
            <a:srgbClr val="E8D9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22">
            <a:extLst>
              <a:ext uri="{FF2B5EF4-FFF2-40B4-BE49-F238E27FC236}">
                <a16:creationId xmlns:a16="http://schemas.microsoft.com/office/drawing/2014/main" id="{D2A678F3-24C8-5D22-7294-7AB9469DEA71}"/>
              </a:ext>
            </a:extLst>
          </p:cNvPr>
          <p:cNvSpPr/>
          <p:nvPr/>
        </p:nvSpPr>
        <p:spPr>
          <a:xfrm>
            <a:off x="9191254" y="4284088"/>
            <a:ext cx="857505" cy="243565"/>
          </a:xfrm>
          <a:custGeom>
            <a:avLst/>
            <a:gdLst/>
            <a:ahLst/>
            <a:cxnLst/>
            <a:rect l="l" t="t" r="r" b="b"/>
            <a:pathLst>
              <a:path w="1408430" h="400050">
                <a:moveTo>
                  <a:pt x="0" y="400049"/>
                </a:moveTo>
                <a:lnTo>
                  <a:pt x="1408176" y="400049"/>
                </a:lnTo>
                <a:lnTo>
                  <a:pt x="1408176" y="0"/>
                </a:lnTo>
                <a:lnTo>
                  <a:pt x="0" y="0"/>
                </a:lnTo>
                <a:lnTo>
                  <a:pt x="0" y="400049"/>
                </a:lnTo>
                <a:close/>
              </a:path>
            </a:pathLst>
          </a:custGeom>
          <a:solidFill>
            <a:srgbClr val="E8D9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3">
            <a:extLst>
              <a:ext uri="{FF2B5EF4-FFF2-40B4-BE49-F238E27FC236}">
                <a16:creationId xmlns:a16="http://schemas.microsoft.com/office/drawing/2014/main" id="{3586DB2E-FDD2-A45A-3BB5-CB1998A80951}"/>
              </a:ext>
            </a:extLst>
          </p:cNvPr>
          <p:cNvSpPr/>
          <p:nvPr/>
        </p:nvSpPr>
        <p:spPr>
          <a:xfrm>
            <a:off x="5353416" y="4678279"/>
            <a:ext cx="828895" cy="570639"/>
          </a:xfrm>
          <a:custGeom>
            <a:avLst/>
            <a:gdLst/>
            <a:ahLst/>
            <a:cxnLst/>
            <a:rect l="l" t="t" r="r" b="b"/>
            <a:pathLst>
              <a:path w="1361440" h="937259">
                <a:moveTo>
                  <a:pt x="990892" y="0"/>
                </a:moveTo>
                <a:lnTo>
                  <a:pt x="0" y="171932"/>
                </a:lnTo>
                <a:lnTo>
                  <a:pt x="140500" y="937260"/>
                </a:lnTo>
                <a:lnTo>
                  <a:pt x="890308" y="932688"/>
                </a:lnTo>
                <a:lnTo>
                  <a:pt x="1361224" y="658368"/>
                </a:lnTo>
                <a:lnTo>
                  <a:pt x="990892" y="0"/>
                </a:lnTo>
                <a:close/>
              </a:path>
            </a:pathLst>
          </a:custGeom>
          <a:solidFill>
            <a:srgbClr val="C986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4">
            <a:extLst>
              <a:ext uri="{FF2B5EF4-FFF2-40B4-BE49-F238E27FC236}">
                <a16:creationId xmlns:a16="http://schemas.microsoft.com/office/drawing/2014/main" id="{F6114E6D-EADE-B8F3-A859-32DE83A96D9D}"/>
              </a:ext>
            </a:extLst>
          </p:cNvPr>
          <p:cNvSpPr/>
          <p:nvPr/>
        </p:nvSpPr>
        <p:spPr>
          <a:xfrm>
            <a:off x="5207917" y="3651129"/>
            <a:ext cx="712912" cy="734949"/>
          </a:xfrm>
          <a:custGeom>
            <a:avLst/>
            <a:gdLst/>
            <a:ahLst/>
            <a:cxnLst/>
            <a:rect l="l" t="t" r="r" b="b"/>
            <a:pathLst>
              <a:path w="1170940" h="1207134">
                <a:moveTo>
                  <a:pt x="891540" y="0"/>
                </a:moveTo>
                <a:lnTo>
                  <a:pt x="548640" y="283463"/>
                </a:lnTo>
                <a:lnTo>
                  <a:pt x="0" y="379475"/>
                </a:lnTo>
                <a:lnTo>
                  <a:pt x="137160" y="1207008"/>
                </a:lnTo>
                <a:lnTo>
                  <a:pt x="662940" y="1115568"/>
                </a:lnTo>
                <a:lnTo>
                  <a:pt x="644652" y="1001268"/>
                </a:lnTo>
                <a:lnTo>
                  <a:pt x="1165860" y="905256"/>
                </a:lnTo>
                <a:lnTo>
                  <a:pt x="1170432" y="329183"/>
                </a:lnTo>
                <a:lnTo>
                  <a:pt x="891540" y="0"/>
                </a:lnTo>
                <a:close/>
              </a:path>
            </a:pathLst>
          </a:custGeom>
          <a:solidFill>
            <a:srgbClr val="C986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5">
            <a:extLst>
              <a:ext uri="{FF2B5EF4-FFF2-40B4-BE49-F238E27FC236}">
                <a16:creationId xmlns:a16="http://schemas.microsoft.com/office/drawing/2014/main" id="{FB94E621-68F3-0635-3456-83EEC540BF3C}"/>
              </a:ext>
            </a:extLst>
          </p:cNvPr>
          <p:cNvSpPr/>
          <p:nvPr/>
        </p:nvSpPr>
        <p:spPr>
          <a:xfrm>
            <a:off x="2067754" y="4404443"/>
            <a:ext cx="232740" cy="408262"/>
          </a:xfrm>
          <a:custGeom>
            <a:avLst/>
            <a:gdLst/>
            <a:ahLst/>
            <a:cxnLst/>
            <a:rect l="l" t="t" r="r" b="b"/>
            <a:pathLst>
              <a:path w="382269" h="670559">
                <a:moveTo>
                  <a:pt x="272427" y="0"/>
                </a:moveTo>
                <a:lnTo>
                  <a:pt x="0" y="48031"/>
                </a:lnTo>
                <a:lnTo>
                  <a:pt x="109702" y="670140"/>
                </a:lnTo>
                <a:lnTo>
                  <a:pt x="382117" y="622109"/>
                </a:lnTo>
                <a:lnTo>
                  <a:pt x="272427" y="0"/>
                </a:lnTo>
                <a:close/>
              </a:path>
            </a:pathLst>
          </a:custGeom>
          <a:solidFill>
            <a:srgbClr val="E2A9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26">
            <a:extLst>
              <a:ext uri="{FF2B5EF4-FFF2-40B4-BE49-F238E27FC236}">
                <a16:creationId xmlns:a16="http://schemas.microsoft.com/office/drawing/2014/main" id="{C8528421-71CF-AA07-D9F3-5E7505C5E529}"/>
              </a:ext>
            </a:extLst>
          </p:cNvPr>
          <p:cNvSpPr/>
          <p:nvPr/>
        </p:nvSpPr>
        <p:spPr>
          <a:xfrm>
            <a:off x="6321358" y="3968461"/>
            <a:ext cx="531978" cy="659946"/>
          </a:xfrm>
          <a:custGeom>
            <a:avLst/>
            <a:gdLst/>
            <a:ahLst/>
            <a:cxnLst/>
            <a:rect l="l" t="t" r="r" b="b"/>
            <a:pathLst>
              <a:path w="873759" h="1083945">
                <a:moveTo>
                  <a:pt x="873251" y="644651"/>
                </a:moveTo>
                <a:lnTo>
                  <a:pt x="859535" y="644651"/>
                </a:lnTo>
                <a:lnTo>
                  <a:pt x="859535" y="1083551"/>
                </a:lnTo>
                <a:lnTo>
                  <a:pt x="873251" y="1083551"/>
                </a:lnTo>
                <a:lnTo>
                  <a:pt x="873251" y="644651"/>
                </a:lnTo>
                <a:close/>
              </a:path>
              <a:path w="873759" h="1083945">
                <a:moveTo>
                  <a:pt x="873251" y="0"/>
                </a:moveTo>
                <a:lnTo>
                  <a:pt x="114299" y="0"/>
                </a:lnTo>
                <a:lnTo>
                  <a:pt x="0" y="178307"/>
                </a:lnTo>
                <a:lnTo>
                  <a:pt x="0" y="784859"/>
                </a:lnTo>
                <a:lnTo>
                  <a:pt x="246887" y="784859"/>
                </a:lnTo>
                <a:lnTo>
                  <a:pt x="246887" y="644651"/>
                </a:lnTo>
                <a:lnTo>
                  <a:pt x="873251" y="644651"/>
                </a:lnTo>
                <a:lnTo>
                  <a:pt x="873251" y="635507"/>
                </a:lnTo>
                <a:lnTo>
                  <a:pt x="868679" y="635507"/>
                </a:lnTo>
                <a:lnTo>
                  <a:pt x="868679" y="592759"/>
                </a:lnTo>
                <a:lnTo>
                  <a:pt x="873251" y="592759"/>
                </a:lnTo>
                <a:lnTo>
                  <a:pt x="873251" y="0"/>
                </a:lnTo>
                <a:close/>
              </a:path>
              <a:path w="873759" h="1083945">
                <a:moveTo>
                  <a:pt x="873251" y="592759"/>
                </a:moveTo>
                <a:lnTo>
                  <a:pt x="868679" y="592759"/>
                </a:lnTo>
                <a:lnTo>
                  <a:pt x="873251" y="594359"/>
                </a:lnTo>
                <a:lnTo>
                  <a:pt x="873251" y="592759"/>
                </a:lnTo>
                <a:close/>
              </a:path>
            </a:pathLst>
          </a:custGeom>
          <a:solidFill>
            <a:srgbClr val="E2A9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7">
            <a:extLst>
              <a:ext uri="{FF2B5EF4-FFF2-40B4-BE49-F238E27FC236}">
                <a16:creationId xmlns:a16="http://schemas.microsoft.com/office/drawing/2014/main" id="{4BE5D1F6-5473-6A64-3EFB-11BF70D8FD57}"/>
              </a:ext>
            </a:extLst>
          </p:cNvPr>
          <p:cNvSpPr/>
          <p:nvPr/>
        </p:nvSpPr>
        <p:spPr>
          <a:xfrm>
            <a:off x="5294209" y="1290632"/>
            <a:ext cx="3715724" cy="3953104"/>
          </a:xfrm>
          <a:custGeom>
            <a:avLst/>
            <a:gdLst/>
            <a:ahLst/>
            <a:cxnLst/>
            <a:rect l="l" t="t" r="r" b="b"/>
            <a:pathLst>
              <a:path w="6102984" h="6492875">
                <a:moveTo>
                  <a:pt x="5952744" y="5767120"/>
                </a:moveTo>
                <a:lnTo>
                  <a:pt x="4308652" y="5767120"/>
                </a:lnTo>
                <a:lnTo>
                  <a:pt x="4308652" y="5858560"/>
                </a:lnTo>
                <a:lnTo>
                  <a:pt x="4720132" y="5858560"/>
                </a:lnTo>
                <a:lnTo>
                  <a:pt x="4830318" y="6492811"/>
                </a:lnTo>
                <a:lnTo>
                  <a:pt x="5552236" y="6492811"/>
                </a:lnTo>
                <a:lnTo>
                  <a:pt x="5552236" y="6180429"/>
                </a:lnTo>
                <a:lnTo>
                  <a:pt x="6102705" y="6180429"/>
                </a:lnTo>
                <a:lnTo>
                  <a:pt x="6102705" y="5977432"/>
                </a:lnTo>
                <a:lnTo>
                  <a:pt x="5952744" y="5977432"/>
                </a:lnTo>
                <a:lnTo>
                  <a:pt x="5952744" y="5767120"/>
                </a:lnTo>
                <a:close/>
              </a:path>
              <a:path w="6102984" h="6492875">
                <a:moveTo>
                  <a:pt x="6102705" y="6180429"/>
                </a:moveTo>
                <a:lnTo>
                  <a:pt x="5793638" y="6180429"/>
                </a:lnTo>
                <a:lnTo>
                  <a:pt x="5793638" y="6237122"/>
                </a:lnTo>
                <a:lnTo>
                  <a:pt x="5961888" y="6237122"/>
                </a:lnTo>
                <a:lnTo>
                  <a:pt x="5961888" y="6182258"/>
                </a:lnTo>
                <a:lnTo>
                  <a:pt x="6102705" y="6182258"/>
                </a:lnTo>
                <a:lnTo>
                  <a:pt x="6102705" y="6180429"/>
                </a:lnTo>
                <a:close/>
              </a:path>
              <a:path w="6102984" h="6492875">
                <a:moveTo>
                  <a:pt x="5958230" y="5564124"/>
                </a:moveTo>
                <a:lnTo>
                  <a:pt x="1099108" y="5564124"/>
                </a:lnTo>
                <a:lnTo>
                  <a:pt x="1475841" y="6218834"/>
                </a:lnTo>
                <a:lnTo>
                  <a:pt x="1724558" y="6068872"/>
                </a:lnTo>
                <a:lnTo>
                  <a:pt x="1697305" y="6024362"/>
                </a:lnTo>
                <a:lnTo>
                  <a:pt x="1687068" y="6014212"/>
                </a:lnTo>
                <a:lnTo>
                  <a:pt x="1687068" y="6013272"/>
                </a:lnTo>
                <a:lnTo>
                  <a:pt x="1689363" y="6013272"/>
                </a:lnTo>
                <a:lnTo>
                  <a:pt x="1764025" y="5970962"/>
                </a:lnTo>
                <a:lnTo>
                  <a:pt x="2110435" y="5759805"/>
                </a:lnTo>
                <a:lnTo>
                  <a:pt x="5958230" y="5759805"/>
                </a:lnTo>
                <a:lnTo>
                  <a:pt x="5958230" y="5564124"/>
                </a:lnTo>
                <a:close/>
              </a:path>
              <a:path w="6102984" h="6492875">
                <a:moveTo>
                  <a:pt x="1688198" y="6013932"/>
                </a:moveTo>
                <a:lnTo>
                  <a:pt x="1687499" y="6014161"/>
                </a:lnTo>
                <a:lnTo>
                  <a:pt x="1687068" y="6014212"/>
                </a:lnTo>
                <a:lnTo>
                  <a:pt x="1688514" y="6014212"/>
                </a:lnTo>
                <a:lnTo>
                  <a:pt x="1688198" y="6013932"/>
                </a:lnTo>
                <a:close/>
              </a:path>
              <a:path w="6102984" h="6492875">
                <a:moveTo>
                  <a:pt x="1689363" y="6013272"/>
                </a:moveTo>
                <a:lnTo>
                  <a:pt x="1687068" y="6013272"/>
                </a:lnTo>
                <a:lnTo>
                  <a:pt x="1687525" y="6013399"/>
                </a:lnTo>
                <a:lnTo>
                  <a:pt x="1688198" y="6013932"/>
                </a:lnTo>
                <a:lnTo>
                  <a:pt x="1689363" y="6013272"/>
                </a:lnTo>
                <a:close/>
              </a:path>
              <a:path w="6102984" h="6492875">
                <a:moveTo>
                  <a:pt x="5958230" y="5759805"/>
                </a:moveTo>
                <a:lnTo>
                  <a:pt x="2631643" y="5759805"/>
                </a:lnTo>
                <a:lnTo>
                  <a:pt x="2631643" y="5851245"/>
                </a:lnTo>
                <a:lnTo>
                  <a:pt x="3467404" y="5851245"/>
                </a:lnTo>
                <a:lnTo>
                  <a:pt x="3467404" y="5767120"/>
                </a:lnTo>
                <a:lnTo>
                  <a:pt x="5958230" y="5767120"/>
                </a:lnTo>
                <a:lnTo>
                  <a:pt x="5958230" y="5759805"/>
                </a:lnTo>
                <a:close/>
              </a:path>
              <a:path w="6102984" h="6492875">
                <a:moveTo>
                  <a:pt x="1938528" y="4223004"/>
                </a:moveTo>
                <a:lnTo>
                  <a:pt x="1029843" y="4223004"/>
                </a:lnTo>
                <a:lnTo>
                  <a:pt x="1029843" y="4785055"/>
                </a:lnTo>
                <a:lnTo>
                  <a:pt x="508406" y="4887468"/>
                </a:lnTo>
                <a:lnTo>
                  <a:pt x="528523" y="4992624"/>
                </a:lnTo>
                <a:lnTo>
                  <a:pt x="0" y="5094122"/>
                </a:lnTo>
                <a:lnTo>
                  <a:pt x="107899" y="5737859"/>
                </a:lnTo>
                <a:lnTo>
                  <a:pt x="1099108" y="5564124"/>
                </a:lnTo>
                <a:lnTo>
                  <a:pt x="5958230" y="5564124"/>
                </a:lnTo>
                <a:lnTo>
                  <a:pt x="5958230" y="5492686"/>
                </a:lnTo>
                <a:lnTo>
                  <a:pt x="6095390" y="5492686"/>
                </a:lnTo>
                <a:lnTo>
                  <a:pt x="6095390" y="5487314"/>
                </a:lnTo>
                <a:lnTo>
                  <a:pt x="3467404" y="5487314"/>
                </a:lnTo>
                <a:lnTo>
                  <a:pt x="3467404" y="5485485"/>
                </a:lnTo>
                <a:lnTo>
                  <a:pt x="1942185" y="5485485"/>
                </a:lnTo>
                <a:lnTo>
                  <a:pt x="1942185" y="5183124"/>
                </a:lnTo>
                <a:lnTo>
                  <a:pt x="1687068" y="5183124"/>
                </a:lnTo>
                <a:lnTo>
                  <a:pt x="1687068" y="4587544"/>
                </a:lnTo>
                <a:lnTo>
                  <a:pt x="1814169" y="4384548"/>
                </a:lnTo>
                <a:lnTo>
                  <a:pt x="1938528" y="4384548"/>
                </a:lnTo>
                <a:lnTo>
                  <a:pt x="1938528" y="4223004"/>
                </a:lnTo>
                <a:close/>
              </a:path>
              <a:path w="6102984" h="6492875">
                <a:moveTo>
                  <a:pt x="5954572" y="4675327"/>
                </a:moveTo>
                <a:lnTo>
                  <a:pt x="5795467" y="4675327"/>
                </a:lnTo>
                <a:lnTo>
                  <a:pt x="5795467" y="5112410"/>
                </a:lnTo>
                <a:lnTo>
                  <a:pt x="5219395" y="5112410"/>
                </a:lnTo>
                <a:lnTo>
                  <a:pt x="5219395" y="5227624"/>
                </a:lnTo>
                <a:lnTo>
                  <a:pt x="5555894" y="5227624"/>
                </a:lnTo>
                <a:lnTo>
                  <a:pt x="5555894" y="5487314"/>
                </a:lnTo>
                <a:lnTo>
                  <a:pt x="6095390" y="5487314"/>
                </a:lnTo>
                <a:lnTo>
                  <a:pt x="6095390" y="5315407"/>
                </a:lnTo>
                <a:lnTo>
                  <a:pt x="5956401" y="5315407"/>
                </a:lnTo>
                <a:lnTo>
                  <a:pt x="5956401" y="4927701"/>
                </a:lnTo>
                <a:lnTo>
                  <a:pt x="6089904" y="4927701"/>
                </a:lnTo>
                <a:lnTo>
                  <a:pt x="6089904" y="4739335"/>
                </a:lnTo>
                <a:lnTo>
                  <a:pt x="5954572" y="4739335"/>
                </a:lnTo>
                <a:lnTo>
                  <a:pt x="5954572" y="4675327"/>
                </a:lnTo>
                <a:close/>
              </a:path>
              <a:path w="6102984" h="6492875">
                <a:moveTo>
                  <a:pt x="2087118" y="0"/>
                </a:moveTo>
                <a:lnTo>
                  <a:pt x="1394460" y="109740"/>
                </a:lnTo>
                <a:lnTo>
                  <a:pt x="800100" y="832103"/>
                </a:lnTo>
                <a:lnTo>
                  <a:pt x="443484" y="891539"/>
                </a:lnTo>
                <a:lnTo>
                  <a:pt x="486918" y="1129283"/>
                </a:lnTo>
                <a:lnTo>
                  <a:pt x="497128" y="1134821"/>
                </a:lnTo>
                <a:lnTo>
                  <a:pt x="557784" y="1472183"/>
                </a:lnTo>
                <a:lnTo>
                  <a:pt x="813816" y="1792224"/>
                </a:lnTo>
                <a:lnTo>
                  <a:pt x="644652" y="2249424"/>
                </a:lnTo>
                <a:lnTo>
                  <a:pt x="804672" y="2439924"/>
                </a:lnTo>
                <a:lnTo>
                  <a:pt x="704088" y="3026664"/>
                </a:lnTo>
                <a:lnTo>
                  <a:pt x="1042416" y="3621024"/>
                </a:lnTo>
                <a:lnTo>
                  <a:pt x="745261" y="3876281"/>
                </a:lnTo>
                <a:lnTo>
                  <a:pt x="1027785" y="4205325"/>
                </a:lnTo>
                <a:lnTo>
                  <a:pt x="1027734" y="4223042"/>
                </a:lnTo>
                <a:lnTo>
                  <a:pt x="1029843" y="4223004"/>
                </a:lnTo>
                <a:lnTo>
                  <a:pt x="1938528" y="4223004"/>
                </a:lnTo>
                <a:lnTo>
                  <a:pt x="1938528" y="4088282"/>
                </a:lnTo>
                <a:lnTo>
                  <a:pt x="1507985" y="4088282"/>
                </a:lnTo>
                <a:lnTo>
                  <a:pt x="1498625" y="4037888"/>
                </a:lnTo>
                <a:lnTo>
                  <a:pt x="1517904" y="4037888"/>
                </a:lnTo>
                <a:lnTo>
                  <a:pt x="1517904" y="1592199"/>
                </a:lnTo>
                <a:lnTo>
                  <a:pt x="1778508" y="1293876"/>
                </a:lnTo>
                <a:lnTo>
                  <a:pt x="5815584" y="1293876"/>
                </a:lnTo>
                <a:lnTo>
                  <a:pt x="5815584" y="1056131"/>
                </a:lnTo>
                <a:lnTo>
                  <a:pt x="2272284" y="1056131"/>
                </a:lnTo>
                <a:lnTo>
                  <a:pt x="2087118" y="0"/>
                </a:lnTo>
                <a:close/>
              </a:path>
              <a:path w="6102984" h="6492875">
                <a:moveTo>
                  <a:pt x="1517904" y="4037888"/>
                </a:moveTo>
                <a:lnTo>
                  <a:pt x="1498625" y="4037888"/>
                </a:lnTo>
                <a:lnTo>
                  <a:pt x="1511249" y="4088282"/>
                </a:lnTo>
                <a:lnTo>
                  <a:pt x="1517904" y="4088282"/>
                </a:lnTo>
                <a:lnTo>
                  <a:pt x="1517904" y="4037888"/>
                </a:lnTo>
                <a:close/>
              </a:path>
              <a:path w="6102984" h="6492875">
                <a:moveTo>
                  <a:pt x="3108960" y="900683"/>
                </a:moveTo>
                <a:lnTo>
                  <a:pt x="2272284" y="1056131"/>
                </a:lnTo>
                <a:lnTo>
                  <a:pt x="5815584" y="1056131"/>
                </a:lnTo>
                <a:lnTo>
                  <a:pt x="5815584" y="1051560"/>
                </a:lnTo>
                <a:lnTo>
                  <a:pt x="4773168" y="1051560"/>
                </a:lnTo>
                <a:lnTo>
                  <a:pt x="4772841" y="1049274"/>
                </a:lnTo>
                <a:lnTo>
                  <a:pt x="3145536" y="1049274"/>
                </a:lnTo>
                <a:lnTo>
                  <a:pt x="3108960" y="900683"/>
                </a:lnTo>
                <a:close/>
              </a:path>
              <a:path w="6102984" h="6492875">
                <a:moveTo>
                  <a:pt x="4942332" y="1014983"/>
                </a:moveTo>
                <a:lnTo>
                  <a:pt x="4773168" y="1051560"/>
                </a:lnTo>
                <a:lnTo>
                  <a:pt x="5815584" y="1051560"/>
                </a:lnTo>
                <a:lnTo>
                  <a:pt x="5815584" y="1046988"/>
                </a:lnTo>
                <a:lnTo>
                  <a:pt x="4951476" y="1046988"/>
                </a:lnTo>
                <a:lnTo>
                  <a:pt x="4942332" y="1014983"/>
                </a:lnTo>
                <a:close/>
              </a:path>
              <a:path w="6102984" h="6492875">
                <a:moveTo>
                  <a:pt x="4261104" y="849249"/>
                </a:moveTo>
                <a:lnTo>
                  <a:pt x="3145536" y="1049274"/>
                </a:lnTo>
                <a:lnTo>
                  <a:pt x="4772841" y="1049274"/>
                </a:lnTo>
                <a:lnTo>
                  <a:pt x="4769902" y="1028700"/>
                </a:lnTo>
                <a:lnTo>
                  <a:pt x="4302252" y="1028700"/>
                </a:lnTo>
                <a:lnTo>
                  <a:pt x="4261104" y="849249"/>
                </a:lnTo>
                <a:close/>
              </a:path>
              <a:path w="6102984" h="6492875">
                <a:moveTo>
                  <a:pt x="5815584" y="891539"/>
                </a:moveTo>
                <a:lnTo>
                  <a:pt x="4951476" y="1046988"/>
                </a:lnTo>
                <a:lnTo>
                  <a:pt x="5815584" y="1046988"/>
                </a:lnTo>
                <a:lnTo>
                  <a:pt x="5815584" y="891539"/>
                </a:lnTo>
                <a:close/>
              </a:path>
              <a:path w="6102984" h="6492875">
                <a:moveTo>
                  <a:pt x="4745736" y="859536"/>
                </a:moveTo>
                <a:lnTo>
                  <a:pt x="4494276" y="909840"/>
                </a:lnTo>
                <a:lnTo>
                  <a:pt x="4503420" y="1005839"/>
                </a:lnTo>
                <a:lnTo>
                  <a:pt x="4302252" y="1028700"/>
                </a:lnTo>
                <a:lnTo>
                  <a:pt x="4769902" y="1028700"/>
                </a:lnTo>
                <a:lnTo>
                  <a:pt x="4745736" y="859536"/>
                </a:lnTo>
                <a:close/>
              </a:path>
            </a:pathLst>
          </a:custGeom>
          <a:solidFill>
            <a:srgbClr val="787D83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8">
            <a:extLst>
              <a:ext uri="{FF2B5EF4-FFF2-40B4-BE49-F238E27FC236}">
                <a16:creationId xmlns:a16="http://schemas.microsoft.com/office/drawing/2014/main" id="{5548CCA0-1610-CB82-FFA1-F75F4BA1C980}"/>
              </a:ext>
            </a:extLst>
          </p:cNvPr>
          <p:cNvSpPr/>
          <p:nvPr/>
        </p:nvSpPr>
        <p:spPr>
          <a:xfrm>
            <a:off x="2229410" y="3747407"/>
            <a:ext cx="3106811" cy="1484589"/>
          </a:xfrm>
          <a:custGeom>
            <a:avLst/>
            <a:gdLst/>
            <a:ahLst/>
            <a:cxnLst/>
            <a:rect l="l" t="t" r="r" b="b"/>
            <a:pathLst>
              <a:path w="5102859" h="2438400">
                <a:moveTo>
                  <a:pt x="388226" y="1938909"/>
                </a:moveTo>
                <a:lnTo>
                  <a:pt x="150774" y="1938909"/>
                </a:lnTo>
                <a:lnTo>
                  <a:pt x="238798" y="2438133"/>
                </a:lnTo>
                <a:lnTo>
                  <a:pt x="469087" y="2397531"/>
                </a:lnTo>
                <a:lnTo>
                  <a:pt x="388226" y="1938909"/>
                </a:lnTo>
                <a:close/>
              </a:path>
              <a:path w="5102859" h="2438400">
                <a:moveTo>
                  <a:pt x="3237363" y="2047303"/>
                </a:moveTo>
                <a:lnTo>
                  <a:pt x="2381351" y="2047303"/>
                </a:lnTo>
                <a:lnTo>
                  <a:pt x="2407170" y="2193683"/>
                </a:lnTo>
                <a:lnTo>
                  <a:pt x="3237363" y="2047303"/>
                </a:lnTo>
                <a:close/>
              </a:path>
              <a:path w="5102859" h="2438400">
                <a:moveTo>
                  <a:pt x="2321764" y="1596618"/>
                </a:moveTo>
                <a:lnTo>
                  <a:pt x="2091956" y="1596618"/>
                </a:lnTo>
                <a:lnTo>
                  <a:pt x="2177757" y="2083206"/>
                </a:lnTo>
                <a:lnTo>
                  <a:pt x="2381351" y="2047303"/>
                </a:lnTo>
                <a:lnTo>
                  <a:pt x="3237363" y="2047303"/>
                </a:lnTo>
                <a:lnTo>
                  <a:pt x="4117832" y="1892058"/>
                </a:lnTo>
                <a:lnTo>
                  <a:pt x="2373858" y="1892058"/>
                </a:lnTo>
                <a:lnTo>
                  <a:pt x="2321764" y="1596618"/>
                </a:lnTo>
                <a:close/>
              </a:path>
              <a:path w="5102859" h="2438400">
                <a:moveTo>
                  <a:pt x="230289" y="1043228"/>
                </a:moveTo>
                <a:lnTo>
                  <a:pt x="0" y="1083856"/>
                </a:lnTo>
                <a:lnTo>
                  <a:pt x="110350" y="1709635"/>
                </a:lnTo>
                <a:lnTo>
                  <a:pt x="100584" y="1711363"/>
                </a:lnTo>
                <a:lnTo>
                  <a:pt x="141008" y="1940610"/>
                </a:lnTo>
                <a:lnTo>
                  <a:pt x="150774" y="1938909"/>
                </a:lnTo>
                <a:lnTo>
                  <a:pt x="388226" y="1938909"/>
                </a:lnTo>
                <a:lnTo>
                  <a:pt x="381063" y="1898281"/>
                </a:lnTo>
                <a:lnTo>
                  <a:pt x="1681250" y="1669034"/>
                </a:lnTo>
                <a:lnTo>
                  <a:pt x="340639" y="1669034"/>
                </a:lnTo>
                <a:lnTo>
                  <a:pt x="230289" y="1043228"/>
                </a:lnTo>
                <a:close/>
              </a:path>
              <a:path w="5102859" h="2438400">
                <a:moveTo>
                  <a:pt x="3775763" y="1282763"/>
                </a:moveTo>
                <a:lnTo>
                  <a:pt x="3479634" y="1282763"/>
                </a:lnTo>
                <a:lnTo>
                  <a:pt x="3550488" y="1684578"/>
                </a:lnTo>
                <a:lnTo>
                  <a:pt x="2373858" y="1892058"/>
                </a:lnTo>
                <a:lnTo>
                  <a:pt x="4117832" y="1892058"/>
                </a:lnTo>
                <a:lnTo>
                  <a:pt x="5102237" y="1718487"/>
                </a:lnTo>
                <a:lnTo>
                  <a:pt x="5087329" y="1633943"/>
                </a:lnTo>
                <a:lnTo>
                  <a:pt x="3837686" y="1633943"/>
                </a:lnTo>
                <a:lnTo>
                  <a:pt x="3775763" y="1282763"/>
                </a:lnTo>
                <a:close/>
              </a:path>
              <a:path w="5102859" h="2438400">
                <a:moveTo>
                  <a:pt x="2146198" y="710298"/>
                </a:moveTo>
                <a:lnTo>
                  <a:pt x="1714500" y="786422"/>
                </a:lnTo>
                <a:lnTo>
                  <a:pt x="1824012" y="1407464"/>
                </a:lnTo>
                <a:lnTo>
                  <a:pt x="340639" y="1669034"/>
                </a:lnTo>
                <a:lnTo>
                  <a:pt x="1681250" y="1669034"/>
                </a:lnTo>
                <a:lnTo>
                  <a:pt x="2091956" y="1596618"/>
                </a:lnTo>
                <a:lnTo>
                  <a:pt x="2321764" y="1596618"/>
                </a:lnTo>
                <a:lnTo>
                  <a:pt x="2165563" y="710755"/>
                </a:lnTo>
                <a:lnTo>
                  <a:pt x="2146274" y="710755"/>
                </a:lnTo>
                <a:lnTo>
                  <a:pt x="2146198" y="710298"/>
                </a:lnTo>
                <a:close/>
              </a:path>
              <a:path w="5102859" h="2438400">
                <a:moveTo>
                  <a:pt x="5049647" y="1420253"/>
                </a:moveTo>
                <a:lnTo>
                  <a:pt x="3837686" y="1633943"/>
                </a:lnTo>
                <a:lnTo>
                  <a:pt x="5087329" y="1633943"/>
                </a:lnTo>
                <a:lnTo>
                  <a:pt x="5049647" y="1420253"/>
                </a:lnTo>
                <a:close/>
              </a:path>
              <a:path w="5102859" h="2438400">
                <a:moveTo>
                  <a:pt x="3571976" y="127025"/>
                </a:moveTo>
                <a:lnTo>
                  <a:pt x="3284778" y="177660"/>
                </a:lnTo>
                <a:lnTo>
                  <a:pt x="3285883" y="183908"/>
                </a:lnTo>
                <a:lnTo>
                  <a:pt x="2569464" y="310235"/>
                </a:lnTo>
                <a:lnTo>
                  <a:pt x="2591790" y="436829"/>
                </a:lnTo>
                <a:lnTo>
                  <a:pt x="2582976" y="438378"/>
                </a:lnTo>
                <a:lnTo>
                  <a:pt x="2729153" y="1267447"/>
                </a:lnTo>
                <a:lnTo>
                  <a:pt x="2727871" y="1267675"/>
                </a:lnTo>
                <a:lnTo>
                  <a:pt x="2753118" y="1410881"/>
                </a:lnTo>
                <a:lnTo>
                  <a:pt x="3479634" y="1282763"/>
                </a:lnTo>
                <a:lnTo>
                  <a:pt x="3775763" y="1282763"/>
                </a:lnTo>
                <a:lnTo>
                  <a:pt x="3768507" y="1241615"/>
                </a:lnTo>
                <a:lnTo>
                  <a:pt x="2875648" y="1241615"/>
                </a:lnTo>
                <a:lnTo>
                  <a:pt x="2732392" y="429171"/>
                </a:lnTo>
                <a:lnTo>
                  <a:pt x="3311131" y="327113"/>
                </a:lnTo>
                <a:lnTo>
                  <a:pt x="3607259" y="327113"/>
                </a:lnTo>
                <a:lnTo>
                  <a:pt x="3598329" y="276466"/>
                </a:lnTo>
                <a:lnTo>
                  <a:pt x="4188777" y="172364"/>
                </a:lnTo>
                <a:lnTo>
                  <a:pt x="4350605" y="172364"/>
                </a:lnTo>
                <a:lnTo>
                  <a:pt x="4345724" y="144678"/>
                </a:lnTo>
                <a:lnTo>
                  <a:pt x="4354156" y="143205"/>
                </a:lnTo>
                <a:lnTo>
                  <a:pt x="4352405" y="133273"/>
                </a:lnTo>
                <a:lnTo>
                  <a:pt x="3573081" y="133273"/>
                </a:lnTo>
                <a:lnTo>
                  <a:pt x="3571976" y="127025"/>
                </a:lnTo>
                <a:close/>
              </a:path>
              <a:path w="5102859" h="2438400">
                <a:moveTo>
                  <a:pt x="3607259" y="327113"/>
                </a:moveTo>
                <a:lnTo>
                  <a:pt x="3311131" y="327113"/>
                </a:lnTo>
                <a:lnTo>
                  <a:pt x="3454387" y="1139558"/>
                </a:lnTo>
                <a:lnTo>
                  <a:pt x="2875648" y="1241615"/>
                </a:lnTo>
                <a:lnTo>
                  <a:pt x="3768507" y="1241615"/>
                </a:lnTo>
                <a:lnTo>
                  <a:pt x="3766832" y="1232115"/>
                </a:lnTo>
                <a:lnTo>
                  <a:pt x="4512564" y="1100632"/>
                </a:lnTo>
                <a:lnTo>
                  <a:pt x="4510498" y="1088923"/>
                </a:lnTo>
                <a:lnTo>
                  <a:pt x="3741585" y="1088923"/>
                </a:lnTo>
                <a:lnTo>
                  <a:pt x="3607259" y="327113"/>
                </a:lnTo>
                <a:close/>
              </a:path>
              <a:path w="5102859" h="2438400">
                <a:moveTo>
                  <a:pt x="4350605" y="172364"/>
                </a:moveTo>
                <a:lnTo>
                  <a:pt x="4188777" y="172364"/>
                </a:lnTo>
                <a:lnTo>
                  <a:pt x="4332033" y="984821"/>
                </a:lnTo>
                <a:lnTo>
                  <a:pt x="3741585" y="1088923"/>
                </a:lnTo>
                <a:lnTo>
                  <a:pt x="4510498" y="1088923"/>
                </a:lnTo>
                <a:lnTo>
                  <a:pt x="4491151" y="979220"/>
                </a:lnTo>
                <a:lnTo>
                  <a:pt x="4492828" y="978928"/>
                </a:lnTo>
                <a:lnTo>
                  <a:pt x="4350605" y="172364"/>
                </a:lnTo>
                <a:close/>
              </a:path>
              <a:path w="5102859" h="2438400">
                <a:moveTo>
                  <a:pt x="2164981" y="707453"/>
                </a:moveTo>
                <a:lnTo>
                  <a:pt x="2146274" y="710755"/>
                </a:lnTo>
                <a:lnTo>
                  <a:pt x="2165563" y="710755"/>
                </a:lnTo>
                <a:lnTo>
                  <a:pt x="2164981" y="707453"/>
                </a:lnTo>
                <a:close/>
              </a:path>
              <a:path w="5102859" h="2438400">
                <a:moveTo>
                  <a:pt x="4328909" y="0"/>
                </a:moveTo>
                <a:lnTo>
                  <a:pt x="3573081" y="133273"/>
                </a:lnTo>
                <a:lnTo>
                  <a:pt x="4352405" y="133273"/>
                </a:lnTo>
                <a:lnTo>
                  <a:pt x="4328909" y="0"/>
                </a:lnTo>
                <a:close/>
              </a:path>
            </a:pathLst>
          </a:custGeom>
          <a:solidFill>
            <a:srgbClr val="787D83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9">
            <a:extLst>
              <a:ext uri="{FF2B5EF4-FFF2-40B4-BE49-F238E27FC236}">
                <a16:creationId xmlns:a16="http://schemas.microsoft.com/office/drawing/2014/main" id="{7F03467B-8965-FEF6-4F86-87AC8E74D36E}"/>
              </a:ext>
            </a:extLst>
          </p:cNvPr>
          <p:cNvSpPr/>
          <p:nvPr/>
        </p:nvSpPr>
        <p:spPr>
          <a:xfrm>
            <a:off x="8887842" y="4608688"/>
            <a:ext cx="306196" cy="324754"/>
          </a:xfrm>
          <a:custGeom>
            <a:avLst/>
            <a:gdLst/>
            <a:ahLst/>
            <a:cxnLst/>
            <a:rect l="l" t="t" r="r" b="b"/>
            <a:pathLst>
              <a:path w="502920" h="533400">
                <a:moveTo>
                  <a:pt x="0" y="533400"/>
                </a:moveTo>
                <a:lnTo>
                  <a:pt x="502920" y="533400"/>
                </a:lnTo>
                <a:lnTo>
                  <a:pt x="502920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ln w="76200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0">
            <a:extLst>
              <a:ext uri="{FF2B5EF4-FFF2-40B4-BE49-F238E27FC236}">
                <a16:creationId xmlns:a16="http://schemas.microsoft.com/office/drawing/2014/main" id="{4D478783-6B7D-3DB5-577C-0F1C9B4ABFF3}"/>
              </a:ext>
            </a:extLst>
          </p:cNvPr>
          <p:cNvSpPr/>
          <p:nvPr/>
        </p:nvSpPr>
        <p:spPr>
          <a:xfrm>
            <a:off x="5443132" y="4912100"/>
            <a:ext cx="711365" cy="323207"/>
          </a:xfrm>
          <a:custGeom>
            <a:avLst/>
            <a:gdLst/>
            <a:ahLst/>
            <a:cxnLst/>
            <a:rect l="l" t="t" r="r" b="b"/>
            <a:pathLst>
              <a:path w="1168400" h="530859">
                <a:moveTo>
                  <a:pt x="0" y="530351"/>
                </a:moveTo>
                <a:lnTo>
                  <a:pt x="742950" y="530351"/>
                </a:lnTo>
                <a:lnTo>
                  <a:pt x="1168146" y="256031"/>
                </a:lnTo>
                <a:lnTo>
                  <a:pt x="1028700" y="0"/>
                </a:lnTo>
              </a:path>
            </a:pathLst>
          </a:custGeom>
          <a:ln w="76200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1">
            <a:extLst>
              <a:ext uri="{FF2B5EF4-FFF2-40B4-BE49-F238E27FC236}">
                <a16:creationId xmlns:a16="http://schemas.microsoft.com/office/drawing/2014/main" id="{59084795-A2B1-B11C-6B44-52E44913FDEA}"/>
              </a:ext>
            </a:extLst>
          </p:cNvPr>
          <p:cNvSpPr/>
          <p:nvPr/>
        </p:nvSpPr>
        <p:spPr>
          <a:xfrm>
            <a:off x="5235576" y="3954672"/>
            <a:ext cx="51806" cy="302330"/>
          </a:xfrm>
          <a:custGeom>
            <a:avLst/>
            <a:gdLst/>
            <a:ahLst/>
            <a:cxnLst/>
            <a:rect l="l" t="t" r="r" b="b"/>
            <a:pathLst>
              <a:path w="85089" h="496570">
                <a:moveTo>
                  <a:pt x="0" y="0"/>
                </a:moveTo>
                <a:lnTo>
                  <a:pt x="84912" y="496277"/>
                </a:lnTo>
              </a:path>
            </a:pathLst>
          </a:custGeom>
          <a:ln w="76199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32">
            <a:extLst>
              <a:ext uri="{FF2B5EF4-FFF2-40B4-BE49-F238E27FC236}">
                <a16:creationId xmlns:a16="http://schemas.microsoft.com/office/drawing/2014/main" id="{55045B56-131D-147C-EC3A-ADB51FA197E7}"/>
              </a:ext>
            </a:extLst>
          </p:cNvPr>
          <p:cNvSpPr/>
          <p:nvPr/>
        </p:nvSpPr>
        <p:spPr>
          <a:xfrm>
            <a:off x="5269157" y="4297751"/>
            <a:ext cx="645255" cy="342538"/>
          </a:xfrm>
          <a:custGeom>
            <a:avLst/>
            <a:gdLst/>
            <a:ahLst/>
            <a:cxnLst/>
            <a:rect l="l" t="t" r="r" b="b"/>
            <a:pathLst>
              <a:path w="1059815" h="562609">
                <a:moveTo>
                  <a:pt x="991044" y="0"/>
                </a:moveTo>
                <a:lnTo>
                  <a:pt x="0" y="174751"/>
                </a:lnTo>
                <a:lnTo>
                  <a:pt x="68300" y="562140"/>
                </a:lnTo>
                <a:lnTo>
                  <a:pt x="1059357" y="387388"/>
                </a:lnTo>
                <a:lnTo>
                  <a:pt x="991044" y="0"/>
                </a:lnTo>
                <a:close/>
              </a:path>
            </a:pathLst>
          </a:custGeom>
          <a:solidFill>
            <a:srgbClr val="E8D9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3">
            <a:extLst>
              <a:ext uri="{FF2B5EF4-FFF2-40B4-BE49-F238E27FC236}">
                <a16:creationId xmlns:a16="http://schemas.microsoft.com/office/drawing/2014/main" id="{88461BA4-61AD-DCE9-389D-4EB025264BE3}"/>
              </a:ext>
            </a:extLst>
          </p:cNvPr>
          <p:cNvSpPr/>
          <p:nvPr/>
        </p:nvSpPr>
        <p:spPr>
          <a:xfrm>
            <a:off x="1372112" y="691978"/>
            <a:ext cx="9464252" cy="5238921"/>
          </a:xfrm>
          <a:prstGeom prst="rect">
            <a:avLst/>
          </a:prstGeom>
          <a:blipFill>
            <a:blip r:embed="rId2" cstate="print"/>
            <a:stretch>
              <a:fillRect t="-16892" b="-1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BEC1E798-3884-1DAB-14E6-262964D36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ZONE 3: GATHERING</a:t>
            </a:r>
          </a:p>
        </p:txBody>
      </p:sp>
    </p:spTree>
    <p:extLst>
      <p:ext uri="{BB962C8B-B14F-4D97-AF65-F5344CB8AC3E}">
        <p14:creationId xmlns:p14="http://schemas.microsoft.com/office/powerpoint/2010/main" val="3321129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72B41-814E-4B0F-6F46-E672A61F5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F1BCA22C-CE4B-12F2-E830-A1DF2E8FDCA6}"/>
              </a:ext>
            </a:extLst>
          </p:cNvPr>
          <p:cNvGrpSpPr/>
          <p:nvPr/>
        </p:nvGrpSpPr>
        <p:grpSpPr>
          <a:xfrm>
            <a:off x="5266625" y="916380"/>
            <a:ext cx="6408017" cy="4897184"/>
            <a:chOff x="14611350" y="-4331829"/>
            <a:chExt cx="9372600" cy="7162800"/>
          </a:xfrm>
        </p:grpSpPr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6825BBAF-C2B0-F489-D52F-59B4DFEA2E5E}"/>
                </a:ext>
              </a:extLst>
            </p:cNvPr>
            <p:cNvSpPr/>
            <p:nvPr/>
          </p:nvSpPr>
          <p:spPr>
            <a:xfrm>
              <a:off x="20612100" y="1611771"/>
              <a:ext cx="3371850" cy="12192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956EFBB0-0DFE-AEA4-4391-AD5CDC131852}"/>
                </a:ext>
              </a:extLst>
            </p:cNvPr>
            <p:cNvSpPr/>
            <p:nvPr/>
          </p:nvSpPr>
          <p:spPr>
            <a:xfrm>
              <a:off x="15828657" y="-2845929"/>
              <a:ext cx="1078204" cy="12192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A1D04C76-2A49-A034-309B-69EF6237E80B}"/>
                </a:ext>
              </a:extLst>
            </p:cNvPr>
            <p:cNvSpPr/>
            <p:nvPr/>
          </p:nvSpPr>
          <p:spPr>
            <a:xfrm>
              <a:off x="16904995" y="-2845929"/>
              <a:ext cx="1078204" cy="12192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242F38F7-6012-EE26-E38C-2E6DCECB0D7B}"/>
                </a:ext>
              </a:extLst>
            </p:cNvPr>
            <p:cNvSpPr/>
            <p:nvPr/>
          </p:nvSpPr>
          <p:spPr>
            <a:xfrm>
              <a:off x="15811500" y="1611771"/>
              <a:ext cx="971550" cy="12192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1BA5B5B0-EB59-DF8F-70DF-8E6D2D94E204}"/>
                </a:ext>
              </a:extLst>
            </p:cNvPr>
            <p:cNvSpPr/>
            <p:nvPr/>
          </p:nvSpPr>
          <p:spPr>
            <a:xfrm>
              <a:off x="15811500" y="125871"/>
              <a:ext cx="2171700" cy="12192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8">
              <a:extLst>
                <a:ext uri="{FF2B5EF4-FFF2-40B4-BE49-F238E27FC236}">
                  <a16:creationId xmlns:a16="http://schemas.microsoft.com/office/drawing/2014/main" id="{F42431F1-C775-B840-93CA-B85C9D53359C}"/>
                </a:ext>
              </a:extLst>
            </p:cNvPr>
            <p:cNvSpPr/>
            <p:nvPr/>
          </p:nvSpPr>
          <p:spPr>
            <a:xfrm>
              <a:off x="20612100" y="125871"/>
              <a:ext cx="3371850" cy="12192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9">
              <a:extLst>
                <a:ext uri="{FF2B5EF4-FFF2-40B4-BE49-F238E27FC236}">
                  <a16:creationId xmlns:a16="http://schemas.microsoft.com/office/drawing/2014/main" id="{A4354112-5E4B-9BA0-134E-95D57676F7B6}"/>
                </a:ext>
              </a:extLst>
            </p:cNvPr>
            <p:cNvSpPr/>
            <p:nvPr/>
          </p:nvSpPr>
          <p:spPr>
            <a:xfrm>
              <a:off x="20612100" y="-2845929"/>
              <a:ext cx="2171700" cy="12192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0">
              <a:extLst>
                <a:ext uri="{FF2B5EF4-FFF2-40B4-BE49-F238E27FC236}">
                  <a16:creationId xmlns:a16="http://schemas.microsoft.com/office/drawing/2014/main" id="{4E8E4E7B-F624-74F4-205E-2089CBA91E5A}"/>
                </a:ext>
              </a:extLst>
            </p:cNvPr>
            <p:cNvSpPr/>
            <p:nvPr/>
          </p:nvSpPr>
          <p:spPr>
            <a:xfrm>
              <a:off x="17011650" y="1611771"/>
              <a:ext cx="971550" cy="12192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1">
              <a:extLst>
                <a:ext uri="{FF2B5EF4-FFF2-40B4-BE49-F238E27FC236}">
                  <a16:creationId xmlns:a16="http://schemas.microsoft.com/office/drawing/2014/main" id="{B7B5E9F1-FFA6-62B5-57EE-72715B455686}"/>
                </a:ext>
              </a:extLst>
            </p:cNvPr>
            <p:cNvSpPr/>
            <p:nvPr/>
          </p:nvSpPr>
          <p:spPr>
            <a:xfrm>
              <a:off x="19411950" y="125871"/>
              <a:ext cx="971550" cy="1219200"/>
            </a:xfrm>
            <a:custGeom>
              <a:avLst/>
              <a:gdLst/>
              <a:ahLst/>
              <a:cxnLst/>
              <a:rect l="l" t="t" r="r" b="b"/>
              <a:pathLst>
                <a:path w="971550" h="1219200">
                  <a:moveTo>
                    <a:pt x="0" y="1219200"/>
                  </a:moveTo>
                  <a:lnTo>
                    <a:pt x="971550" y="1219200"/>
                  </a:lnTo>
                  <a:lnTo>
                    <a:pt x="97155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F9A0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2">
              <a:extLst>
                <a:ext uri="{FF2B5EF4-FFF2-40B4-BE49-F238E27FC236}">
                  <a16:creationId xmlns:a16="http://schemas.microsoft.com/office/drawing/2014/main" id="{CBF173C4-8B8D-2969-1BAA-C5D29A491BF1}"/>
                </a:ext>
              </a:extLst>
            </p:cNvPr>
            <p:cNvSpPr/>
            <p:nvPr/>
          </p:nvSpPr>
          <p:spPr>
            <a:xfrm>
              <a:off x="18211800" y="125871"/>
              <a:ext cx="971550" cy="1219200"/>
            </a:xfrm>
            <a:custGeom>
              <a:avLst/>
              <a:gdLst/>
              <a:ahLst/>
              <a:cxnLst/>
              <a:rect l="l" t="t" r="r" b="b"/>
              <a:pathLst>
                <a:path w="971550" h="1219200">
                  <a:moveTo>
                    <a:pt x="0" y="1219200"/>
                  </a:moveTo>
                  <a:lnTo>
                    <a:pt x="971550" y="1219200"/>
                  </a:lnTo>
                  <a:lnTo>
                    <a:pt x="97155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637B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3">
              <a:extLst>
                <a:ext uri="{FF2B5EF4-FFF2-40B4-BE49-F238E27FC236}">
                  <a16:creationId xmlns:a16="http://schemas.microsoft.com/office/drawing/2014/main" id="{2E1194ED-4220-0F2F-4608-644D37C1D328}"/>
                </a:ext>
              </a:extLst>
            </p:cNvPr>
            <p:cNvSpPr/>
            <p:nvPr/>
          </p:nvSpPr>
          <p:spPr>
            <a:xfrm>
              <a:off x="18211800" y="1611771"/>
              <a:ext cx="2171700" cy="12192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4">
              <a:extLst>
                <a:ext uri="{FF2B5EF4-FFF2-40B4-BE49-F238E27FC236}">
                  <a16:creationId xmlns:a16="http://schemas.microsoft.com/office/drawing/2014/main" id="{D95D9918-6829-DAA0-E78A-6D01402556C1}"/>
                </a:ext>
              </a:extLst>
            </p:cNvPr>
            <p:cNvSpPr/>
            <p:nvPr/>
          </p:nvSpPr>
          <p:spPr>
            <a:xfrm>
              <a:off x="15811500" y="-1360029"/>
              <a:ext cx="971550" cy="12192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5">
              <a:extLst>
                <a:ext uri="{FF2B5EF4-FFF2-40B4-BE49-F238E27FC236}">
                  <a16:creationId xmlns:a16="http://schemas.microsoft.com/office/drawing/2014/main" id="{369EC561-24CF-F48E-77E9-FCADC3F18F5A}"/>
                </a:ext>
              </a:extLst>
            </p:cNvPr>
            <p:cNvSpPr/>
            <p:nvPr/>
          </p:nvSpPr>
          <p:spPr>
            <a:xfrm>
              <a:off x="18211800" y="-2845929"/>
              <a:ext cx="2171700" cy="122301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6">
              <a:extLst>
                <a:ext uri="{FF2B5EF4-FFF2-40B4-BE49-F238E27FC236}">
                  <a16:creationId xmlns:a16="http://schemas.microsoft.com/office/drawing/2014/main" id="{BB52AC7A-815A-BBAF-ACC0-F4BF89A3A503}"/>
                </a:ext>
              </a:extLst>
            </p:cNvPr>
            <p:cNvSpPr/>
            <p:nvPr/>
          </p:nvSpPr>
          <p:spPr>
            <a:xfrm>
              <a:off x="14611350" y="-4331817"/>
              <a:ext cx="971550" cy="567688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7">
              <a:extLst>
                <a:ext uri="{FF2B5EF4-FFF2-40B4-BE49-F238E27FC236}">
                  <a16:creationId xmlns:a16="http://schemas.microsoft.com/office/drawing/2014/main" id="{F2D88A3C-B721-D3DF-6EF1-9FB59A392706}"/>
                </a:ext>
              </a:extLst>
            </p:cNvPr>
            <p:cNvSpPr/>
            <p:nvPr/>
          </p:nvSpPr>
          <p:spPr>
            <a:xfrm>
              <a:off x="21812250" y="-1360029"/>
              <a:ext cx="2171700" cy="121920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8">
              <a:extLst>
                <a:ext uri="{FF2B5EF4-FFF2-40B4-BE49-F238E27FC236}">
                  <a16:creationId xmlns:a16="http://schemas.microsoft.com/office/drawing/2014/main" id="{2CFE5DA2-1422-035E-853D-253F07F647AD}"/>
                </a:ext>
              </a:extLst>
            </p:cNvPr>
            <p:cNvSpPr/>
            <p:nvPr/>
          </p:nvSpPr>
          <p:spPr>
            <a:xfrm>
              <a:off x="17011650" y="-1360029"/>
              <a:ext cx="3371850" cy="121920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9">
              <a:extLst>
                <a:ext uri="{FF2B5EF4-FFF2-40B4-BE49-F238E27FC236}">
                  <a16:creationId xmlns:a16="http://schemas.microsoft.com/office/drawing/2014/main" id="{1689E3B6-9E92-5856-2723-3F4FCD4EE267}"/>
                </a:ext>
              </a:extLst>
            </p:cNvPr>
            <p:cNvSpPr/>
            <p:nvPr/>
          </p:nvSpPr>
          <p:spPr>
            <a:xfrm>
              <a:off x="20612100" y="-1360017"/>
              <a:ext cx="971550" cy="121918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20">
              <a:extLst>
                <a:ext uri="{FF2B5EF4-FFF2-40B4-BE49-F238E27FC236}">
                  <a16:creationId xmlns:a16="http://schemas.microsoft.com/office/drawing/2014/main" id="{A053E0B9-5791-DDAC-DD8A-F4E99AC5C3B3}"/>
                </a:ext>
              </a:extLst>
            </p:cNvPr>
            <p:cNvSpPr/>
            <p:nvPr/>
          </p:nvSpPr>
          <p:spPr>
            <a:xfrm>
              <a:off x="19411950" y="-4331829"/>
              <a:ext cx="2171700" cy="121920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21">
              <a:extLst>
                <a:ext uri="{FF2B5EF4-FFF2-40B4-BE49-F238E27FC236}">
                  <a16:creationId xmlns:a16="http://schemas.microsoft.com/office/drawing/2014/main" id="{DD696990-434D-6172-BE44-1C449D23C8A2}"/>
                </a:ext>
              </a:extLst>
            </p:cNvPr>
            <p:cNvSpPr/>
            <p:nvPr/>
          </p:nvSpPr>
          <p:spPr>
            <a:xfrm>
              <a:off x="14611350" y="1611771"/>
              <a:ext cx="971550" cy="121920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3">
              <a:extLst>
                <a:ext uri="{FF2B5EF4-FFF2-40B4-BE49-F238E27FC236}">
                  <a16:creationId xmlns:a16="http://schemas.microsoft.com/office/drawing/2014/main" id="{8B0586C4-439D-F13F-2910-DF698CAFD362}"/>
                </a:ext>
              </a:extLst>
            </p:cNvPr>
            <p:cNvSpPr/>
            <p:nvPr/>
          </p:nvSpPr>
          <p:spPr>
            <a:xfrm>
              <a:off x="21812250" y="-4331829"/>
              <a:ext cx="2171700" cy="121920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4">
              <a:extLst>
                <a:ext uri="{FF2B5EF4-FFF2-40B4-BE49-F238E27FC236}">
                  <a16:creationId xmlns:a16="http://schemas.microsoft.com/office/drawing/2014/main" id="{7607371B-7ED8-75FC-3D1D-553183946A32}"/>
                </a:ext>
              </a:extLst>
            </p:cNvPr>
            <p:cNvSpPr/>
            <p:nvPr/>
          </p:nvSpPr>
          <p:spPr>
            <a:xfrm>
              <a:off x="23012400" y="-2845929"/>
              <a:ext cx="971550" cy="121920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25">
              <a:extLst>
                <a:ext uri="{FF2B5EF4-FFF2-40B4-BE49-F238E27FC236}">
                  <a16:creationId xmlns:a16="http://schemas.microsoft.com/office/drawing/2014/main" id="{2ED8B4E1-C2E1-822E-A261-E35CE98920C3}"/>
                </a:ext>
              </a:extLst>
            </p:cNvPr>
            <p:cNvSpPr/>
            <p:nvPr/>
          </p:nvSpPr>
          <p:spPr>
            <a:xfrm>
              <a:off x="15811500" y="-4331817"/>
              <a:ext cx="2171700" cy="121918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6">
              <a:extLst>
                <a:ext uri="{FF2B5EF4-FFF2-40B4-BE49-F238E27FC236}">
                  <a16:creationId xmlns:a16="http://schemas.microsoft.com/office/drawing/2014/main" id="{78BC858E-92BD-1A5C-ACD6-091C2ACE6AD1}"/>
                </a:ext>
              </a:extLst>
            </p:cNvPr>
            <p:cNvSpPr/>
            <p:nvPr/>
          </p:nvSpPr>
          <p:spPr>
            <a:xfrm>
              <a:off x="18211800" y="-4331817"/>
              <a:ext cx="971550" cy="121918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Title 23">
            <a:extLst>
              <a:ext uri="{FF2B5EF4-FFF2-40B4-BE49-F238E27FC236}">
                <a16:creationId xmlns:a16="http://schemas.microsoft.com/office/drawing/2014/main" id="{7E94B554-18EF-6D72-35C3-84C6FC0CB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86" y="192131"/>
            <a:ext cx="8554198" cy="499848"/>
          </a:xfrm>
        </p:spPr>
        <p:txBody>
          <a:bodyPr>
            <a:normAutofit fontScale="90000"/>
          </a:bodyPr>
          <a:lstStyle/>
          <a:p>
            <a:r>
              <a:rPr lang="en-US" dirty="0"/>
              <a:t>ZONE 3: GATHERING MATERIAL/COLOR PALETTE</a:t>
            </a:r>
          </a:p>
        </p:txBody>
      </p:sp>
      <p:sp>
        <p:nvSpPr>
          <p:cNvPr id="38" name="object 22">
            <a:extLst>
              <a:ext uri="{FF2B5EF4-FFF2-40B4-BE49-F238E27FC236}">
                <a16:creationId xmlns:a16="http://schemas.microsoft.com/office/drawing/2014/main" id="{80A0F5A7-D574-01BA-A7D8-21B8E1D93903}"/>
              </a:ext>
            </a:extLst>
          </p:cNvPr>
          <p:cNvSpPr txBox="1"/>
          <p:nvPr/>
        </p:nvSpPr>
        <p:spPr>
          <a:xfrm>
            <a:off x="513829" y="943949"/>
            <a:ext cx="3849370" cy="149271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i="1" spc="-30" dirty="0">
                <a:solidFill>
                  <a:srgbClr val="787D83"/>
                </a:solidFill>
                <a:latin typeface="Univers LT Std 57 Cn"/>
                <a:cs typeface="Univers LT Std 57 Cn"/>
              </a:rPr>
              <a:t>DESIGN</a:t>
            </a:r>
            <a:r>
              <a:rPr lang="en-US" i="1" spc="-20" dirty="0">
                <a:solidFill>
                  <a:srgbClr val="787D83"/>
                </a:solidFill>
                <a:latin typeface="Univers LT Std 57 Cn"/>
                <a:cs typeface="Univers LT Std 57 Cn"/>
              </a:rPr>
              <a:t> </a:t>
            </a: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CRITERIA:</a:t>
            </a:r>
            <a:endParaRPr lang="en-US" dirty="0">
              <a:latin typeface="Univers LT Std 57 Cn"/>
              <a:cs typeface="Univers LT Std 57 C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1600" dirty="0">
              <a:latin typeface="Times New Roman"/>
              <a:cs typeface="Times New Roman"/>
            </a:endParaRPr>
          </a:p>
          <a:p>
            <a:pPr marL="238125" indent="-225425">
              <a:lnSpc>
                <a:spcPts val="2430"/>
              </a:lnSpc>
              <a:buAutoNum type="arabicPeriod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Adaptable </a:t>
            </a:r>
            <a:r>
              <a:rPr lang="en-US" i="1" spc="-15" dirty="0">
                <a:solidFill>
                  <a:srgbClr val="787D83"/>
                </a:solidFill>
                <a:latin typeface="Univers LT Std 57 Cn"/>
                <a:cs typeface="Univers LT Std 57 Cn"/>
              </a:rPr>
              <a:t>/</a:t>
            </a:r>
            <a:r>
              <a:rPr lang="en-US" i="1" spc="-10" dirty="0">
                <a:solidFill>
                  <a:srgbClr val="787D83"/>
                </a:solidFill>
                <a:latin typeface="Univers LT Std 57 Cn"/>
                <a:cs typeface="Univers LT Std 57 Cn"/>
              </a:rPr>
              <a:t> </a:t>
            </a: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Multi-occasion</a:t>
            </a:r>
            <a:endParaRPr lang="en-US" dirty="0">
              <a:latin typeface="Univers LT Std 57 Cn"/>
              <a:cs typeface="Univers LT Std 57 Cn"/>
            </a:endParaRPr>
          </a:p>
          <a:p>
            <a:pPr marL="238125" indent="-225425">
              <a:lnSpc>
                <a:spcPts val="2400"/>
              </a:lnSpc>
              <a:buAutoNum type="arabicPeriod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Resist </a:t>
            </a:r>
            <a:r>
              <a:rPr lang="en-US" i="1" spc="-30" dirty="0">
                <a:solidFill>
                  <a:srgbClr val="787D83"/>
                </a:solidFill>
                <a:latin typeface="Univers LT Std 57 Cn"/>
                <a:cs typeface="Univers LT Std 57 Cn"/>
              </a:rPr>
              <a:t>wear </a:t>
            </a: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and </a:t>
            </a:r>
            <a:r>
              <a:rPr lang="en-US" i="1" spc="-50" dirty="0">
                <a:solidFill>
                  <a:srgbClr val="787D83"/>
                </a:solidFill>
                <a:latin typeface="Univers LT Std 57 Cn"/>
                <a:cs typeface="Univers LT Std 57 Cn"/>
              </a:rPr>
              <a:t>tear, </a:t>
            </a: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easy </a:t>
            </a:r>
            <a:r>
              <a:rPr lang="en-US" i="1" spc="-20" dirty="0">
                <a:solidFill>
                  <a:srgbClr val="787D83"/>
                </a:solidFill>
                <a:latin typeface="Univers LT Std 57 Cn"/>
                <a:cs typeface="Univers LT Std 57 Cn"/>
              </a:rPr>
              <a:t>to</a:t>
            </a:r>
            <a:r>
              <a:rPr lang="en-US" i="1" spc="50" dirty="0">
                <a:solidFill>
                  <a:srgbClr val="787D83"/>
                </a:solidFill>
                <a:latin typeface="Univers LT Std 57 Cn"/>
                <a:cs typeface="Univers LT Std 57 Cn"/>
              </a:rPr>
              <a:t> </a:t>
            </a: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clean</a:t>
            </a:r>
            <a:endParaRPr lang="en-US" dirty="0">
              <a:latin typeface="Univers LT Std 57 Cn"/>
              <a:cs typeface="Univers LT Std 57 Cn"/>
            </a:endParaRPr>
          </a:p>
          <a:p>
            <a:pPr marL="238125" indent="-225425">
              <a:lnSpc>
                <a:spcPts val="2430"/>
              </a:lnSpc>
              <a:buAutoNum type="arabicPeriod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Acoustics </a:t>
            </a:r>
            <a:r>
              <a:rPr lang="en-US" i="1" spc="-20" dirty="0">
                <a:solidFill>
                  <a:srgbClr val="787D83"/>
                </a:solidFill>
                <a:latin typeface="Univers LT Std 57 Cn"/>
                <a:cs typeface="Univers LT Std 57 Cn"/>
              </a:rPr>
              <a:t>- </a:t>
            </a: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Higher </a:t>
            </a:r>
            <a:r>
              <a:rPr lang="en-US" i="1" spc="-30" dirty="0">
                <a:solidFill>
                  <a:srgbClr val="787D83"/>
                </a:solidFill>
                <a:latin typeface="Univers LT Std 57 Cn"/>
                <a:cs typeface="Univers LT Std 57 Cn"/>
              </a:rPr>
              <a:t>NRC </a:t>
            </a:r>
            <a:r>
              <a:rPr lang="en-US" i="1" spc="-20" dirty="0">
                <a:solidFill>
                  <a:srgbClr val="787D83"/>
                </a:solidFill>
                <a:latin typeface="Univers LT Std 57 Cn"/>
                <a:cs typeface="Univers LT Std 57 Cn"/>
              </a:rPr>
              <a:t>of</a:t>
            </a:r>
            <a:r>
              <a:rPr lang="en-US" i="1" spc="-5" dirty="0">
                <a:solidFill>
                  <a:srgbClr val="787D83"/>
                </a:solidFill>
                <a:latin typeface="Univers LT Std 57 Cn"/>
                <a:cs typeface="Univers LT Std 57 Cn"/>
              </a:rPr>
              <a:t> </a:t>
            </a: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surfaces</a:t>
            </a:r>
            <a:endParaRPr lang="en-US" dirty="0">
              <a:latin typeface="Univers LT Std 57 Cn"/>
              <a:cs typeface="Univers LT Std 57 Cn"/>
            </a:endParaRPr>
          </a:p>
        </p:txBody>
      </p:sp>
    </p:spTree>
    <p:extLst>
      <p:ext uri="{BB962C8B-B14F-4D97-AF65-F5344CB8AC3E}">
        <p14:creationId xmlns:p14="http://schemas.microsoft.com/office/powerpoint/2010/main" val="1669788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DC0DF-CC08-DE12-74A4-C42AB36B3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329B627-5FF7-CC4F-AE3D-F9C0DAD7F4CE}"/>
              </a:ext>
            </a:extLst>
          </p:cNvPr>
          <p:cNvSpPr/>
          <p:nvPr/>
        </p:nvSpPr>
        <p:spPr>
          <a:xfrm>
            <a:off x="5294444" y="1281659"/>
            <a:ext cx="3714644" cy="3951954"/>
          </a:xfrm>
          <a:custGeom>
            <a:avLst/>
            <a:gdLst/>
            <a:ahLst/>
            <a:cxnLst/>
            <a:rect l="l" t="t" r="r" b="b"/>
            <a:pathLst>
              <a:path w="6102984" h="6492875">
                <a:moveTo>
                  <a:pt x="5952744" y="5767120"/>
                </a:moveTo>
                <a:lnTo>
                  <a:pt x="4308652" y="5767120"/>
                </a:lnTo>
                <a:lnTo>
                  <a:pt x="4308652" y="5858560"/>
                </a:lnTo>
                <a:lnTo>
                  <a:pt x="4720132" y="5858560"/>
                </a:lnTo>
                <a:lnTo>
                  <a:pt x="4830318" y="6492811"/>
                </a:lnTo>
                <a:lnTo>
                  <a:pt x="5552236" y="6492811"/>
                </a:lnTo>
                <a:lnTo>
                  <a:pt x="5552236" y="6180429"/>
                </a:lnTo>
                <a:lnTo>
                  <a:pt x="6102705" y="6180429"/>
                </a:lnTo>
                <a:lnTo>
                  <a:pt x="6102705" y="5977432"/>
                </a:lnTo>
                <a:lnTo>
                  <a:pt x="5952744" y="5977432"/>
                </a:lnTo>
                <a:lnTo>
                  <a:pt x="5952744" y="5767120"/>
                </a:lnTo>
                <a:close/>
              </a:path>
              <a:path w="6102984" h="6492875">
                <a:moveTo>
                  <a:pt x="6102705" y="6180429"/>
                </a:moveTo>
                <a:lnTo>
                  <a:pt x="5793638" y="6180429"/>
                </a:lnTo>
                <a:lnTo>
                  <a:pt x="5793638" y="6237122"/>
                </a:lnTo>
                <a:lnTo>
                  <a:pt x="5961888" y="6237122"/>
                </a:lnTo>
                <a:lnTo>
                  <a:pt x="5961888" y="6182258"/>
                </a:lnTo>
                <a:lnTo>
                  <a:pt x="6102705" y="6182258"/>
                </a:lnTo>
                <a:lnTo>
                  <a:pt x="6102705" y="6180429"/>
                </a:lnTo>
                <a:close/>
              </a:path>
              <a:path w="6102984" h="6492875">
                <a:moveTo>
                  <a:pt x="5958230" y="5564124"/>
                </a:moveTo>
                <a:lnTo>
                  <a:pt x="1099108" y="5564124"/>
                </a:lnTo>
                <a:lnTo>
                  <a:pt x="1475841" y="6218834"/>
                </a:lnTo>
                <a:lnTo>
                  <a:pt x="1724558" y="6068872"/>
                </a:lnTo>
                <a:lnTo>
                  <a:pt x="1697305" y="6024362"/>
                </a:lnTo>
                <a:lnTo>
                  <a:pt x="1687068" y="6014212"/>
                </a:lnTo>
                <a:lnTo>
                  <a:pt x="1687068" y="6013272"/>
                </a:lnTo>
                <a:lnTo>
                  <a:pt x="1689363" y="6013272"/>
                </a:lnTo>
                <a:lnTo>
                  <a:pt x="1764025" y="5970962"/>
                </a:lnTo>
                <a:lnTo>
                  <a:pt x="2110435" y="5759805"/>
                </a:lnTo>
                <a:lnTo>
                  <a:pt x="5958230" y="5759805"/>
                </a:lnTo>
                <a:lnTo>
                  <a:pt x="5958230" y="5564124"/>
                </a:lnTo>
                <a:close/>
              </a:path>
              <a:path w="6102984" h="6492875">
                <a:moveTo>
                  <a:pt x="1688198" y="6013932"/>
                </a:moveTo>
                <a:lnTo>
                  <a:pt x="1687499" y="6014161"/>
                </a:lnTo>
                <a:lnTo>
                  <a:pt x="1687068" y="6014212"/>
                </a:lnTo>
                <a:lnTo>
                  <a:pt x="1688514" y="6014212"/>
                </a:lnTo>
                <a:lnTo>
                  <a:pt x="1688198" y="6013932"/>
                </a:lnTo>
                <a:close/>
              </a:path>
              <a:path w="6102984" h="6492875">
                <a:moveTo>
                  <a:pt x="1689363" y="6013272"/>
                </a:moveTo>
                <a:lnTo>
                  <a:pt x="1687068" y="6013272"/>
                </a:lnTo>
                <a:lnTo>
                  <a:pt x="1687525" y="6013399"/>
                </a:lnTo>
                <a:lnTo>
                  <a:pt x="1688198" y="6013932"/>
                </a:lnTo>
                <a:lnTo>
                  <a:pt x="1689363" y="6013272"/>
                </a:lnTo>
                <a:close/>
              </a:path>
              <a:path w="6102984" h="6492875">
                <a:moveTo>
                  <a:pt x="5958230" y="5759805"/>
                </a:moveTo>
                <a:lnTo>
                  <a:pt x="2631643" y="5759805"/>
                </a:lnTo>
                <a:lnTo>
                  <a:pt x="2631643" y="5851245"/>
                </a:lnTo>
                <a:lnTo>
                  <a:pt x="3467404" y="5851245"/>
                </a:lnTo>
                <a:lnTo>
                  <a:pt x="3467404" y="5767120"/>
                </a:lnTo>
                <a:lnTo>
                  <a:pt x="5958230" y="5767120"/>
                </a:lnTo>
                <a:lnTo>
                  <a:pt x="5958230" y="5759805"/>
                </a:lnTo>
                <a:close/>
              </a:path>
              <a:path w="6102984" h="6492875">
                <a:moveTo>
                  <a:pt x="1938528" y="4223004"/>
                </a:moveTo>
                <a:lnTo>
                  <a:pt x="1029843" y="4223004"/>
                </a:lnTo>
                <a:lnTo>
                  <a:pt x="1029843" y="4785055"/>
                </a:lnTo>
                <a:lnTo>
                  <a:pt x="508406" y="4887468"/>
                </a:lnTo>
                <a:lnTo>
                  <a:pt x="528523" y="4992624"/>
                </a:lnTo>
                <a:lnTo>
                  <a:pt x="0" y="5094122"/>
                </a:lnTo>
                <a:lnTo>
                  <a:pt x="107899" y="5737859"/>
                </a:lnTo>
                <a:lnTo>
                  <a:pt x="1099108" y="5564124"/>
                </a:lnTo>
                <a:lnTo>
                  <a:pt x="5958230" y="5564124"/>
                </a:lnTo>
                <a:lnTo>
                  <a:pt x="5958230" y="5492686"/>
                </a:lnTo>
                <a:lnTo>
                  <a:pt x="6095390" y="5492686"/>
                </a:lnTo>
                <a:lnTo>
                  <a:pt x="6095390" y="5487314"/>
                </a:lnTo>
                <a:lnTo>
                  <a:pt x="3467404" y="5487314"/>
                </a:lnTo>
                <a:lnTo>
                  <a:pt x="3467404" y="5485485"/>
                </a:lnTo>
                <a:lnTo>
                  <a:pt x="1942185" y="5485485"/>
                </a:lnTo>
                <a:lnTo>
                  <a:pt x="1942185" y="5183124"/>
                </a:lnTo>
                <a:lnTo>
                  <a:pt x="1687068" y="5183124"/>
                </a:lnTo>
                <a:lnTo>
                  <a:pt x="1687068" y="4587544"/>
                </a:lnTo>
                <a:lnTo>
                  <a:pt x="1814169" y="4384548"/>
                </a:lnTo>
                <a:lnTo>
                  <a:pt x="1938528" y="4384548"/>
                </a:lnTo>
                <a:lnTo>
                  <a:pt x="1938528" y="4223004"/>
                </a:lnTo>
                <a:close/>
              </a:path>
              <a:path w="6102984" h="6492875">
                <a:moveTo>
                  <a:pt x="5954572" y="4675327"/>
                </a:moveTo>
                <a:lnTo>
                  <a:pt x="5795467" y="4675327"/>
                </a:lnTo>
                <a:lnTo>
                  <a:pt x="5795467" y="5112410"/>
                </a:lnTo>
                <a:lnTo>
                  <a:pt x="5219395" y="5112410"/>
                </a:lnTo>
                <a:lnTo>
                  <a:pt x="5219395" y="5227624"/>
                </a:lnTo>
                <a:lnTo>
                  <a:pt x="5555894" y="5227624"/>
                </a:lnTo>
                <a:lnTo>
                  <a:pt x="5555894" y="5487314"/>
                </a:lnTo>
                <a:lnTo>
                  <a:pt x="6095390" y="5487314"/>
                </a:lnTo>
                <a:lnTo>
                  <a:pt x="6095390" y="5315407"/>
                </a:lnTo>
                <a:lnTo>
                  <a:pt x="5956401" y="5315407"/>
                </a:lnTo>
                <a:lnTo>
                  <a:pt x="5956401" y="4927701"/>
                </a:lnTo>
                <a:lnTo>
                  <a:pt x="6089904" y="4927701"/>
                </a:lnTo>
                <a:lnTo>
                  <a:pt x="6089904" y="4739335"/>
                </a:lnTo>
                <a:lnTo>
                  <a:pt x="5954572" y="4739335"/>
                </a:lnTo>
                <a:lnTo>
                  <a:pt x="5954572" y="4675327"/>
                </a:lnTo>
                <a:close/>
              </a:path>
              <a:path w="6102984" h="6492875">
                <a:moveTo>
                  <a:pt x="2087118" y="0"/>
                </a:moveTo>
                <a:lnTo>
                  <a:pt x="1394460" y="109740"/>
                </a:lnTo>
                <a:lnTo>
                  <a:pt x="800100" y="832103"/>
                </a:lnTo>
                <a:lnTo>
                  <a:pt x="443484" y="891539"/>
                </a:lnTo>
                <a:lnTo>
                  <a:pt x="486918" y="1129283"/>
                </a:lnTo>
                <a:lnTo>
                  <a:pt x="497128" y="1134821"/>
                </a:lnTo>
                <a:lnTo>
                  <a:pt x="557784" y="1472183"/>
                </a:lnTo>
                <a:lnTo>
                  <a:pt x="813816" y="1792224"/>
                </a:lnTo>
                <a:lnTo>
                  <a:pt x="644652" y="2249424"/>
                </a:lnTo>
                <a:lnTo>
                  <a:pt x="804672" y="2439924"/>
                </a:lnTo>
                <a:lnTo>
                  <a:pt x="704088" y="3026664"/>
                </a:lnTo>
                <a:lnTo>
                  <a:pt x="1042416" y="3621024"/>
                </a:lnTo>
                <a:lnTo>
                  <a:pt x="745261" y="3876281"/>
                </a:lnTo>
                <a:lnTo>
                  <a:pt x="1027785" y="4205325"/>
                </a:lnTo>
                <a:lnTo>
                  <a:pt x="1027734" y="4223042"/>
                </a:lnTo>
                <a:lnTo>
                  <a:pt x="1029843" y="4223004"/>
                </a:lnTo>
                <a:lnTo>
                  <a:pt x="1938528" y="4223004"/>
                </a:lnTo>
                <a:lnTo>
                  <a:pt x="1938528" y="4088282"/>
                </a:lnTo>
                <a:lnTo>
                  <a:pt x="1507985" y="4088282"/>
                </a:lnTo>
                <a:lnTo>
                  <a:pt x="1498625" y="4037888"/>
                </a:lnTo>
                <a:lnTo>
                  <a:pt x="1517904" y="4037888"/>
                </a:lnTo>
                <a:lnTo>
                  <a:pt x="1517904" y="1592199"/>
                </a:lnTo>
                <a:lnTo>
                  <a:pt x="1778508" y="1293876"/>
                </a:lnTo>
                <a:lnTo>
                  <a:pt x="5815584" y="1293876"/>
                </a:lnTo>
                <a:lnTo>
                  <a:pt x="5815584" y="1056131"/>
                </a:lnTo>
                <a:lnTo>
                  <a:pt x="2272284" y="1056131"/>
                </a:lnTo>
                <a:lnTo>
                  <a:pt x="2087118" y="0"/>
                </a:lnTo>
                <a:close/>
              </a:path>
              <a:path w="6102984" h="6492875">
                <a:moveTo>
                  <a:pt x="1517904" y="4037888"/>
                </a:moveTo>
                <a:lnTo>
                  <a:pt x="1498625" y="4037888"/>
                </a:lnTo>
                <a:lnTo>
                  <a:pt x="1511249" y="4088282"/>
                </a:lnTo>
                <a:lnTo>
                  <a:pt x="1517904" y="4088282"/>
                </a:lnTo>
                <a:lnTo>
                  <a:pt x="1517904" y="4037888"/>
                </a:lnTo>
                <a:close/>
              </a:path>
              <a:path w="6102984" h="6492875">
                <a:moveTo>
                  <a:pt x="3108960" y="900683"/>
                </a:moveTo>
                <a:lnTo>
                  <a:pt x="2272284" y="1056131"/>
                </a:lnTo>
                <a:lnTo>
                  <a:pt x="5815584" y="1056131"/>
                </a:lnTo>
                <a:lnTo>
                  <a:pt x="5815584" y="1051560"/>
                </a:lnTo>
                <a:lnTo>
                  <a:pt x="4773168" y="1051560"/>
                </a:lnTo>
                <a:lnTo>
                  <a:pt x="4772841" y="1049274"/>
                </a:lnTo>
                <a:lnTo>
                  <a:pt x="3145536" y="1049274"/>
                </a:lnTo>
                <a:lnTo>
                  <a:pt x="3108960" y="900683"/>
                </a:lnTo>
                <a:close/>
              </a:path>
              <a:path w="6102984" h="6492875">
                <a:moveTo>
                  <a:pt x="4942332" y="1014983"/>
                </a:moveTo>
                <a:lnTo>
                  <a:pt x="4773168" y="1051560"/>
                </a:lnTo>
                <a:lnTo>
                  <a:pt x="5815584" y="1051560"/>
                </a:lnTo>
                <a:lnTo>
                  <a:pt x="5815584" y="1046988"/>
                </a:lnTo>
                <a:lnTo>
                  <a:pt x="4951476" y="1046988"/>
                </a:lnTo>
                <a:lnTo>
                  <a:pt x="4942332" y="1014983"/>
                </a:lnTo>
                <a:close/>
              </a:path>
              <a:path w="6102984" h="6492875">
                <a:moveTo>
                  <a:pt x="4261104" y="849249"/>
                </a:moveTo>
                <a:lnTo>
                  <a:pt x="3145536" y="1049274"/>
                </a:lnTo>
                <a:lnTo>
                  <a:pt x="4772841" y="1049274"/>
                </a:lnTo>
                <a:lnTo>
                  <a:pt x="4769902" y="1028700"/>
                </a:lnTo>
                <a:lnTo>
                  <a:pt x="4302252" y="1028700"/>
                </a:lnTo>
                <a:lnTo>
                  <a:pt x="4261104" y="849249"/>
                </a:lnTo>
                <a:close/>
              </a:path>
              <a:path w="6102984" h="6492875">
                <a:moveTo>
                  <a:pt x="5815584" y="891539"/>
                </a:moveTo>
                <a:lnTo>
                  <a:pt x="4951476" y="1046988"/>
                </a:lnTo>
                <a:lnTo>
                  <a:pt x="5815584" y="1046988"/>
                </a:lnTo>
                <a:lnTo>
                  <a:pt x="5815584" y="891539"/>
                </a:lnTo>
                <a:close/>
              </a:path>
              <a:path w="6102984" h="6492875">
                <a:moveTo>
                  <a:pt x="4745736" y="859536"/>
                </a:moveTo>
                <a:lnTo>
                  <a:pt x="4494276" y="909840"/>
                </a:lnTo>
                <a:lnTo>
                  <a:pt x="4503420" y="1005839"/>
                </a:lnTo>
                <a:lnTo>
                  <a:pt x="4302252" y="1028700"/>
                </a:lnTo>
                <a:lnTo>
                  <a:pt x="4769902" y="1028700"/>
                </a:lnTo>
                <a:lnTo>
                  <a:pt x="4745736" y="859536"/>
                </a:lnTo>
                <a:close/>
              </a:path>
            </a:pathLst>
          </a:custGeom>
          <a:solidFill>
            <a:srgbClr val="787D83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9">
            <a:extLst>
              <a:ext uri="{FF2B5EF4-FFF2-40B4-BE49-F238E27FC236}">
                <a16:creationId xmlns:a16="http://schemas.microsoft.com/office/drawing/2014/main" id="{DA3150B9-2027-A7E0-8E2E-14D2CCEDA07B}"/>
              </a:ext>
            </a:extLst>
          </p:cNvPr>
          <p:cNvSpPr/>
          <p:nvPr/>
        </p:nvSpPr>
        <p:spPr>
          <a:xfrm>
            <a:off x="6218229" y="2056355"/>
            <a:ext cx="3097412" cy="1689147"/>
          </a:xfrm>
          <a:custGeom>
            <a:avLst/>
            <a:gdLst/>
            <a:ahLst/>
            <a:cxnLst/>
            <a:rect l="l" t="t" r="r" b="b"/>
            <a:pathLst>
              <a:path w="5097780" h="2780029">
                <a:moveTo>
                  <a:pt x="5097780" y="0"/>
                </a:moveTo>
                <a:lnTo>
                  <a:pt x="241173" y="8000"/>
                </a:lnTo>
                <a:lnTo>
                  <a:pt x="242316" y="8000"/>
                </a:lnTo>
                <a:lnTo>
                  <a:pt x="0" y="293750"/>
                </a:lnTo>
                <a:lnTo>
                  <a:pt x="0" y="2779776"/>
                </a:lnTo>
                <a:lnTo>
                  <a:pt x="5097780" y="2779776"/>
                </a:lnTo>
                <a:lnTo>
                  <a:pt x="5097780" y="0"/>
                </a:lnTo>
                <a:close/>
              </a:path>
            </a:pathLst>
          </a:custGeom>
          <a:solidFill>
            <a:srgbClr val="FED9AE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B08EB6F7-92FB-E2C0-920C-9E9646B5B054}"/>
              </a:ext>
            </a:extLst>
          </p:cNvPr>
          <p:cNvSpPr/>
          <p:nvPr/>
        </p:nvSpPr>
        <p:spPr>
          <a:xfrm>
            <a:off x="6562696" y="1180835"/>
            <a:ext cx="761235" cy="725739"/>
          </a:xfrm>
          <a:custGeom>
            <a:avLst/>
            <a:gdLst/>
            <a:ahLst/>
            <a:cxnLst/>
            <a:rect l="l" t="t" r="r" b="b"/>
            <a:pathLst>
              <a:path w="1252854" h="1194435">
                <a:moveTo>
                  <a:pt x="829348" y="0"/>
                </a:moveTo>
                <a:lnTo>
                  <a:pt x="836295" y="70218"/>
                </a:lnTo>
                <a:lnTo>
                  <a:pt x="0" y="147078"/>
                </a:lnTo>
                <a:lnTo>
                  <a:pt x="173736" y="1194053"/>
                </a:lnTo>
                <a:lnTo>
                  <a:pt x="1024128" y="1034046"/>
                </a:lnTo>
                <a:lnTo>
                  <a:pt x="992124" y="867930"/>
                </a:lnTo>
                <a:lnTo>
                  <a:pt x="1252728" y="823734"/>
                </a:lnTo>
                <a:lnTo>
                  <a:pt x="1159704" y="305015"/>
                </a:lnTo>
                <a:lnTo>
                  <a:pt x="883132" y="305015"/>
                </a:lnTo>
                <a:lnTo>
                  <a:pt x="829348" y="0"/>
                </a:lnTo>
                <a:close/>
              </a:path>
              <a:path w="1252854" h="1194435">
                <a:moveTo>
                  <a:pt x="1151229" y="257759"/>
                </a:moveTo>
                <a:lnTo>
                  <a:pt x="883132" y="305015"/>
                </a:lnTo>
                <a:lnTo>
                  <a:pt x="1159704" y="305015"/>
                </a:lnTo>
                <a:lnTo>
                  <a:pt x="1151229" y="257759"/>
                </a:lnTo>
                <a:close/>
              </a:path>
            </a:pathLst>
          </a:custGeom>
          <a:solidFill>
            <a:srgbClr val="FCF6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56820AE5-D725-A822-E0BF-27B3E3F9C92E}"/>
              </a:ext>
            </a:extLst>
          </p:cNvPr>
          <p:cNvSpPr/>
          <p:nvPr/>
        </p:nvSpPr>
        <p:spPr>
          <a:xfrm>
            <a:off x="7215512" y="1120185"/>
            <a:ext cx="666708" cy="750046"/>
          </a:xfrm>
          <a:custGeom>
            <a:avLst/>
            <a:gdLst/>
            <a:ahLst/>
            <a:cxnLst/>
            <a:rect l="l" t="t" r="r" b="b"/>
            <a:pathLst>
              <a:path w="1097279" h="1234439">
                <a:moveTo>
                  <a:pt x="0" y="0"/>
                </a:moveTo>
                <a:lnTo>
                  <a:pt x="228600" y="1234440"/>
                </a:lnTo>
                <a:lnTo>
                  <a:pt x="1097280" y="1078992"/>
                </a:lnTo>
                <a:lnTo>
                  <a:pt x="900684" y="13715"/>
                </a:lnTo>
                <a:lnTo>
                  <a:pt x="0" y="0"/>
                </a:lnTo>
                <a:close/>
              </a:path>
            </a:pathLst>
          </a:custGeom>
          <a:solidFill>
            <a:srgbClr val="FCF6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8">
            <a:extLst>
              <a:ext uri="{FF2B5EF4-FFF2-40B4-BE49-F238E27FC236}">
                <a16:creationId xmlns:a16="http://schemas.microsoft.com/office/drawing/2014/main" id="{F60CC16A-48BD-FC40-F600-2AE5D9D8647D}"/>
              </a:ext>
            </a:extLst>
          </p:cNvPr>
          <p:cNvSpPr/>
          <p:nvPr/>
        </p:nvSpPr>
        <p:spPr>
          <a:xfrm>
            <a:off x="8148902" y="1059071"/>
            <a:ext cx="681369" cy="846117"/>
          </a:xfrm>
          <a:custGeom>
            <a:avLst/>
            <a:gdLst/>
            <a:ahLst/>
            <a:cxnLst/>
            <a:rect l="l" t="t" r="r" b="b"/>
            <a:pathLst>
              <a:path w="1121409" h="1392554">
                <a:moveTo>
                  <a:pt x="0" y="0"/>
                </a:moveTo>
                <a:lnTo>
                  <a:pt x="242315" y="1392174"/>
                </a:lnTo>
                <a:lnTo>
                  <a:pt x="1121283" y="1234440"/>
                </a:lnTo>
                <a:lnTo>
                  <a:pt x="1121283" y="1129284"/>
                </a:lnTo>
                <a:lnTo>
                  <a:pt x="928116" y="4572"/>
                </a:lnTo>
                <a:lnTo>
                  <a:pt x="0" y="0"/>
                </a:lnTo>
                <a:close/>
              </a:path>
            </a:pathLst>
          </a:custGeom>
          <a:solidFill>
            <a:srgbClr val="FCF6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B25A1BED-C1E5-F1A2-A7B9-36F1D8A3D391}"/>
              </a:ext>
            </a:extLst>
          </p:cNvPr>
          <p:cNvSpPr/>
          <p:nvPr/>
        </p:nvSpPr>
        <p:spPr>
          <a:xfrm>
            <a:off x="5287616" y="1267417"/>
            <a:ext cx="3708175" cy="3945072"/>
          </a:xfrm>
          <a:custGeom>
            <a:avLst/>
            <a:gdLst/>
            <a:ahLst/>
            <a:cxnLst/>
            <a:rect l="l" t="t" r="r" b="b"/>
            <a:pathLst>
              <a:path w="6102984" h="6492875">
                <a:moveTo>
                  <a:pt x="5952744" y="5767120"/>
                </a:moveTo>
                <a:lnTo>
                  <a:pt x="4308652" y="5767120"/>
                </a:lnTo>
                <a:lnTo>
                  <a:pt x="4308652" y="5858560"/>
                </a:lnTo>
                <a:lnTo>
                  <a:pt x="4720132" y="5858560"/>
                </a:lnTo>
                <a:lnTo>
                  <a:pt x="4830318" y="6492811"/>
                </a:lnTo>
                <a:lnTo>
                  <a:pt x="5552236" y="6492811"/>
                </a:lnTo>
                <a:lnTo>
                  <a:pt x="5552236" y="6180429"/>
                </a:lnTo>
                <a:lnTo>
                  <a:pt x="6102705" y="6180429"/>
                </a:lnTo>
                <a:lnTo>
                  <a:pt x="6102705" y="5977432"/>
                </a:lnTo>
                <a:lnTo>
                  <a:pt x="5952744" y="5977432"/>
                </a:lnTo>
                <a:lnTo>
                  <a:pt x="5952744" y="5767120"/>
                </a:lnTo>
                <a:close/>
              </a:path>
              <a:path w="6102984" h="6492875">
                <a:moveTo>
                  <a:pt x="6102705" y="6180429"/>
                </a:moveTo>
                <a:lnTo>
                  <a:pt x="5793638" y="6180429"/>
                </a:lnTo>
                <a:lnTo>
                  <a:pt x="5793638" y="6237122"/>
                </a:lnTo>
                <a:lnTo>
                  <a:pt x="5961888" y="6237122"/>
                </a:lnTo>
                <a:lnTo>
                  <a:pt x="5961888" y="6182258"/>
                </a:lnTo>
                <a:lnTo>
                  <a:pt x="6102705" y="6182258"/>
                </a:lnTo>
                <a:lnTo>
                  <a:pt x="6102705" y="6180429"/>
                </a:lnTo>
                <a:close/>
              </a:path>
              <a:path w="6102984" h="6492875">
                <a:moveTo>
                  <a:pt x="5958230" y="5564124"/>
                </a:moveTo>
                <a:lnTo>
                  <a:pt x="1099108" y="5564124"/>
                </a:lnTo>
                <a:lnTo>
                  <a:pt x="1475841" y="6218834"/>
                </a:lnTo>
                <a:lnTo>
                  <a:pt x="1724558" y="6068872"/>
                </a:lnTo>
                <a:lnTo>
                  <a:pt x="1697305" y="6024362"/>
                </a:lnTo>
                <a:lnTo>
                  <a:pt x="1687068" y="6014212"/>
                </a:lnTo>
                <a:lnTo>
                  <a:pt x="1687068" y="6013272"/>
                </a:lnTo>
                <a:lnTo>
                  <a:pt x="1689363" y="6013272"/>
                </a:lnTo>
                <a:lnTo>
                  <a:pt x="1764025" y="5970962"/>
                </a:lnTo>
                <a:lnTo>
                  <a:pt x="2110435" y="5759805"/>
                </a:lnTo>
                <a:lnTo>
                  <a:pt x="5958230" y="5759805"/>
                </a:lnTo>
                <a:lnTo>
                  <a:pt x="5958230" y="5564124"/>
                </a:lnTo>
                <a:close/>
              </a:path>
              <a:path w="6102984" h="6492875">
                <a:moveTo>
                  <a:pt x="1688198" y="6013932"/>
                </a:moveTo>
                <a:lnTo>
                  <a:pt x="1687499" y="6014161"/>
                </a:lnTo>
                <a:lnTo>
                  <a:pt x="1687068" y="6014212"/>
                </a:lnTo>
                <a:lnTo>
                  <a:pt x="1688514" y="6014212"/>
                </a:lnTo>
                <a:lnTo>
                  <a:pt x="1688198" y="6013932"/>
                </a:lnTo>
                <a:close/>
              </a:path>
              <a:path w="6102984" h="6492875">
                <a:moveTo>
                  <a:pt x="1689363" y="6013272"/>
                </a:moveTo>
                <a:lnTo>
                  <a:pt x="1687068" y="6013272"/>
                </a:lnTo>
                <a:lnTo>
                  <a:pt x="1687525" y="6013399"/>
                </a:lnTo>
                <a:lnTo>
                  <a:pt x="1688198" y="6013932"/>
                </a:lnTo>
                <a:lnTo>
                  <a:pt x="1689363" y="6013272"/>
                </a:lnTo>
                <a:close/>
              </a:path>
              <a:path w="6102984" h="6492875">
                <a:moveTo>
                  <a:pt x="5958230" y="5759805"/>
                </a:moveTo>
                <a:lnTo>
                  <a:pt x="2631643" y="5759805"/>
                </a:lnTo>
                <a:lnTo>
                  <a:pt x="2631643" y="5851245"/>
                </a:lnTo>
                <a:lnTo>
                  <a:pt x="3467404" y="5851245"/>
                </a:lnTo>
                <a:lnTo>
                  <a:pt x="3467404" y="5767120"/>
                </a:lnTo>
                <a:lnTo>
                  <a:pt x="5958230" y="5767120"/>
                </a:lnTo>
                <a:lnTo>
                  <a:pt x="5958230" y="5759805"/>
                </a:lnTo>
                <a:close/>
              </a:path>
              <a:path w="6102984" h="6492875">
                <a:moveTo>
                  <a:pt x="1938528" y="4223004"/>
                </a:moveTo>
                <a:lnTo>
                  <a:pt x="1029843" y="4223004"/>
                </a:lnTo>
                <a:lnTo>
                  <a:pt x="1029843" y="4785055"/>
                </a:lnTo>
                <a:lnTo>
                  <a:pt x="508406" y="4887468"/>
                </a:lnTo>
                <a:lnTo>
                  <a:pt x="528523" y="4992624"/>
                </a:lnTo>
                <a:lnTo>
                  <a:pt x="0" y="5094122"/>
                </a:lnTo>
                <a:lnTo>
                  <a:pt x="107899" y="5737859"/>
                </a:lnTo>
                <a:lnTo>
                  <a:pt x="1099108" y="5564124"/>
                </a:lnTo>
                <a:lnTo>
                  <a:pt x="5958230" y="5564124"/>
                </a:lnTo>
                <a:lnTo>
                  <a:pt x="5958230" y="5492686"/>
                </a:lnTo>
                <a:lnTo>
                  <a:pt x="6095390" y="5492686"/>
                </a:lnTo>
                <a:lnTo>
                  <a:pt x="6095390" y="5487314"/>
                </a:lnTo>
                <a:lnTo>
                  <a:pt x="3467404" y="5487314"/>
                </a:lnTo>
                <a:lnTo>
                  <a:pt x="3467404" y="5485485"/>
                </a:lnTo>
                <a:lnTo>
                  <a:pt x="1942185" y="5485485"/>
                </a:lnTo>
                <a:lnTo>
                  <a:pt x="1942185" y="5183124"/>
                </a:lnTo>
                <a:lnTo>
                  <a:pt x="1687068" y="5183124"/>
                </a:lnTo>
                <a:lnTo>
                  <a:pt x="1687068" y="4587544"/>
                </a:lnTo>
                <a:lnTo>
                  <a:pt x="1814169" y="4384548"/>
                </a:lnTo>
                <a:lnTo>
                  <a:pt x="1938528" y="4384548"/>
                </a:lnTo>
                <a:lnTo>
                  <a:pt x="1938528" y="4223004"/>
                </a:lnTo>
                <a:close/>
              </a:path>
              <a:path w="6102984" h="6492875">
                <a:moveTo>
                  <a:pt x="5954572" y="4675327"/>
                </a:moveTo>
                <a:lnTo>
                  <a:pt x="5795467" y="4675327"/>
                </a:lnTo>
                <a:lnTo>
                  <a:pt x="5795467" y="5112410"/>
                </a:lnTo>
                <a:lnTo>
                  <a:pt x="5219395" y="5112410"/>
                </a:lnTo>
                <a:lnTo>
                  <a:pt x="5219395" y="5227624"/>
                </a:lnTo>
                <a:lnTo>
                  <a:pt x="5555894" y="5227624"/>
                </a:lnTo>
                <a:lnTo>
                  <a:pt x="5555894" y="5487314"/>
                </a:lnTo>
                <a:lnTo>
                  <a:pt x="6095390" y="5487314"/>
                </a:lnTo>
                <a:lnTo>
                  <a:pt x="6095390" y="5315407"/>
                </a:lnTo>
                <a:lnTo>
                  <a:pt x="5956401" y="5315407"/>
                </a:lnTo>
                <a:lnTo>
                  <a:pt x="5956401" y="4927701"/>
                </a:lnTo>
                <a:lnTo>
                  <a:pt x="6089904" y="4927701"/>
                </a:lnTo>
                <a:lnTo>
                  <a:pt x="6089904" y="4739335"/>
                </a:lnTo>
                <a:lnTo>
                  <a:pt x="5954572" y="4739335"/>
                </a:lnTo>
                <a:lnTo>
                  <a:pt x="5954572" y="4675327"/>
                </a:lnTo>
                <a:close/>
              </a:path>
              <a:path w="6102984" h="6492875">
                <a:moveTo>
                  <a:pt x="2087118" y="0"/>
                </a:moveTo>
                <a:lnTo>
                  <a:pt x="1394460" y="109740"/>
                </a:lnTo>
                <a:lnTo>
                  <a:pt x="800100" y="832103"/>
                </a:lnTo>
                <a:lnTo>
                  <a:pt x="443484" y="891539"/>
                </a:lnTo>
                <a:lnTo>
                  <a:pt x="486918" y="1129283"/>
                </a:lnTo>
                <a:lnTo>
                  <a:pt x="497128" y="1134821"/>
                </a:lnTo>
                <a:lnTo>
                  <a:pt x="557784" y="1472183"/>
                </a:lnTo>
                <a:lnTo>
                  <a:pt x="813816" y="1792224"/>
                </a:lnTo>
                <a:lnTo>
                  <a:pt x="644652" y="2249424"/>
                </a:lnTo>
                <a:lnTo>
                  <a:pt x="804672" y="2439924"/>
                </a:lnTo>
                <a:lnTo>
                  <a:pt x="704088" y="3026664"/>
                </a:lnTo>
                <a:lnTo>
                  <a:pt x="1042416" y="3621024"/>
                </a:lnTo>
                <a:lnTo>
                  <a:pt x="745261" y="3876281"/>
                </a:lnTo>
                <a:lnTo>
                  <a:pt x="1027785" y="4205325"/>
                </a:lnTo>
                <a:lnTo>
                  <a:pt x="1027734" y="4223042"/>
                </a:lnTo>
                <a:lnTo>
                  <a:pt x="1029843" y="4223004"/>
                </a:lnTo>
                <a:lnTo>
                  <a:pt x="1938528" y="4223004"/>
                </a:lnTo>
                <a:lnTo>
                  <a:pt x="1938528" y="4088282"/>
                </a:lnTo>
                <a:lnTo>
                  <a:pt x="1507985" y="4088282"/>
                </a:lnTo>
                <a:lnTo>
                  <a:pt x="1498625" y="4037888"/>
                </a:lnTo>
                <a:lnTo>
                  <a:pt x="1517904" y="4037888"/>
                </a:lnTo>
                <a:lnTo>
                  <a:pt x="1517904" y="1592199"/>
                </a:lnTo>
                <a:lnTo>
                  <a:pt x="1778508" y="1293876"/>
                </a:lnTo>
                <a:lnTo>
                  <a:pt x="5815584" y="1293876"/>
                </a:lnTo>
                <a:lnTo>
                  <a:pt x="5815584" y="1056131"/>
                </a:lnTo>
                <a:lnTo>
                  <a:pt x="2272284" y="1056131"/>
                </a:lnTo>
                <a:lnTo>
                  <a:pt x="2087118" y="0"/>
                </a:lnTo>
                <a:close/>
              </a:path>
              <a:path w="6102984" h="6492875">
                <a:moveTo>
                  <a:pt x="1517904" y="4037888"/>
                </a:moveTo>
                <a:lnTo>
                  <a:pt x="1498625" y="4037888"/>
                </a:lnTo>
                <a:lnTo>
                  <a:pt x="1511249" y="4088282"/>
                </a:lnTo>
                <a:lnTo>
                  <a:pt x="1517904" y="4088282"/>
                </a:lnTo>
                <a:lnTo>
                  <a:pt x="1517904" y="4037888"/>
                </a:lnTo>
                <a:close/>
              </a:path>
              <a:path w="6102984" h="6492875">
                <a:moveTo>
                  <a:pt x="3108960" y="900683"/>
                </a:moveTo>
                <a:lnTo>
                  <a:pt x="2272284" y="1056131"/>
                </a:lnTo>
                <a:lnTo>
                  <a:pt x="5815584" y="1056131"/>
                </a:lnTo>
                <a:lnTo>
                  <a:pt x="5815584" y="1051560"/>
                </a:lnTo>
                <a:lnTo>
                  <a:pt x="4773168" y="1051560"/>
                </a:lnTo>
                <a:lnTo>
                  <a:pt x="4772841" y="1049274"/>
                </a:lnTo>
                <a:lnTo>
                  <a:pt x="3145536" y="1049274"/>
                </a:lnTo>
                <a:lnTo>
                  <a:pt x="3108960" y="900683"/>
                </a:lnTo>
                <a:close/>
              </a:path>
              <a:path w="6102984" h="6492875">
                <a:moveTo>
                  <a:pt x="4942332" y="1014983"/>
                </a:moveTo>
                <a:lnTo>
                  <a:pt x="4773168" y="1051560"/>
                </a:lnTo>
                <a:lnTo>
                  <a:pt x="5815584" y="1051560"/>
                </a:lnTo>
                <a:lnTo>
                  <a:pt x="5815584" y="1046988"/>
                </a:lnTo>
                <a:lnTo>
                  <a:pt x="4951476" y="1046988"/>
                </a:lnTo>
                <a:lnTo>
                  <a:pt x="4942332" y="1014983"/>
                </a:lnTo>
                <a:close/>
              </a:path>
              <a:path w="6102984" h="6492875">
                <a:moveTo>
                  <a:pt x="4261104" y="849249"/>
                </a:moveTo>
                <a:lnTo>
                  <a:pt x="3145536" y="1049274"/>
                </a:lnTo>
                <a:lnTo>
                  <a:pt x="4772841" y="1049274"/>
                </a:lnTo>
                <a:lnTo>
                  <a:pt x="4769902" y="1028700"/>
                </a:lnTo>
                <a:lnTo>
                  <a:pt x="4302252" y="1028700"/>
                </a:lnTo>
                <a:lnTo>
                  <a:pt x="4261104" y="849249"/>
                </a:lnTo>
                <a:close/>
              </a:path>
              <a:path w="6102984" h="6492875">
                <a:moveTo>
                  <a:pt x="5815584" y="891539"/>
                </a:moveTo>
                <a:lnTo>
                  <a:pt x="4951476" y="1046988"/>
                </a:lnTo>
                <a:lnTo>
                  <a:pt x="5815584" y="1046988"/>
                </a:lnTo>
                <a:lnTo>
                  <a:pt x="5815584" y="891539"/>
                </a:lnTo>
                <a:close/>
              </a:path>
              <a:path w="6102984" h="6492875">
                <a:moveTo>
                  <a:pt x="4745736" y="859536"/>
                </a:moveTo>
                <a:lnTo>
                  <a:pt x="4494276" y="909840"/>
                </a:lnTo>
                <a:lnTo>
                  <a:pt x="4503420" y="1005839"/>
                </a:lnTo>
                <a:lnTo>
                  <a:pt x="4302252" y="1028700"/>
                </a:lnTo>
                <a:lnTo>
                  <a:pt x="4769902" y="1028700"/>
                </a:lnTo>
                <a:lnTo>
                  <a:pt x="4745736" y="859536"/>
                </a:lnTo>
                <a:close/>
              </a:path>
            </a:pathLst>
          </a:custGeom>
          <a:solidFill>
            <a:schemeClr val="bg2">
              <a:alpha val="19999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C7D293C-D395-2226-D990-E22EBDD3EC54}"/>
              </a:ext>
            </a:extLst>
          </p:cNvPr>
          <p:cNvSpPr/>
          <p:nvPr/>
        </p:nvSpPr>
        <p:spPr>
          <a:xfrm>
            <a:off x="1373488" y="691979"/>
            <a:ext cx="9461500" cy="4870621"/>
          </a:xfrm>
          <a:prstGeom prst="rect">
            <a:avLst/>
          </a:prstGeom>
          <a:blipFill>
            <a:blip r:embed="rId2" cstate="print"/>
            <a:stretch>
              <a:fillRect t="-18346" b="-7349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672684AD-1DDE-FE37-ACFA-115A3885C7DD}"/>
              </a:ext>
            </a:extLst>
          </p:cNvPr>
          <p:cNvSpPr/>
          <p:nvPr/>
        </p:nvSpPr>
        <p:spPr>
          <a:xfrm>
            <a:off x="6452083" y="4459610"/>
            <a:ext cx="2226235" cy="180882"/>
          </a:xfrm>
          <a:custGeom>
            <a:avLst/>
            <a:gdLst/>
            <a:ahLst/>
            <a:cxnLst/>
            <a:rect l="l" t="t" r="r" b="b"/>
            <a:pathLst>
              <a:path w="3657600" h="297179">
                <a:moveTo>
                  <a:pt x="3657511" y="297179"/>
                </a:moveTo>
                <a:lnTo>
                  <a:pt x="0" y="288035"/>
                </a:lnTo>
                <a:lnTo>
                  <a:pt x="0" y="0"/>
                </a:lnTo>
              </a:path>
            </a:pathLst>
          </a:custGeom>
          <a:ln w="76200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29B478A1-FF3C-E7D9-5464-43B9CC0BA9CF}"/>
              </a:ext>
            </a:extLst>
          </p:cNvPr>
          <p:cNvSpPr/>
          <p:nvPr/>
        </p:nvSpPr>
        <p:spPr>
          <a:xfrm>
            <a:off x="8887032" y="4598751"/>
            <a:ext cx="306107" cy="324659"/>
          </a:xfrm>
          <a:custGeom>
            <a:avLst/>
            <a:gdLst/>
            <a:ahLst/>
            <a:cxnLst/>
            <a:rect l="l" t="t" r="r" b="b"/>
            <a:pathLst>
              <a:path w="502920" h="533400">
                <a:moveTo>
                  <a:pt x="0" y="533400"/>
                </a:moveTo>
                <a:lnTo>
                  <a:pt x="502920" y="533400"/>
                </a:lnTo>
                <a:lnTo>
                  <a:pt x="502920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ln w="76200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B78A8A4A-6F27-2D14-A6D8-D33DF7C3682B}"/>
              </a:ext>
            </a:extLst>
          </p:cNvPr>
          <p:cNvSpPr/>
          <p:nvPr/>
        </p:nvSpPr>
        <p:spPr>
          <a:xfrm>
            <a:off x="5305575" y="4436419"/>
            <a:ext cx="102963" cy="1029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400779A4-5FB9-FEFE-F7A4-0CBD447C863E}"/>
              </a:ext>
            </a:extLst>
          </p:cNvPr>
          <p:cNvSpPr/>
          <p:nvPr/>
        </p:nvSpPr>
        <p:spPr>
          <a:xfrm>
            <a:off x="8227509" y="4920936"/>
            <a:ext cx="102963" cy="1029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EF430B97-68F0-7149-00C8-227621903BF1}"/>
              </a:ext>
            </a:extLst>
          </p:cNvPr>
          <p:cNvSpPr/>
          <p:nvPr/>
        </p:nvSpPr>
        <p:spPr>
          <a:xfrm>
            <a:off x="6312948" y="3763913"/>
            <a:ext cx="139140" cy="695699"/>
          </a:xfrm>
          <a:custGeom>
            <a:avLst/>
            <a:gdLst/>
            <a:ahLst/>
            <a:cxnLst/>
            <a:rect l="l" t="t" r="r" b="b"/>
            <a:pathLst>
              <a:path w="228600" h="1143000">
                <a:moveTo>
                  <a:pt x="228600" y="1143000"/>
                </a:moveTo>
                <a:lnTo>
                  <a:pt x="0" y="1104900"/>
                </a:lnTo>
                <a:lnTo>
                  <a:pt x="0" y="457200"/>
                </a:lnTo>
                <a:lnTo>
                  <a:pt x="114300" y="269747"/>
                </a:lnTo>
                <a:lnTo>
                  <a:pt x="228600" y="315468"/>
                </a:lnTo>
                <a:lnTo>
                  <a:pt x="228600" y="0"/>
                </a:lnTo>
              </a:path>
            </a:pathLst>
          </a:custGeom>
          <a:ln w="76200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D97061EA-BC01-EE7E-2DCF-AC286E9E7431}"/>
              </a:ext>
            </a:extLst>
          </p:cNvPr>
          <p:cNvSpPr/>
          <p:nvPr/>
        </p:nvSpPr>
        <p:spPr>
          <a:xfrm>
            <a:off x="5269400" y="3624773"/>
            <a:ext cx="626129" cy="765268"/>
          </a:xfrm>
          <a:custGeom>
            <a:avLst/>
            <a:gdLst/>
            <a:ahLst/>
            <a:cxnLst/>
            <a:rect l="l" t="t" r="r" b="b"/>
            <a:pathLst>
              <a:path w="1028700" h="1257300">
                <a:moveTo>
                  <a:pt x="800100" y="0"/>
                </a:moveTo>
                <a:lnTo>
                  <a:pt x="1028700" y="342900"/>
                </a:lnTo>
                <a:lnTo>
                  <a:pt x="1028700" y="914400"/>
                </a:lnTo>
                <a:lnTo>
                  <a:pt x="571500" y="1028700"/>
                </a:lnTo>
                <a:lnTo>
                  <a:pt x="571500" y="1143000"/>
                </a:lnTo>
                <a:lnTo>
                  <a:pt x="0" y="1257300"/>
                </a:lnTo>
              </a:path>
            </a:pathLst>
          </a:custGeom>
          <a:ln w="76200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67A020B9-4CC1-1698-384D-DD2CACDD0218}"/>
              </a:ext>
            </a:extLst>
          </p:cNvPr>
          <p:cNvSpPr/>
          <p:nvPr/>
        </p:nvSpPr>
        <p:spPr>
          <a:xfrm>
            <a:off x="6215550" y="2372516"/>
            <a:ext cx="166968" cy="1391397"/>
          </a:xfrm>
          <a:custGeom>
            <a:avLst/>
            <a:gdLst/>
            <a:ahLst/>
            <a:cxnLst/>
            <a:rect l="l" t="t" r="r" b="b"/>
            <a:pathLst>
              <a:path w="274320" h="2286000">
                <a:moveTo>
                  <a:pt x="274320" y="2286000"/>
                </a:moveTo>
                <a:lnTo>
                  <a:pt x="0" y="2286000"/>
                </a:lnTo>
                <a:lnTo>
                  <a:pt x="0" y="0"/>
                </a:lnTo>
              </a:path>
            </a:pathLst>
          </a:custGeom>
          <a:ln w="76200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C3632353-42CF-C9B2-2323-C4EA3EAC8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ZONE 4: ATHLETIC</a:t>
            </a: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A65E4F7F-07BB-EDC4-728B-C8D7904B7ECC}"/>
              </a:ext>
            </a:extLst>
          </p:cNvPr>
          <p:cNvSpPr/>
          <p:nvPr/>
        </p:nvSpPr>
        <p:spPr>
          <a:xfrm>
            <a:off x="2229043" y="3719201"/>
            <a:ext cx="3100499" cy="1481572"/>
          </a:xfrm>
          <a:custGeom>
            <a:avLst/>
            <a:gdLst/>
            <a:ahLst/>
            <a:cxnLst/>
            <a:rect l="l" t="t" r="r" b="b"/>
            <a:pathLst>
              <a:path w="5102859" h="2438400">
                <a:moveTo>
                  <a:pt x="388226" y="1938909"/>
                </a:moveTo>
                <a:lnTo>
                  <a:pt x="150774" y="1938909"/>
                </a:lnTo>
                <a:lnTo>
                  <a:pt x="238798" y="2438133"/>
                </a:lnTo>
                <a:lnTo>
                  <a:pt x="469087" y="2397531"/>
                </a:lnTo>
                <a:lnTo>
                  <a:pt x="388226" y="1938909"/>
                </a:lnTo>
                <a:close/>
              </a:path>
              <a:path w="5102859" h="2438400">
                <a:moveTo>
                  <a:pt x="3237363" y="2047303"/>
                </a:moveTo>
                <a:lnTo>
                  <a:pt x="2381351" y="2047303"/>
                </a:lnTo>
                <a:lnTo>
                  <a:pt x="2407170" y="2193683"/>
                </a:lnTo>
                <a:lnTo>
                  <a:pt x="3237363" y="2047303"/>
                </a:lnTo>
                <a:close/>
              </a:path>
              <a:path w="5102859" h="2438400">
                <a:moveTo>
                  <a:pt x="2321764" y="1596618"/>
                </a:moveTo>
                <a:lnTo>
                  <a:pt x="2091956" y="1596618"/>
                </a:lnTo>
                <a:lnTo>
                  <a:pt x="2177757" y="2083206"/>
                </a:lnTo>
                <a:lnTo>
                  <a:pt x="2381351" y="2047303"/>
                </a:lnTo>
                <a:lnTo>
                  <a:pt x="3237363" y="2047303"/>
                </a:lnTo>
                <a:lnTo>
                  <a:pt x="4117832" y="1892058"/>
                </a:lnTo>
                <a:lnTo>
                  <a:pt x="2373858" y="1892058"/>
                </a:lnTo>
                <a:lnTo>
                  <a:pt x="2321764" y="1596618"/>
                </a:lnTo>
                <a:close/>
              </a:path>
              <a:path w="5102859" h="2438400">
                <a:moveTo>
                  <a:pt x="230289" y="1043228"/>
                </a:moveTo>
                <a:lnTo>
                  <a:pt x="0" y="1083856"/>
                </a:lnTo>
                <a:lnTo>
                  <a:pt x="110350" y="1709635"/>
                </a:lnTo>
                <a:lnTo>
                  <a:pt x="100584" y="1711363"/>
                </a:lnTo>
                <a:lnTo>
                  <a:pt x="141008" y="1940610"/>
                </a:lnTo>
                <a:lnTo>
                  <a:pt x="150774" y="1938909"/>
                </a:lnTo>
                <a:lnTo>
                  <a:pt x="388226" y="1938909"/>
                </a:lnTo>
                <a:lnTo>
                  <a:pt x="381063" y="1898281"/>
                </a:lnTo>
                <a:lnTo>
                  <a:pt x="1681250" y="1669034"/>
                </a:lnTo>
                <a:lnTo>
                  <a:pt x="340639" y="1669034"/>
                </a:lnTo>
                <a:lnTo>
                  <a:pt x="230289" y="1043228"/>
                </a:lnTo>
                <a:close/>
              </a:path>
              <a:path w="5102859" h="2438400">
                <a:moveTo>
                  <a:pt x="3775763" y="1282763"/>
                </a:moveTo>
                <a:lnTo>
                  <a:pt x="3479634" y="1282763"/>
                </a:lnTo>
                <a:lnTo>
                  <a:pt x="3550488" y="1684578"/>
                </a:lnTo>
                <a:lnTo>
                  <a:pt x="2373858" y="1892058"/>
                </a:lnTo>
                <a:lnTo>
                  <a:pt x="4117832" y="1892058"/>
                </a:lnTo>
                <a:lnTo>
                  <a:pt x="5102237" y="1718487"/>
                </a:lnTo>
                <a:lnTo>
                  <a:pt x="5087329" y="1633943"/>
                </a:lnTo>
                <a:lnTo>
                  <a:pt x="3837686" y="1633943"/>
                </a:lnTo>
                <a:lnTo>
                  <a:pt x="3775763" y="1282763"/>
                </a:lnTo>
                <a:close/>
              </a:path>
              <a:path w="5102859" h="2438400">
                <a:moveTo>
                  <a:pt x="2146198" y="710298"/>
                </a:moveTo>
                <a:lnTo>
                  <a:pt x="1714500" y="786422"/>
                </a:lnTo>
                <a:lnTo>
                  <a:pt x="1824012" y="1407464"/>
                </a:lnTo>
                <a:lnTo>
                  <a:pt x="340639" y="1669034"/>
                </a:lnTo>
                <a:lnTo>
                  <a:pt x="1681250" y="1669034"/>
                </a:lnTo>
                <a:lnTo>
                  <a:pt x="2091956" y="1596618"/>
                </a:lnTo>
                <a:lnTo>
                  <a:pt x="2321764" y="1596618"/>
                </a:lnTo>
                <a:lnTo>
                  <a:pt x="2165563" y="710755"/>
                </a:lnTo>
                <a:lnTo>
                  <a:pt x="2146274" y="710755"/>
                </a:lnTo>
                <a:lnTo>
                  <a:pt x="2146198" y="710298"/>
                </a:lnTo>
                <a:close/>
              </a:path>
              <a:path w="5102859" h="2438400">
                <a:moveTo>
                  <a:pt x="5049647" y="1420253"/>
                </a:moveTo>
                <a:lnTo>
                  <a:pt x="3837686" y="1633943"/>
                </a:lnTo>
                <a:lnTo>
                  <a:pt x="5087329" y="1633943"/>
                </a:lnTo>
                <a:lnTo>
                  <a:pt x="5049647" y="1420253"/>
                </a:lnTo>
                <a:close/>
              </a:path>
              <a:path w="5102859" h="2438400">
                <a:moveTo>
                  <a:pt x="3571976" y="127025"/>
                </a:moveTo>
                <a:lnTo>
                  <a:pt x="3284778" y="177660"/>
                </a:lnTo>
                <a:lnTo>
                  <a:pt x="3285883" y="183908"/>
                </a:lnTo>
                <a:lnTo>
                  <a:pt x="2569464" y="310235"/>
                </a:lnTo>
                <a:lnTo>
                  <a:pt x="2591790" y="436829"/>
                </a:lnTo>
                <a:lnTo>
                  <a:pt x="2582976" y="438378"/>
                </a:lnTo>
                <a:lnTo>
                  <a:pt x="2729153" y="1267447"/>
                </a:lnTo>
                <a:lnTo>
                  <a:pt x="2727871" y="1267675"/>
                </a:lnTo>
                <a:lnTo>
                  <a:pt x="2753118" y="1410881"/>
                </a:lnTo>
                <a:lnTo>
                  <a:pt x="3479634" y="1282763"/>
                </a:lnTo>
                <a:lnTo>
                  <a:pt x="3775763" y="1282763"/>
                </a:lnTo>
                <a:lnTo>
                  <a:pt x="3768507" y="1241615"/>
                </a:lnTo>
                <a:lnTo>
                  <a:pt x="2875648" y="1241615"/>
                </a:lnTo>
                <a:lnTo>
                  <a:pt x="2732392" y="429171"/>
                </a:lnTo>
                <a:lnTo>
                  <a:pt x="3311131" y="327113"/>
                </a:lnTo>
                <a:lnTo>
                  <a:pt x="3607259" y="327113"/>
                </a:lnTo>
                <a:lnTo>
                  <a:pt x="3598329" y="276466"/>
                </a:lnTo>
                <a:lnTo>
                  <a:pt x="4188777" y="172364"/>
                </a:lnTo>
                <a:lnTo>
                  <a:pt x="4350605" y="172364"/>
                </a:lnTo>
                <a:lnTo>
                  <a:pt x="4345724" y="144678"/>
                </a:lnTo>
                <a:lnTo>
                  <a:pt x="4354156" y="143205"/>
                </a:lnTo>
                <a:lnTo>
                  <a:pt x="4352405" y="133273"/>
                </a:lnTo>
                <a:lnTo>
                  <a:pt x="3573081" y="133273"/>
                </a:lnTo>
                <a:lnTo>
                  <a:pt x="3571976" y="127025"/>
                </a:lnTo>
                <a:close/>
              </a:path>
              <a:path w="5102859" h="2438400">
                <a:moveTo>
                  <a:pt x="3607259" y="327113"/>
                </a:moveTo>
                <a:lnTo>
                  <a:pt x="3311131" y="327113"/>
                </a:lnTo>
                <a:lnTo>
                  <a:pt x="3454387" y="1139558"/>
                </a:lnTo>
                <a:lnTo>
                  <a:pt x="2875648" y="1241615"/>
                </a:lnTo>
                <a:lnTo>
                  <a:pt x="3768507" y="1241615"/>
                </a:lnTo>
                <a:lnTo>
                  <a:pt x="3766832" y="1232115"/>
                </a:lnTo>
                <a:lnTo>
                  <a:pt x="4512564" y="1100632"/>
                </a:lnTo>
                <a:lnTo>
                  <a:pt x="4510498" y="1088923"/>
                </a:lnTo>
                <a:lnTo>
                  <a:pt x="3741585" y="1088923"/>
                </a:lnTo>
                <a:lnTo>
                  <a:pt x="3607259" y="327113"/>
                </a:lnTo>
                <a:close/>
              </a:path>
              <a:path w="5102859" h="2438400">
                <a:moveTo>
                  <a:pt x="4350605" y="172364"/>
                </a:moveTo>
                <a:lnTo>
                  <a:pt x="4188777" y="172364"/>
                </a:lnTo>
                <a:lnTo>
                  <a:pt x="4332033" y="984821"/>
                </a:lnTo>
                <a:lnTo>
                  <a:pt x="3741585" y="1088923"/>
                </a:lnTo>
                <a:lnTo>
                  <a:pt x="4510498" y="1088923"/>
                </a:lnTo>
                <a:lnTo>
                  <a:pt x="4491151" y="979220"/>
                </a:lnTo>
                <a:lnTo>
                  <a:pt x="4492828" y="978928"/>
                </a:lnTo>
                <a:lnTo>
                  <a:pt x="4350605" y="172364"/>
                </a:lnTo>
                <a:close/>
              </a:path>
              <a:path w="5102859" h="2438400">
                <a:moveTo>
                  <a:pt x="2164981" y="707453"/>
                </a:moveTo>
                <a:lnTo>
                  <a:pt x="2146274" y="710755"/>
                </a:lnTo>
                <a:lnTo>
                  <a:pt x="2165563" y="710755"/>
                </a:lnTo>
                <a:lnTo>
                  <a:pt x="2164981" y="707453"/>
                </a:lnTo>
                <a:close/>
              </a:path>
              <a:path w="5102859" h="2438400">
                <a:moveTo>
                  <a:pt x="4328909" y="0"/>
                </a:moveTo>
                <a:lnTo>
                  <a:pt x="3573081" y="133273"/>
                </a:lnTo>
                <a:lnTo>
                  <a:pt x="4352405" y="133273"/>
                </a:lnTo>
                <a:lnTo>
                  <a:pt x="4328909" y="0"/>
                </a:lnTo>
                <a:close/>
              </a:path>
            </a:pathLst>
          </a:custGeom>
          <a:solidFill>
            <a:srgbClr val="787D83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448C3BC0-1518-E718-0D59-078B5CDEB7AD}"/>
              </a:ext>
            </a:extLst>
          </p:cNvPr>
          <p:cNvSpPr/>
          <p:nvPr/>
        </p:nvSpPr>
        <p:spPr>
          <a:xfrm>
            <a:off x="6443239" y="4439834"/>
            <a:ext cx="2222359" cy="180567"/>
          </a:xfrm>
          <a:custGeom>
            <a:avLst/>
            <a:gdLst/>
            <a:ahLst/>
            <a:cxnLst/>
            <a:rect l="l" t="t" r="r" b="b"/>
            <a:pathLst>
              <a:path w="3657600" h="297179">
                <a:moveTo>
                  <a:pt x="3657511" y="297179"/>
                </a:moveTo>
                <a:lnTo>
                  <a:pt x="0" y="288035"/>
                </a:lnTo>
                <a:lnTo>
                  <a:pt x="0" y="0"/>
                </a:lnTo>
              </a:path>
            </a:pathLst>
          </a:custGeom>
          <a:ln w="76200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1">
            <a:extLst>
              <a:ext uri="{FF2B5EF4-FFF2-40B4-BE49-F238E27FC236}">
                <a16:creationId xmlns:a16="http://schemas.microsoft.com/office/drawing/2014/main" id="{FE02842E-905B-601E-3C46-E02EBDD71606}"/>
              </a:ext>
            </a:extLst>
          </p:cNvPr>
          <p:cNvSpPr/>
          <p:nvPr/>
        </p:nvSpPr>
        <p:spPr>
          <a:xfrm>
            <a:off x="8873948" y="4578732"/>
            <a:ext cx="305574" cy="324094"/>
          </a:xfrm>
          <a:custGeom>
            <a:avLst/>
            <a:gdLst/>
            <a:ahLst/>
            <a:cxnLst/>
            <a:rect l="l" t="t" r="r" b="b"/>
            <a:pathLst>
              <a:path w="502920" h="533400">
                <a:moveTo>
                  <a:pt x="0" y="533400"/>
                </a:moveTo>
                <a:lnTo>
                  <a:pt x="502920" y="533400"/>
                </a:lnTo>
                <a:lnTo>
                  <a:pt x="502920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ln w="76200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D925B4DA-DE1F-0226-C488-3658CF1C53AC}"/>
              </a:ext>
            </a:extLst>
          </p:cNvPr>
          <p:cNvSpPr/>
          <p:nvPr/>
        </p:nvSpPr>
        <p:spPr>
          <a:xfrm>
            <a:off x="5298728" y="4416683"/>
            <a:ext cx="102783" cy="1027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3">
            <a:extLst>
              <a:ext uri="{FF2B5EF4-FFF2-40B4-BE49-F238E27FC236}">
                <a16:creationId xmlns:a16="http://schemas.microsoft.com/office/drawing/2014/main" id="{62036261-FF7A-D2F2-35AB-3827D0C7DC35}"/>
              </a:ext>
            </a:extLst>
          </p:cNvPr>
          <p:cNvSpPr/>
          <p:nvPr/>
        </p:nvSpPr>
        <p:spPr>
          <a:xfrm>
            <a:off x="8215573" y="4900356"/>
            <a:ext cx="102783" cy="1027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4">
            <a:extLst>
              <a:ext uri="{FF2B5EF4-FFF2-40B4-BE49-F238E27FC236}">
                <a16:creationId xmlns:a16="http://schemas.microsoft.com/office/drawing/2014/main" id="{6FB90463-14CB-2F98-83FC-A6A7CB4A59CF}"/>
              </a:ext>
            </a:extLst>
          </p:cNvPr>
          <p:cNvSpPr/>
          <p:nvPr/>
        </p:nvSpPr>
        <p:spPr>
          <a:xfrm>
            <a:off x="6443243" y="3745346"/>
            <a:ext cx="0" cy="191756"/>
          </a:xfrm>
          <a:custGeom>
            <a:avLst/>
            <a:gdLst/>
            <a:ahLst/>
            <a:cxnLst/>
            <a:rect l="l" t="t" r="r" b="b"/>
            <a:pathLst>
              <a:path h="315595">
                <a:moveTo>
                  <a:pt x="0" y="315467"/>
                </a:moveTo>
                <a:lnTo>
                  <a:pt x="0" y="0"/>
                </a:lnTo>
              </a:path>
            </a:pathLst>
          </a:custGeom>
          <a:ln w="76200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>
            <a:extLst>
              <a:ext uri="{FF2B5EF4-FFF2-40B4-BE49-F238E27FC236}">
                <a16:creationId xmlns:a16="http://schemas.microsoft.com/office/drawing/2014/main" id="{F36463FE-37D7-F33E-EC8A-4A04B1533DD4}"/>
              </a:ext>
            </a:extLst>
          </p:cNvPr>
          <p:cNvSpPr/>
          <p:nvPr/>
        </p:nvSpPr>
        <p:spPr>
          <a:xfrm>
            <a:off x="5436237" y="4881528"/>
            <a:ext cx="709920" cy="322551"/>
          </a:xfrm>
          <a:custGeom>
            <a:avLst/>
            <a:gdLst/>
            <a:ahLst/>
            <a:cxnLst/>
            <a:rect l="l" t="t" r="r" b="b"/>
            <a:pathLst>
              <a:path w="1168400" h="530859">
                <a:moveTo>
                  <a:pt x="0" y="530351"/>
                </a:moveTo>
                <a:lnTo>
                  <a:pt x="742950" y="530351"/>
                </a:lnTo>
                <a:lnTo>
                  <a:pt x="1168146" y="256031"/>
                </a:lnTo>
                <a:lnTo>
                  <a:pt x="1028700" y="0"/>
                </a:lnTo>
              </a:path>
            </a:pathLst>
          </a:custGeom>
          <a:ln w="76200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6">
            <a:extLst>
              <a:ext uri="{FF2B5EF4-FFF2-40B4-BE49-F238E27FC236}">
                <a16:creationId xmlns:a16="http://schemas.microsoft.com/office/drawing/2014/main" id="{1FB00D46-DBA5-388C-B99D-0A60D7916E45}"/>
              </a:ext>
            </a:extLst>
          </p:cNvPr>
          <p:cNvSpPr/>
          <p:nvPr/>
        </p:nvSpPr>
        <p:spPr>
          <a:xfrm>
            <a:off x="5229102" y="3926045"/>
            <a:ext cx="51701" cy="301716"/>
          </a:xfrm>
          <a:custGeom>
            <a:avLst/>
            <a:gdLst/>
            <a:ahLst/>
            <a:cxnLst/>
            <a:rect l="l" t="t" r="r" b="b"/>
            <a:pathLst>
              <a:path w="85089" h="496570">
                <a:moveTo>
                  <a:pt x="0" y="0"/>
                </a:moveTo>
                <a:lnTo>
                  <a:pt x="84912" y="496277"/>
                </a:lnTo>
              </a:path>
            </a:pathLst>
          </a:custGeom>
          <a:ln w="76199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7">
            <a:extLst>
              <a:ext uri="{FF2B5EF4-FFF2-40B4-BE49-F238E27FC236}">
                <a16:creationId xmlns:a16="http://schemas.microsoft.com/office/drawing/2014/main" id="{E684FDFE-9B89-0C68-459D-254E6C34CC34}"/>
              </a:ext>
            </a:extLst>
          </p:cNvPr>
          <p:cNvSpPr/>
          <p:nvPr/>
        </p:nvSpPr>
        <p:spPr>
          <a:xfrm>
            <a:off x="7465682" y="4339520"/>
            <a:ext cx="173622" cy="0"/>
          </a:xfrm>
          <a:custGeom>
            <a:avLst/>
            <a:gdLst/>
            <a:ahLst/>
            <a:cxnLst/>
            <a:rect l="l" t="t" r="r" b="b"/>
            <a:pathLst>
              <a:path w="285750">
                <a:moveTo>
                  <a:pt x="0" y="0"/>
                </a:moveTo>
                <a:lnTo>
                  <a:pt x="285750" y="0"/>
                </a:lnTo>
              </a:path>
            </a:pathLst>
          </a:custGeom>
          <a:ln w="76200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8">
            <a:extLst>
              <a:ext uri="{FF2B5EF4-FFF2-40B4-BE49-F238E27FC236}">
                <a16:creationId xmlns:a16="http://schemas.microsoft.com/office/drawing/2014/main" id="{15C49589-FBAB-96FB-7CDE-617EB1A43E8F}"/>
              </a:ext>
            </a:extLst>
          </p:cNvPr>
          <p:cNvSpPr/>
          <p:nvPr/>
        </p:nvSpPr>
        <p:spPr>
          <a:xfrm>
            <a:off x="8092650" y="4138890"/>
            <a:ext cx="348015" cy="0"/>
          </a:xfrm>
          <a:custGeom>
            <a:avLst/>
            <a:gdLst/>
            <a:ahLst/>
            <a:cxnLst/>
            <a:rect l="l" t="t" r="r" b="b"/>
            <a:pathLst>
              <a:path w="572770">
                <a:moveTo>
                  <a:pt x="0" y="0"/>
                </a:moveTo>
                <a:lnTo>
                  <a:pt x="572643" y="0"/>
                </a:lnTo>
              </a:path>
            </a:pathLst>
          </a:custGeom>
          <a:ln w="76200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9">
            <a:extLst>
              <a:ext uri="{FF2B5EF4-FFF2-40B4-BE49-F238E27FC236}">
                <a16:creationId xmlns:a16="http://schemas.microsoft.com/office/drawing/2014/main" id="{4DCD2F64-C1FC-ECB0-70FA-AAE757812E52}"/>
              </a:ext>
            </a:extLst>
          </p:cNvPr>
          <p:cNvSpPr/>
          <p:nvPr/>
        </p:nvSpPr>
        <p:spPr>
          <a:xfrm>
            <a:off x="4466887" y="3945359"/>
            <a:ext cx="55559" cy="309433"/>
          </a:xfrm>
          <a:custGeom>
            <a:avLst/>
            <a:gdLst/>
            <a:ahLst/>
            <a:cxnLst/>
            <a:rect l="l" t="t" r="r" b="b"/>
            <a:pathLst>
              <a:path w="91439" h="509270">
                <a:moveTo>
                  <a:pt x="0" y="0"/>
                </a:moveTo>
                <a:lnTo>
                  <a:pt x="91440" y="509016"/>
                </a:lnTo>
              </a:path>
            </a:pathLst>
          </a:custGeom>
          <a:ln w="76200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0">
            <a:extLst>
              <a:ext uri="{FF2B5EF4-FFF2-40B4-BE49-F238E27FC236}">
                <a16:creationId xmlns:a16="http://schemas.microsoft.com/office/drawing/2014/main" id="{9A9C78DA-398E-4150-764E-DF2B7759C9C3}"/>
              </a:ext>
            </a:extLst>
          </p:cNvPr>
          <p:cNvSpPr/>
          <p:nvPr/>
        </p:nvSpPr>
        <p:spPr>
          <a:xfrm>
            <a:off x="2128271" y="2946612"/>
            <a:ext cx="248858" cy="1385502"/>
          </a:xfrm>
          <a:custGeom>
            <a:avLst/>
            <a:gdLst/>
            <a:ahLst/>
            <a:cxnLst/>
            <a:rect l="l" t="t" r="r" b="b"/>
            <a:pathLst>
              <a:path w="409575" h="2280284">
                <a:moveTo>
                  <a:pt x="0" y="0"/>
                </a:moveTo>
                <a:lnTo>
                  <a:pt x="409359" y="2280285"/>
                </a:lnTo>
              </a:path>
            </a:pathLst>
          </a:custGeom>
          <a:ln w="76200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21">
            <a:extLst>
              <a:ext uri="{FF2B5EF4-FFF2-40B4-BE49-F238E27FC236}">
                <a16:creationId xmlns:a16="http://schemas.microsoft.com/office/drawing/2014/main" id="{88CB81E3-115E-15CE-4215-1375D446FB3B}"/>
              </a:ext>
            </a:extLst>
          </p:cNvPr>
          <p:cNvSpPr/>
          <p:nvPr/>
        </p:nvSpPr>
        <p:spPr>
          <a:xfrm>
            <a:off x="2185215" y="2777132"/>
            <a:ext cx="238055" cy="1334572"/>
          </a:xfrm>
          <a:custGeom>
            <a:avLst/>
            <a:gdLst/>
            <a:ahLst/>
            <a:cxnLst/>
            <a:rect l="l" t="t" r="r" b="b"/>
            <a:pathLst>
              <a:path w="391794" h="2196465">
                <a:moveTo>
                  <a:pt x="0" y="0"/>
                </a:moveTo>
                <a:lnTo>
                  <a:pt x="391617" y="2196426"/>
                </a:lnTo>
              </a:path>
            </a:pathLst>
          </a:custGeom>
          <a:ln w="76200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2">
            <a:extLst>
              <a:ext uri="{FF2B5EF4-FFF2-40B4-BE49-F238E27FC236}">
                <a16:creationId xmlns:a16="http://schemas.microsoft.com/office/drawing/2014/main" id="{4B5BC4FC-2249-8C8A-5837-9E2084F764BF}"/>
              </a:ext>
            </a:extLst>
          </p:cNvPr>
          <p:cNvSpPr/>
          <p:nvPr/>
        </p:nvSpPr>
        <p:spPr>
          <a:xfrm>
            <a:off x="4227422" y="3987566"/>
            <a:ext cx="55559" cy="309433"/>
          </a:xfrm>
          <a:custGeom>
            <a:avLst/>
            <a:gdLst/>
            <a:ahLst/>
            <a:cxnLst/>
            <a:rect l="l" t="t" r="r" b="b"/>
            <a:pathLst>
              <a:path w="91439" h="509270">
                <a:moveTo>
                  <a:pt x="0" y="0"/>
                </a:moveTo>
                <a:lnTo>
                  <a:pt x="91440" y="509016"/>
                </a:lnTo>
              </a:path>
            </a:pathLst>
          </a:custGeom>
          <a:ln w="76200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3">
            <a:extLst>
              <a:ext uri="{FF2B5EF4-FFF2-40B4-BE49-F238E27FC236}">
                <a16:creationId xmlns:a16="http://schemas.microsoft.com/office/drawing/2014/main" id="{0D86F453-8FC5-75EE-7A36-44030838D9E4}"/>
              </a:ext>
            </a:extLst>
          </p:cNvPr>
          <p:cNvSpPr/>
          <p:nvPr/>
        </p:nvSpPr>
        <p:spPr>
          <a:xfrm>
            <a:off x="3895864" y="3907177"/>
            <a:ext cx="348401" cy="60575"/>
          </a:xfrm>
          <a:custGeom>
            <a:avLst/>
            <a:gdLst/>
            <a:ahLst/>
            <a:cxnLst/>
            <a:rect l="l" t="t" r="r" b="b"/>
            <a:pathLst>
              <a:path w="573404" h="99695">
                <a:moveTo>
                  <a:pt x="0" y="99415"/>
                </a:moveTo>
                <a:lnTo>
                  <a:pt x="573024" y="0"/>
                </a:lnTo>
              </a:path>
            </a:pathLst>
          </a:custGeom>
          <a:ln w="76200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4">
            <a:extLst>
              <a:ext uri="{FF2B5EF4-FFF2-40B4-BE49-F238E27FC236}">
                <a16:creationId xmlns:a16="http://schemas.microsoft.com/office/drawing/2014/main" id="{E2E75475-3999-EA49-3182-E0DF59613FB8}"/>
              </a:ext>
            </a:extLst>
          </p:cNvPr>
          <p:cNvSpPr/>
          <p:nvPr/>
        </p:nvSpPr>
        <p:spPr>
          <a:xfrm>
            <a:off x="4409939" y="3814798"/>
            <a:ext cx="366535" cy="63661"/>
          </a:xfrm>
          <a:custGeom>
            <a:avLst/>
            <a:gdLst/>
            <a:ahLst/>
            <a:cxnLst/>
            <a:rect l="l" t="t" r="r" b="b"/>
            <a:pathLst>
              <a:path w="603250" h="104775">
                <a:moveTo>
                  <a:pt x="0" y="104660"/>
                </a:moveTo>
                <a:lnTo>
                  <a:pt x="603250" y="0"/>
                </a:lnTo>
              </a:path>
            </a:pathLst>
          </a:custGeom>
          <a:ln w="76200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25">
            <a:extLst>
              <a:ext uri="{FF2B5EF4-FFF2-40B4-BE49-F238E27FC236}">
                <a16:creationId xmlns:a16="http://schemas.microsoft.com/office/drawing/2014/main" id="{A6A9064F-EDE7-5082-8CBC-2203145D4033}"/>
              </a:ext>
            </a:extLst>
          </p:cNvPr>
          <p:cNvSpPr/>
          <p:nvPr/>
        </p:nvSpPr>
        <p:spPr>
          <a:xfrm>
            <a:off x="9337864" y="2059133"/>
            <a:ext cx="0" cy="1675257"/>
          </a:xfrm>
          <a:custGeom>
            <a:avLst/>
            <a:gdLst/>
            <a:ahLst/>
            <a:cxnLst/>
            <a:rect l="l" t="t" r="r" b="b"/>
            <a:pathLst>
              <a:path h="2757170">
                <a:moveTo>
                  <a:pt x="0" y="0"/>
                </a:moveTo>
                <a:lnTo>
                  <a:pt x="0" y="2756916"/>
                </a:lnTo>
              </a:path>
            </a:pathLst>
          </a:custGeom>
          <a:ln w="76200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6">
            <a:extLst>
              <a:ext uri="{FF2B5EF4-FFF2-40B4-BE49-F238E27FC236}">
                <a16:creationId xmlns:a16="http://schemas.microsoft.com/office/drawing/2014/main" id="{B8C2104A-D059-B336-D429-5C2D22ACBC03}"/>
              </a:ext>
            </a:extLst>
          </p:cNvPr>
          <p:cNvSpPr/>
          <p:nvPr/>
        </p:nvSpPr>
        <p:spPr>
          <a:xfrm>
            <a:off x="5162609" y="4803747"/>
            <a:ext cx="239212" cy="434826"/>
          </a:xfrm>
          <a:custGeom>
            <a:avLst/>
            <a:gdLst/>
            <a:ahLst/>
            <a:cxnLst/>
            <a:rect l="l" t="t" r="r" b="b"/>
            <a:pathLst>
              <a:path w="393700" h="715645">
                <a:moveTo>
                  <a:pt x="50291" y="0"/>
                </a:moveTo>
                <a:lnTo>
                  <a:pt x="18287" y="45719"/>
                </a:lnTo>
                <a:lnTo>
                  <a:pt x="50291" y="144017"/>
                </a:lnTo>
                <a:lnTo>
                  <a:pt x="50291" y="353567"/>
                </a:lnTo>
                <a:lnTo>
                  <a:pt x="50291" y="429767"/>
                </a:lnTo>
                <a:lnTo>
                  <a:pt x="0" y="582167"/>
                </a:lnTo>
                <a:lnTo>
                  <a:pt x="50291" y="685799"/>
                </a:lnTo>
                <a:lnTo>
                  <a:pt x="221741" y="715517"/>
                </a:lnTo>
                <a:lnTo>
                  <a:pt x="320039" y="658367"/>
                </a:lnTo>
                <a:lnTo>
                  <a:pt x="393191" y="658367"/>
                </a:lnTo>
              </a:path>
            </a:pathLst>
          </a:custGeom>
          <a:ln w="76200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7">
            <a:extLst>
              <a:ext uri="{FF2B5EF4-FFF2-40B4-BE49-F238E27FC236}">
                <a16:creationId xmlns:a16="http://schemas.microsoft.com/office/drawing/2014/main" id="{4DA74CAC-F9DA-19AF-B33E-C06E3AA02DB8}"/>
              </a:ext>
            </a:extLst>
          </p:cNvPr>
          <p:cNvSpPr/>
          <p:nvPr/>
        </p:nvSpPr>
        <p:spPr>
          <a:xfrm>
            <a:off x="9707332" y="5295444"/>
            <a:ext cx="694487" cy="24307"/>
          </a:xfrm>
          <a:custGeom>
            <a:avLst/>
            <a:gdLst/>
            <a:ahLst/>
            <a:cxnLst/>
            <a:rect l="l" t="t" r="r" b="b"/>
            <a:pathLst>
              <a:path w="1143000" h="40004">
                <a:moveTo>
                  <a:pt x="0" y="4571"/>
                </a:moveTo>
                <a:lnTo>
                  <a:pt x="228600" y="39623"/>
                </a:lnTo>
                <a:lnTo>
                  <a:pt x="315468" y="0"/>
                </a:lnTo>
                <a:lnTo>
                  <a:pt x="521208" y="39623"/>
                </a:lnTo>
                <a:lnTo>
                  <a:pt x="598932" y="4571"/>
                </a:lnTo>
                <a:lnTo>
                  <a:pt x="800100" y="39623"/>
                </a:lnTo>
                <a:lnTo>
                  <a:pt x="873252" y="4571"/>
                </a:lnTo>
                <a:lnTo>
                  <a:pt x="1069848" y="39623"/>
                </a:lnTo>
                <a:lnTo>
                  <a:pt x="1143000" y="4571"/>
                </a:lnTo>
              </a:path>
            </a:pathLst>
          </a:custGeom>
          <a:ln w="76200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394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26339-43F7-6398-3488-0714AC65D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3">
            <a:extLst>
              <a:ext uri="{FF2B5EF4-FFF2-40B4-BE49-F238E27FC236}">
                <a16:creationId xmlns:a16="http://schemas.microsoft.com/office/drawing/2014/main" id="{11A74BEB-E95D-F8A1-67E6-354F941F0740}"/>
              </a:ext>
            </a:extLst>
          </p:cNvPr>
          <p:cNvSpPr/>
          <p:nvPr/>
        </p:nvSpPr>
        <p:spPr>
          <a:xfrm>
            <a:off x="5540410" y="774156"/>
            <a:ext cx="3819679" cy="2982852"/>
          </a:xfrm>
          <a:prstGeom prst="rect">
            <a:avLst/>
          </a:prstGeom>
          <a:blipFill>
            <a:blip r:embed="rId2" cstate="print"/>
            <a:stretch>
              <a:fillRect t="-2443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E80DF412-DA11-84F9-A2BB-A79054C48B0C}"/>
              </a:ext>
            </a:extLst>
          </p:cNvPr>
          <p:cNvSpPr/>
          <p:nvPr/>
        </p:nvSpPr>
        <p:spPr>
          <a:xfrm>
            <a:off x="5287616" y="1279073"/>
            <a:ext cx="4028025" cy="3945072"/>
          </a:xfrm>
          <a:custGeom>
            <a:avLst/>
            <a:gdLst/>
            <a:ahLst/>
            <a:cxnLst/>
            <a:rect l="l" t="t" r="r" b="b"/>
            <a:pathLst>
              <a:path w="6629400" h="6492875">
                <a:moveTo>
                  <a:pt x="5788152" y="1299844"/>
                </a:moveTo>
                <a:lnTo>
                  <a:pt x="5788152" y="1293875"/>
                </a:lnTo>
                <a:lnTo>
                  <a:pt x="5815584" y="1293875"/>
                </a:lnTo>
                <a:lnTo>
                  <a:pt x="5815584" y="891552"/>
                </a:lnTo>
                <a:lnTo>
                  <a:pt x="4951476" y="1047000"/>
                </a:lnTo>
                <a:lnTo>
                  <a:pt x="4942332" y="1014983"/>
                </a:lnTo>
                <a:lnTo>
                  <a:pt x="4773168" y="1051559"/>
                </a:lnTo>
                <a:lnTo>
                  <a:pt x="4768926" y="1021854"/>
                </a:lnTo>
                <a:lnTo>
                  <a:pt x="4423156" y="1082827"/>
                </a:lnTo>
                <a:lnTo>
                  <a:pt x="4411433" y="1016304"/>
                </a:lnTo>
                <a:lnTo>
                  <a:pt x="4398797" y="1017739"/>
                </a:lnTo>
                <a:lnTo>
                  <a:pt x="4379976" y="954036"/>
                </a:lnTo>
                <a:lnTo>
                  <a:pt x="4334256" y="954036"/>
                </a:lnTo>
                <a:lnTo>
                  <a:pt x="4302252" y="850391"/>
                </a:lnTo>
                <a:lnTo>
                  <a:pt x="4262894" y="857059"/>
                </a:lnTo>
                <a:lnTo>
                  <a:pt x="4261104" y="849261"/>
                </a:lnTo>
                <a:lnTo>
                  <a:pt x="3456152" y="993597"/>
                </a:lnTo>
                <a:lnTo>
                  <a:pt x="3144799" y="1046276"/>
                </a:lnTo>
                <a:lnTo>
                  <a:pt x="3108960" y="900683"/>
                </a:lnTo>
                <a:lnTo>
                  <a:pt x="2272284" y="1056144"/>
                </a:lnTo>
                <a:lnTo>
                  <a:pt x="2087117" y="0"/>
                </a:lnTo>
                <a:lnTo>
                  <a:pt x="1394460" y="109740"/>
                </a:lnTo>
                <a:lnTo>
                  <a:pt x="800100" y="832116"/>
                </a:lnTo>
                <a:lnTo>
                  <a:pt x="443484" y="891552"/>
                </a:lnTo>
                <a:lnTo>
                  <a:pt x="486917" y="1129283"/>
                </a:lnTo>
                <a:lnTo>
                  <a:pt x="497141" y="1134833"/>
                </a:lnTo>
                <a:lnTo>
                  <a:pt x="557784" y="1472183"/>
                </a:lnTo>
                <a:lnTo>
                  <a:pt x="813815" y="1792236"/>
                </a:lnTo>
                <a:lnTo>
                  <a:pt x="644651" y="2249436"/>
                </a:lnTo>
                <a:lnTo>
                  <a:pt x="804672" y="2439936"/>
                </a:lnTo>
                <a:lnTo>
                  <a:pt x="704088" y="3026676"/>
                </a:lnTo>
                <a:lnTo>
                  <a:pt x="1042415" y="3621036"/>
                </a:lnTo>
                <a:lnTo>
                  <a:pt x="745261" y="3876281"/>
                </a:lnTo>
                <a:lnTo>
                  <a:pt x="1027785" y="4205325"/>
                </a:lnTo>
                <a:lnTo>
                  <a:pt x="1027734" y="4223054"/>
                </a:lnTo>
                <a:lnTo>
                  <a:pt x="1029842" y="4223016"/>
                </a:lnTo>
                <a:lnTo>
                  <a:pt x="1029842" y="4785067"/>
                </a:lnTo>
                <a:lnTo>
                  <a:pt x="508406" y="4887468"/>
                </a:lnTo>
                <a:lnTo>
                  <a:pt x="528523" y="4992636"/>
                </a:lnTo>
                <a:lnTo>
                  <a:pt x="0" y="5094135"/>
                </a:lnTo>
                <a:lnTo>
                  <a:pt x="107899" y="5737859"/>
                </a:lnTo>
                <a:lnTo>
                  <a:pt x="1099108" y="5564136"/>
                </a:lnTo>
                <a:lnTo>
                  <a:pt x="1475841" y="6218834"/>
                </a:lnTo>
                <a:lnTo>
                  <a:pt x="1724558" y="6068885"/>
                </a:lnTo>
                <a:lnTo>
                  <a:pt x="1706959" y="6039787"/>
                </a:lnTo>
                <a:lnTo>
                  <a:pt x="1697305" y="6024364"/>
                </a:lnTo>
                <a:lnTo>
                  <a:pt x="1692188" y="6017463"/>
                </a:lnTo>
                <a:lnTo>
                  <a:pt x="1688198" y="6013932"/>
                </a:lnTo>
                <a:lnTo>
                  <a:pt x="1687499" y="6014161"/>
                </a:lnTo>
                <a:lnTo>
                  <a:pt x="1687067" y="6014224"/>
                </a:lnTo>
                <a:lnTo>
                  <a:pt x="1687067" y="6014008"/>
                </a:lnTo>
                <a:lnTo>
                  <a:pt x="1687067" y="6013284"/>
                </a:lnTo>
                <a:lnTo>
                  <a:pt x="1687525" y="6013399"/>
                </a:lnTo>
                <a:lnTo>
                  <a:pt x="1764025" y="5970964"/>
                </a:lnTo>
                <a:lnTo>
                  <a:pt x="1908074" y="5883975"/>
                </a:lnTo>
                <a:lnTo>
                  <a:pt x="2047745" y="5798436"/>
                </a:lnTo>
                <a:lnTo>
                  <a:pt x="2110435" y="5759818"/>
                </a:lnTo>
                <a:lnTo>
                  <a:pt x="2631643" y="5759818"/>
                </a:lnTo>
                <a:lnTo>
                  <a:pt x="2631643" y="5851258"/>
                </a:lnTo>
                <a:lnTo>
                  <a:pt x="3467404" y="5851258"/>
                </a:lnTo>
                <a:lnTo>
                  <a:pt x="3467404" y="5767133"/>
                </a:lnTo>
                <a:lnTo>
                  <a:pt x="4308652" y="5767133"/>
                </a:lnTo>
                <a:lnTo>
                  <a:pt x="4308652" y="5858560"/>
                </a:lnTo>
                <a:lnTo>
                  <a:pt x="4720132" y="5858560"/>
                </a:lnTo>
                <a:lnTo>
                  <a:pt x="4830318" y="6492824"/>
                </a:lnTo>
                <a:lnTo>
                  <a:pt x="5552236" y="6492824"/>
                </a:lnTo>
                <a:lnTo>
                  <a:pt x="5552236" y="6180442"/>
                </a:lnTo>
                <a:lnTo>
                  <a:pt x="5793638" y="6180442"/>
                </a:lnTo>
                <a:lnTo>
                  <a:pt x="5793638" y="6237135"/>
                </a:lnTo>
                <a:lnTo>
                  <a:pt x="5961888" y="6237135"/>
                </a:lnTo>
                <a:lnTo>
                  <a:pt x="5961888" y="6182258"/>
                </a:lnTo>
                <a:lnTo>
                  <a:pt x="6102705" y="6182258"/>
                </a:lnTo>
                <a:lnTo>
                  <a:pt x="6102705" y="5977432"/>
                </a:lnTo>
                <a:lnTo>
                  <a:pt x="5952744" y="5977432"/>
                </a:lnTo>
                <a:lnTo>
                  <a:pt x="5952744" y="5767133"/>
                </a:lnTo>
                <a:lnTo>
                  <a:pt x="5958230" y="5767133"/>
                </a:lnTo>
                <a:lnTo>
                  <a:pt x="5958230" y="5492699"/>
                </a:lnTo>
                <a:lnTo>
                  <a:pt x="6095390" y="5492699"/>
                </a:lnTo>
                <a:lnTo>
                  <a:pt x="6095390" y="5315419"/>
                </a:lnTo>
                <a:lnTo>
                  <a:pt x="5956401" y="5315419"/>
                </a:lnTo>
                <a:lnTo>
                  <a:pt x="5956401" y="4927701"/>
                </a:lnTo>
                <a:lnTo>
                  <a:pt x="6089904" y="4927701"/>
                </a:lnTo>
                <a:lnTo>
                  <a:pt x="6089904" y="4739335"/>
                </a:lnTo>
                <a:lnTo>
                  <a:pt x="5954572" y="4739335"/>
                </a:lnTo>
                <a:lnTo>
                  <a:pt x="5954572" y="4675327"/>
                </a:lnTo>
                <a:lnTo>
                  <a:pt x="5795467" y="4675327"/>
                </a:lnTo>
                <a:lnTo>
                  <a:pt x="5795467" y="5112410"/>
                </a:lnTo>
                <a:lnTo>
                  <a:pt x="5219395" y="5112410"/>
                </a:lnTo>
                <a:lnTo>
                  <a:pt x="5219395" y="5227624"/>
                </a:lnTo>
                <a:lnTo>
                  <a:pt x="5555894" y="5227624"/>
                </a:lnTo>
                <a:lnTo>
                  <a:pt x="5555894" y="5487327"/>
                </a:lnTo>
                <a:lnTo>
                  <a:pt x="3467404" y="5487327"/>
                </a:lnTo>
                <a:lnTo>
                  <a:pt x="3467404" y="5485485"/>
                </a:lnTo>
                <a:lnTo>
                  <a:pt x="1942185" y="5485485"/>
                </a:lnTo>
                <a:lnTo>
                  <a:pt x="1942185" y="5183136"/>
                </a:lnTo>
                <a:lnTo>
                  <a:pt x="1687067" y="5183136"/>
                </a:lnTo>
                <a:lnTo>
                  <a:pt x="1687067" y="4587544"/>
                </a:lnTo>
                <a:lnTo>
                  <a:pt x="1814169" y="4384560"/>
                </a:lnTo>
                <a:lnTo>
                  <a:pt x="1938527" y="4384560"/>
                </a:lnTo>
                <a:lnTo>
                  <a:pt x="1938527" y="4192536"/>
                </a:lnTo>
                <a:lnTo>
                  <a:pt x="1943100" y="4192536"/>
                </a:lnTo>
                <a:lnTo>
                  <a:pt x="1943100" y="4078236"/>
                </a:lnTo>
                <a:lnTo>
                  <a:pt x="6629400" y="4078236"/>
                </a:lnTo>
                <a:lnTo>
                  <a:pt x="6629400" y="1298460"/>
                </a:lnTo>
                <a:lnTo>
                  <a:pt x="5788152" y="1299844"/>
                </a:lnTo>
                <a:close/>
              </a:path>
            </a:pathLst>
          </a:custGeom>
          <a:ln w="12699">
            <a:solidFill>
              <a:srgbClr val="787D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81796BE3-7A20-352A-6122-6B6F48E9BBBA}"/>
              </a:ext>
            </a:extLst>
          </p:cNvPr>
          <p:cNvSpPr/>
          <p:nvPr/>
        </p:nvSpPr>
        <p:spPr>
          <a:xfrm>
            <a:off x="6407130" y="2248585"/>
            <a:ext cx="2700397" cy="1300234"/>
          </a:xfrm>
          <a:custGeom>
            <a:avLst/>
            <a:gdLst/>
            <a:ahLst/>
            <a:cxnLst/>
            <a:rect l="l" t="t" r="r" b="b"/>
            <a:pathLst>
              <a:path w="4444365" h="2139950">
                <a:moveTo>
                  <a:pt x="0" y="1682495"/>
                </a:moveTo>
                <a:lnTo>
                  <a:pt x="0" y="457200"/>
                </a:lnTo>
                <a:lnTo>
                  <a:pt x="2360" y="410452"/>
                </a:lnTo>
                <a:lnTo>
                  <a:pt x="9288" y="365055"/>
                </a:lnTo>
                <a:lnTo>
                  <a:pt x="20555" y="321239"/>
                </a:lnTo>
                <a:lnTo>
                  <a:pt x="35929" y="279233"/>
                </a:lnTo>
                <a:lnTo>
                  <a:pt x="55182" y="239267"/>
                </a:lnTo>
                <a:lnTo>
                  <a:pt x="78083" y="201570"/>
                </a:lnTo>
                <a:lnTo>
                  <a:pt x="104403" y="166374"/>
                </a:lnTo>
                <a:lnTo>
                  <a:pt x="133911" y="133907"/>
                </a:lnTo>
                <a:lnTo>
                  <a:pt x="166379" y="104399"/>
                </a:lnTo>
                <a:lnTo>
                  <a:pt x="201576" y="78080"/>
                </a:lnTo>
                <a:lnTo>
                  <a:pt x="239272" y="55179"/>
                </a:lnTo>
                <a:lnTo>
                  <a:pt x="279238" y="35927"/>
                </a:lnTo>
                <a:lnTo>
                  <a:pt x="321243" y="20553"/>
                </a:lnTo>
                <a:lnTo>
                  <a:pt x="365059" y="9288"/>
                </a:lnTo>
                <a:lnTo>
                  <a:pt x="410454" y="2360"/>
                </a:lnTo>
                <a:lnTo>
                  <a:pt x="457200" y="0"/>
                </a:lnTo>
                <a:lnTo>
                  <a:pt x="3986784" y="0"/>
                </a:lnTo>
                <a:lnTo>
                  <a:pt x="4033529" y="2360"/>
                </a:lnTo>
                <a:lnTo>
                  <a:pt x="4078924" y="9288"/>
                </a:lnTo>
                <a:lnTo>
                  <a:pt x="4122740" y="20553"/>
                </a:lnTo>
                <a:lnTo>
                  <a:pt x="4164745" y="35927"/>
                </a:lnTo>
                <a:lnTo>
                  <a:pt x="4204711" y="55179"/>
                </a:lnTo>
                <a:lnTo>
                  <a:pt x="4242407" y="78080"/>
                </a:lnTo>
                <a:lnTo>
                  <a:pt x="4277604" y="104399"/>
                </a:lnTo>
                <a:lnTo>
                  <a:pt x="4310072" y="133907"/>
                </a:lnTo>
                <a:lnTo>
                  <a:pt x="4339580" y="166374"/>
                </a:lnTo>
                <a:lnTo>
                  <a:pt x="4365900" y="201570"/>
                </a:lnTo>
                <a:lnTo>
                  <a:pt x="4388801" y="239267"/>
                </a:lnTo>
                <a:lnTo>
                  <a:pt x="4408054" y="279233"/>
                </a:lnTo>
                <a:lnTo>
                  <a:pt x="4423428" y="321239"/>
                </a:lnTo>
                <a:lnTo>
                  <a:pt x="4434695" y="365055"/>
                </a:lnTo>
                <a:lnTo>
                  <a:pt x="4441623" y="410452"/>
                </a:lnTo>
                <a:lnTo>
                  <a:pt x="4443984" y="457200"/>
                </a:lnTo>
                <a:lnTo>
                  <a:pt x="4443984" y="1682495"/>
                </a:lnTo>
                <a:lnTo>
                  <a:pt x="4441623" y="1729239"/>
                </a:lnTo>
                <a:lnTo>
                  <a:pt x="4434695" y="1774633"/>
                </a:lnTo>
                <a:lnTo>
                  <a:pt x="4423428" y="1818447"/>
                </a:lnTo>
                <a:lnTo>
                  <a:pt x="4408054" y="1860452"/>
                </a:lnTo>
                <a:lnTo>
                  <a:pt x="4388801" y="1900417"/>
                </a:lnTo>
                <a:lnTo>
                  <a:pt x="4365900" y="1938113"/>
                </a:lnTo>
                <a:lnTo>
                  <a:pt x="4339580" y="1973311"/>
                </a:lnTo>
                <a:lnTo>
                  <a:pt x="4310072" y="2005779"/>
                </a:lnTo>
                <a:lnTo>
                  <a:pt x="4277604" y="2035288"/>
                </a:lnTo>
                <a:lnTo>
                  <a:pt x="4242407" y="2061609"/>
                </a:lnTo>
                <a:lnTo>
                  <a:pt x="4204711" y="2084511"/>
                </a:lnTo>
                <a:lnTo>
                  <a:pt x="4164745" y="2103764"/>
                </a:lnTo>
                <a:lnTo>
                  <a:pt x="4122740" y="2119139"/>
                </a:lnTo>
                <a:lnTo>
                  <a:pt x="4078924" y="2130406"/>
                </a:lnTo>
                <a:lnTo>
                  <a:pt x="4033529" y="2137335"/>
                </a:lnTo>
                <a:lnTo>
                  <a:pt x="3986784" y="2139696"/>
                </a:lnTo>
                <a:lnTo>
                  <a:pt x="457200" y="2139696"/>
                </a:lnTo>
                <a:lnTo>
                  <a:pt x="410454" y="2137335"/>
                </a:lnTo>
                <a:lnTo>
                  <a:pt x="365059" y="2130406"/>
                </a:lnTo>
                <a:lnTo>
                  <a:pt x="321243" y="2119139"/>
                </a:lnTo>
                <a:lnTo>
                  <a:pt x="279238" y="2103764"/>
                </a:lnTo>
                <a:lnTo>
                  <a:pt x="239272" y="2084511"/>
                </a:lnTo>
                <a:lnTo>
                  <a:pt x="201576" y="2061609"/>
                </a:lnTo>
                <a:lnTo>
                  <a:pt x="166379" y="2035288"/>
                </a:lnTo>
                <a:lnTo>
                  <a:pt x="133911" y="2005779"/>
                </a:lnTo>
                <a:lnTo>
                  <a:pt x="104403" y="1973311"/>
                </a:lnTo>
                <a:lnTo>
                  <a:pt x="78083" y="1938113"/>
                </a:lnTo>
                <a:lnTo>
                  <a:pt x="55182" y="1900417"/>
                </a:lnTo>
                <a:lnTo>
                  <a:pt x="35929" y="1860452"/>
                </a:lnTo>
                <a:lnTo>
                  <a:pt x="20555" y="1818447"/>
                </a:lnTo>
                <a:lnTo>
                  <a:pt x="9288" y="1774633"/>
                </a:lnTo>
                <a:lnTo>
                  <a:pt x="2360" y="1729239"/>
                </a:lnTo>
                <a:lnTo>
                  <a:pt x="0" y="1682495"/>
                </a:lnTo>
                <a:close/>
              </a:path>
            </a:pathLst>
          </a:custGeom>
          <a:ln w="12700">
            <a:solidFill>
              <a:srgbClr val="787D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31E84F0C-DAEA-AFB9-C238-017B3CD4ED8E}"/>
              </a:ext>
            </a:extLst>
          </p:cNvPr>
          <p:cNvSpPr/>
          <p:nvPr/>
        </p:nvSpPr>
        <p:spPr>
          <a:xfrm>
            <a:off x="5287616" y="1279073"/>
            <a:ext cx="4028025" cy="3945072"/>
          </a:xfrm>
          <a:custGeom>
            <a:avLst/>
            <a:gdLst/>
            <a:ahLst/>
            <a:cxnLst/>
            <a:rect l="l" t="t" r="r" b="b"/>
            <a:pathLst>
              <a:path w="6629400" h="6492875">
                <a:moveTo>
                  <a:pt x="5952744" y="5767133"/>
                </a:moveTo>
                <a:lnTo>
                  <a:pt x="4308652" y="5767133"/>
                </a:lnTo>
                <a:lnTo>
                  <a:pt x="4308652" y="5858560"/>
                </a:lnTo>
                <a:lnTo>
                  <a:pt x="4720132" y="5858560"/>
                </a:lnTo>
                <a:lnTo>
                  <a:pt x="4830318" y="6492824"/>
                </a:lnTo>
                <a:lnTo>
                  <a:pt x="5552236" y="6492824"/>
                </a:lnTo>
                <a:lnTo>
                  <a:pt x="5552236" y="6180442"/>
                </a:lnTo>
                <a:lnTo>
                  <a:pt x="6102705" y="6180442"/>
                </a:lnTo>
                <a:lnTo>
                  <a:pt x="6102705" y="5977432"/>
                </a:lnTo>
                <a:lnTo>
                  <a:pt x="5952744" y="5977432"/>
                </a:lnTo>
                <a:lnTo>
                  <a:pt x="5952744" y="5767133"/>
                </a:lnTo>
                <a:close/>
              </a:path>
              <a:path w="6629400" h="6492875">
                <a:moveTo>
                  <a:pt x="6102705" y="6180442"/>
                </a:moveTo>
                <a:lnTo>
                  <a:pt x="5793638" y="6180442"/>
                </a:lnTo>
                <a:lnTo>
                  <a:pt x="5793638" y="6237135"/>
                </a:lnTo>
                <a:lnTo>
                  <a:pt x="5961888" y="6237135"/>
                </a:lnTo>
                <a:lnTo>
                  <a:pt x="5961888" y="6182258"/>
                </a:lnTo>
                <a:lnTo>
                  <a:pt x="6102705" y="6182258"/>
                </a:lnTo>
                <a:lnTo>
                  <a:pt x="6102705" y="6180442"/>
                </a:lnTo>
                <a:close/>
              </a:path>
              <a:path w="6629400" h="6492875">
                <a:moveTo>
                  <a:pt x="5958230" y="5564136"/>
                </a:moveTo>
                <a:lnTo>
                  <a:pt x="1099108" y="5564136"/>
                </a:lnTo>
                <a:lnTo>
                  <a:pt x="1475841" y="6218834"/>
                </a:lnTo>
                <a:lnTo>
                  <a:pt x="1724558" y="6068885"/>
                </a:lnTo>
                <a:lnTo>
                  <a:pt x="1697305" y="6024364"/>
                </a:lnTo>
                <a:lnTo>
                  <a:pt x="1687067" y="6014224"/>
                </a:lnTo>
                <a:lnTo>
                  <a:pt x="1687067" y="6013284"/>
                </a:lnTo>
                <a:lnTo>
                  <a:pt x="1689341" y="6013284"/>
                </a:lnTo>
                <a:lnTo>
                  <a:pt x="1764025" y="5970964"/>
                </a:lnTo>
                <a:lnTo>
                  <a:pt x="2110435" y="5759818"/>
                </a:lnTo>
                <a:lnTo>
                  <a:pt x="5958230" y="5759818"/>
                </a:lnTo>
                <a:lnTo>
                  <a:pt x="5958230" y="5564136"/>
                </a:lnTo>
                <a:close/>
              </a:path>
              <a:path w="6629400" h="6492875">
                <a:moveTo>
                  <a:pt x="1688198" y="6013932"/>
                </a:moveTo>
                <a:lnTo>
                  <a:pt x="1687499" y="6014161"/>
                </a:lnTo>
                <a:lnTo>
                  <a:pt x="1687067" y="6014224"/>
                </a:lnTo>
                <a:lnTo>
                  <a:pt x="1688528" y="6014224"/>
                </a:lnTo>
                <a:lnTo>
                  <a:pt x="1688198" y="6013932"/>
                </a:lnTo>
                <a:close/>
              </a:path>
              <a:path w="6629400" h="6492875">
                <a:moveTo>
                  <a:pt x="1689341" y="6013284"/>
                </a:moveTo>
                <a:lnTo>
                  <a:pt x="1687067" y="6013284"/>
                </a:lnTo>
                <a:lnTo>
                  <a:pt x="1687525" y="6013399"/>
                </a:lnTo>
                <a:lnTo>
                  <a:pt x="1688198" y="6013932"/>
                </a:lnTo>
                <a:lnTo>
                  <a:pt x="1689341" y="6013284"/>
                </a:lnTo>
                <a:close/>
              </a:path>
              <a:path w="6629400" h="6492875">
                <a:moveTo>
                  <a:pt x="5958230" y="5759818"/>
                </a:moveTo>
                <a:lnTo>
                  <a:pt x="2631643" y="5759818"/>
                </a:lnTo>
                <a:lnTo>
                  <a:pt x="2631643" y="5851258"/>
                </a:lnTo>
                <a:lnTo>
                  <a:pt x="3467404" y="5851258"/>
                </a:lnTo>
                <a:lnTo>
                  <a:pt x="3467404" y="5767133"/>
                </a:lnTo>
                <a:lnTo>
                  <a:pt x="5958230" y="5767133"/>
                </a:lnTo>
                <a:lnTo>
                  <a:pt x="5958230" y="5759818"/>
                </a:lnTo>
                <a:close/>
              </a:path>
              <a:path w="6629400" h="6492875">
                <a:moveTo>
                  <a:pt x="1938527" y="4223016"/>
                </a:moveTo>
                <a:lnTo>
                  <a:pt x="1029842" y="4223016"/>
                </a:lnTo>
                <a:lnTo>
                  <a:pt x="1029842" y="4785067"/>
                </a:lnTo>
                <a:lnTo>
                  <a:pt x="508406" y="4887468"/>
                </a:lnTo>
                <a:lnTo>
                  <a:pt x="528523" y="4992636"/>
                </a:lnTo>
                <a:lnTo>
                  <a:pt x="0" y="5094135"/>
                </a:lnTo>
                <a:lnTo>
                  <a:pt x="107899" y="5737859"/>
                </a:lnTo>
                <a:lnTo>
                  <a:pt x="1099108" y="5564136"/>
                </a:lnTo>
                <a:lnTo>
                  <a:pt x="5958230" y="5564136"/>
                </a:lnTo>
                <a:lnTo>
                  <a:pt x="5958230" y="5492699"/>
                </a:lnTo>
                <a:lnTo>
                  <a:pt x="6095390" y="5492699"/>
                </a:lnTo>
                <a:lnTo>
                  <a:pt x="6095390" y="5487327"/>
                </a:lnTo>
                <a:lnTo>
                  <a:pt x="3467404" y="5487327"/>
                </a:lnTo>
                <a:lnTo>
                  <a:pt x="3467404" y="5485485"/>
                </a:lnTo>
                <a:lnTo>
                  <a:pt x="1942185" y="5485485"/>
                </a:lnTo>
                <a:lnTo>
                  <a:pt x="1942185" y="5183136"/>
                </a:lnTo>
                <a:lnTo>
                  <a:pt x="1687067" y="5183136"/>
                </a:lnTo>
                <a:lnTo>
                  <a:pt x="1687067" y="4587544"/>
                </a:lnTo>
                <a:lnTo>
                  <a:pt x="1814169" y="4384560"/>
                </a:lnTo>
                <a:lnTo>
                  <a:pt x="1938527" y="4384560"/>
                </a:lnTo>
                <a:lnTo>
                  <a:pt x="1938527" y="4223016"/>
                </a:lnTo>
                <a:close/>
              </a:path>
              <a:path w="6629400" h="6492875">
                <a:moveTo>
                  <a:pt x="5954572" y="4675327"/>
                </a:moveTo>
                <a:lnTo>
                  <a:pt x="5795467" y="4675327"/>
                </a:lnTo>
                <a:lnTo>
                  <a:pt x="5795467" y="5112410"/>
                </a:lnTo>
                <a:lnTo>
                  <a:pt x="5219395" y="5112410"/>
                </a:lnTo>
                <a:lnTo>
                  <a:pt x="5219395" y="5227624"/>
                </a:lnTo>
                <a:lnTo>
                  <a:pt x="5555894" y="5227624"/>
                </a:lnTo>
                <a:lnTo>
                  <a:pt x="5555894" y="5487327"/>
                </a:lnTo>
                <a:lnTo>
                  <a:pt x="6095390" y="5487327"/>
                </a:lnTo>
                <a:lnTo>
                  <a:pt x="6095390" y="5315419"/>
                </a:lnTo>
                <a:lnTo>
                  <a:pt x="5956401" y="5315419"/>
                </a:lnTo>
                <a:lnTo>
                  <a:pt x="5956401" y="4927701"/>
                </a:lnTo>
                <a:lnTo>
                  <a:pt x="6089904" y="4927701"/>
                </a:lnTo>
                <a:lnTo>
                  <a:pt x="6089904" y="4739335"/>
                </a:lnTo>
                <a:lnTo>
                  <a:pt x="5954572" y="4739335"/>
                </a:lnTo>
                <a:lnTo>
                  <a:pt x="5954572" y="4675327"/>
                </a:lnTo>
                <a:close/>
              </a:path>
              <a:path w="6629400" h="6492875">
                <a:moveTo>
                  <a:pt x="2087117" y="0"/>
                </a:moveTo>
                <a:lnTo>
                  <a:pt x="1394460" y="109740"/>
                </a:lnTo>
                <a:lnTo>
                  <a:pt x="800100" y="832116"/>
                </a:lnTo>
                <a:lnTo>
                  <a:pt x="443484" y="891552"/>
                </a:lnTo>
                <a:lnTo>
                  <a:pt x="486917" y="1129283"/>
                </a:lnTo>
                <a:lnTo>
                  <a:pt x="497141" y="1134833"/>
                </a:lnTo>
                <a:lnTo>
                  <a:pt x="557784" y="1472183"/>
                </a:lnTo>
                <a:lnTo>
                  <a:pt x="813815" y="1792236"/>
                </a:lnTo>
                <a:lnTo>
                  <a:pt x="644651" y="2249436"/>
                </a:lnTo>
                <a:lnTo>
                  <a:pt x="804672" y="2439936"/>
                </a:lnTo>
                <a:lnTo>
                  <a:pt x="704088" y="3026676"/>
                </a:lnTo>
                <a:lnTo>
                  <a:pt x="1042415" y="3621036"/>
                </a:lnTo>
                <a:lnTo>
                  <a:pt x="745261" y="3876281"/>
                </a:lnTo>
                <a:lnTo>
                  <a:pt x="1027785" y="4205325"/>
                </a:lnTo>
                <a:lnTo>
                  <a:pt x="1027734" y="4223054"/>
                </a:lnTo>
                <a:lnTo>
                  <a:pt x="1029842" y="4223016"/>
                </a:lnTo>
                <a:lnTo>
                  <a:pt x="1938527" y="4223016"/>
                </a:lnTo>
                <a:lnTo>
                  <a:pt x="1938527" y="4192536"/>
                </a:lnTo>
                <a:lnTo>
                  <a:pt x="1943100" y="4192536"/>
                </a:lnTo>
                <a:lnTo>
                  <a:pt x="1943100" y="4078236"/>
                </a:lnTo>
                <a:lnTo>
                  <a:pt x="6629400" y="4078236"/>
                </a:lnTo>
                <a:lnTo>
                  <a:pt x="6629400" y="3735336"/>
                </a:lnTo>
                <a:lnTo>
                  <a:pt x="2299716" y="3735336"/>
                </a:lnTo>
                <a:lnTo>
                  <a:pt x="2252970" y="3732976"/>
                </a:lnTo>
                <a:lnTo>
                  <a:pt x="2207575" y="3726047"/>
                </a:lnTo>
                <a:lnTo>
                  <a:pt x="2163759" y="3714780"/>
                </a:lnTo>
                <a:lnTo>
                  <a:pt x="2121754" y="3699405"/>
                </a:lnTo>
                <a:lnTo>
                  <a:pt x="2081788" y="3680151"/>
                </a:lnTo>
                <a:lnTo>
                  <a:pt x="2044092" y="3657249"/>
                </a:lnTo>
                <a:lnTo>
                  <a:pt x="2008895" y="3630929"/>
                </a:lnTo>
                <a:lnTo>
                  <a:pt x="1976427" y="3601419"/>
                </a:lnTo>
                <a:lnTo>
                  <a:pt x="1946919" y="3568951"/>
                </a:lnTo>
                <a:lnTo>
                  <a:pt x="1920599" y="3533754"/>
                </a:lnTo>
                <a:lnTo>
                  <a:pt x="1897698" y="3496058"/>
                </a:lnTo>
                <a:lnTo>
                  <a:pt x="1878445" y="3456092"/>
                </a:lnTo>
                <a:lnTo>
                  <a:pt x="1863071" y="3414088"/>
                </a:lnTo>
                <a:lnTo>
                  <a:pt x="1851804" y="3370273"/>
                </a:lnTo>
                <a:lnTo>
                  <a:pt x="1844876" y="3324880"/>
                </a:lnTo>
                <a:lnTo>
                  <a:pt x="1842515" y="3278136"/>
                </a:lnTo>
                <a:lnTo>
                  <a:pt x="1842515" y="2052840"/>
                </a:lnTo>
                <a:lnTo>
                  <a:pt x="1844876" y="2006093"/>
                </a:lnTo>
                <a:lnTo>
                  <a:pt x="1851804" y="1960696"/>
                </a:lnTo>
                <a:lnTo>
                  <a:pt x="1863071" y="1916879"/>
                </a:lnTo>
                <a:lnTo>
                  <a:pt x="1878445" y="1874873"/>
                </a:lnTo>
                <a:lnTo>
                  <a:pt x="1897698" y="1834907"/>
                </a:lnTo>
                <a:lnTo>
                  <a:pt x="1920599" y="1797211"/>
                </a:lnTo>
                <a:lnTo>
                  <a:pt x="1946919" y="1762015"/>
                </a:lnTo>
                <a:lnTo>
                  <a:pt x="1976427" y="1729547"/>
                </a:lnTo>
                <a:lnTo>
                  <a:pt x="2008895" y="1700039"/>
                </a:lnTo>
                <a:lnTo>
                  <a:pt x="2044092" y="1673720"/>
                </a:lnTo>
                <a:lnTo>
                  <a:pt x="2081788" y="1650820"/>
                </a:lnTo>
                <a:lnTo>
                  <a:pt x="2121754" y="1631568"/>
                </a:lnTo>
                <a:lnTo>
                  <a:pt x="2163759" y="1616194"/>
                </a:lnTo>
                <a:lnTo>
                  <a:pt x="2207575" y="1604928"/>
                </a:lnTo>
                <a:lnTo>
                  <a:pt x="2252970" y="1598001"/>
                </a:lnTo>
                <a:lnTo>
                  <a:pt x="2299716" y="1595640"/>
                </a:lnTo>
                <a:lnTo>
                  <a:pt x="6629400" y="1595640"/>
                </a:lnTo>
                <a:lnTo>
                  <a:pt x="6629400" y="1299844"/>
                </a:lnTo>
                <a:lnTo>
                  <a:pt x="5788152" y="1299844"/>
                </a:lnTo>
                <a:lnTo>
                  <a:pt x="5788152" y="1293875"/>
                </a:lnTo>
                <a:lnTo>
                  <a:pt x="5815584" y="1293875"/>
                </a:lnTo>
                <a:lnTo>
                  <a:pt x="5815584" y="1082827"/>
                </a:lnTo>
                <a:lnTo>
                  <a:pt x="4423156" y="1082827"/>
                </a:lnTo>
                <a:lnTo>
                  <a:pt x="4418454" y="1056144"/>
                </a:lnTo>
                <a:lnTo>
                  <a:pt x="2272284" y="1056144"/>
                </a:lnTo>
                <a:lnTo>
                  <a:pt x="2087117" y="0"/>
                </a:lnTo>
                <a:close/>
              </a:path>
              <a:path w="6629400" h="6492875">
                <a:moveTo>
                  <a:pt x="6629400" y="1595640"/>
                </a:moveTo>
                <a:lnTo>
                  <a:pt x="5829300" y="1595640"/>
                </a:lnTo>
                <a:lnTo>
                  <a:pt x="5876045" y="1598001"/>
                </a:lnTo>
                <a:lnTo>
                  <a:pt x="5921440" y="1604928"/>
                </a:lnTo>
                <a:lnTo>
                  <a:pt x="5965256" y="1616194"/>
                </a:lnTo>
                <a:lnTo>
                  <a:pt x="6007261" y="1631568"/>
                </a:lnTo>
                <a:lnTo>
                  <a:pt x="6047227" y="1650820"/>
                </a:lnTo>
                <a:lnTo>
                  <a:pt x="6084923" y="1673720"/>
                </a:lnTo>
                <a:lnTo>
                  <a:pt x="6120120" y="1700039"/>
                </a:lnTo>
                <a:lnTo>
                  <a:pt x="6152588" y="1729547"/>
                </a:lnTo>
                <a:lnTo>
                  <a:pt x="6182096" y="1762015"/>
                </a:lnTo>
                <a:lnTo>
                  <a:pt x="6208416" y="1797211"/>
                </a:lnTo>
                <a:lnTo>
                  <a:pt x="6231317" y="1834907"/>
                </a:lnTo>
                <a:lnTo>
                  <a:pt x="6250570" y="1874873"/>
                </a:lnTo>
                <a:lnTo>
                  <a:pt x="6265944" y="1916879"/>
                </a:lnTo>
                <a:lnTo>
                  <a:pt x="6277211" y="1960696"/>
                </a:lnTo>
                <a:lnTo>
                  <a:pt x="6284139" y="2006093"/>
                </a:lnTo>
                <a:lnTo>
                  <a:pt x="6286500" y="2052840"/>
                </a:lnTo>
                <a:lnTo>
                  <a:pt x="6286500" y="3278136"/>
                </a:lnTo>
                <a:lnTo>
                  <a:pt x="6284139" y="3324880"/>
                </a:lnTo>
                <a:lnTo>
                  <a:pt x="6277211" y="3370273"/>
                </a:lnTo>
                <a:lnTo>
                  <a:pt x="6265944" y="3414088"/>
                </a:lnTo>
                <a:lnTo>
                  <a:pt x="6250570" y="3456092"/>
                </a:lnTo>
                <a:lnTo>
                  <a:pt x="6231317" y="3496058"/>
                </a:lnTo>
                <a:lnTo>
                  <a:pt x="6208416" y="3533754"/>
                </a:lnTo>
                <a:lnTo>
                  <a:pt x="6182096" y="3568951"/>
                </a:lnTo>
                <a:lnTo>
                  <a:pt x="6152588" y="3601419"/>
                </a:lnTo>
                <a:lnTo>
                  <a:pt x="6120120" y="3630929"/>
                </a:lnTo>
                <a:lnTo>
                  <a:pt x="6084923" y="3657249"/>
                </a:lnTo>
                <a:lnTo>
                  <a:pt x="6047227" y="3680151"/>
                </a:lnTo>
                <a:lnTo>
                  <a:pt x="6007261" y="3699405"/>
                </a:lnTo>
                <a:lnTo>
                  <a:pt x="5965256" y="3714780"/>
                </a:lnTo>
                <a:lnTo>
                  <a:pt x="5921440" y="3726047"/>
                </a:lnTo>
                <a:lnTo>
                  <a:pt x="5876045" y="3732976"/>
                </a:lnTo>
                <a:lnTo>
                  <a:pt x="5829300" y="3735336"/>
                </a:lnTo>
                <a:lnTo>
                  <a:pt x="6629400" y="3735336"/>
                </a:lnTo>
                <a:lnTo>
                  <a:pt x="6629400" y="1595640"/>
                </a:lnTo>
                <a:close/>
              </a:path>
              <a:path w="6629400" h="6492875">
                <a:moveTo>
                  <a:pt x="6629400" y="1298460"/>
                </a:moveTo>
                <a:lnTo>
                  <a:pt x="5788152" y="1299844"/>
                </a:lnTo>
                <a:lnTo>
                  <a:pt x="6629400" y="1299844"/>
                </a:lnTo>
                <a:lnTo>
                  <a:pt x="6629400" y="1298460"/>
                </a:lnTo>
                <a:close/>
              </a:path>
              <a:path w="6629400" h="6492875">
                <a:moveTo>
                  <a:pt x="4768926" y="1021854"/>
                </a:moveTo>
                <a:lnTo>
                  <a:pt x="4423156" y="1082827"/>
                </a:lnTo>
                <a:lnTo>
                  <a:pt x="5815584" y="1082827"/>
                </a:lnTo>
                <a:lnTo>
                  <a:pt x="5815584" y="1051559"/>
                </a:lnTo>
                <a:lnTo>
                  <a:pt x="4773168" y="1051559"/>
                </a:lnTo>
                <a:lnTo>
                  <a:pt x="4768926" y="1021854"/>
                </a:lnTo>
                <a:close/>
              </a:path>
              <a:path w="6629400" h="6492875">
                <a:moveTo>
                  <a:pt x="3108960" y="900683"/>
                </a:moveTo>
                <a:lnTo>
                  <a:pt x="2272284" y="1056144"/>
                </a:lnTo>
                <a:lnTo>
                  <a:pt x="4418454" y="1056144"/>
                </a:lnTo>
                <a:lnTo>
                  <a:pt x="4416715" y="1046276"/>
                </a:lnTo>
                <a:lnTo>
                  <a:pt x="3144799" y="1046276"/>
                </a:lnTo>
                <a:lnTo>
                  <a:pt x="3108960" y="900683"/>
                </a:lnTo>
                <a:close/>
              </a:path>
              <a:path w="6629400" h="6492875">
                <a:moveTo>
                  <a:pt x="4942332" y="1014983"/>
                </a:moveTo>
                <a:lnTo>
                  <a:pt x="4773168" y="1051559"/>
                </a:lnTo>
                <a:lnTo>
                  <a:pt x="5815584" y="1051559"/>
                </a:lnTo>
                <a:lnTo>
                  <a:pt x="5815584" y="1047000"/>
                </a:lnTo>
                <a:lnTo>
                  <a:pt x="4951476" y="1047000"/>
                </a:lnTo>
                <a:lnTo>
                  <a:pt x="4942332" y="1014983"/>
                </a:lnTo>
                <a:close/>
              </a:path>
              <a:path w="6629400" h="6492875">
                <a:moveTo>
                  <a:pt x="5815584" y="891552"/>
                </a:moveTo>
                <a:lnTo>
                  <a:pt x="4951476" y="1047000"/>
                </a:lnTo>
                <a:lnTo>
                  <a:pt x="5815584" y="1047000"/>
                </a:lnTo>
                <a:lnTo>
                  <a:pt x="5815584" y="891552"/>
                </a:lnTo>
                <a:close/>
              </a:path>
              <a:path w="6629400" h="6492875">
                <a:moveTo>
                  <a:pt x="4261104" y="849261"/>
                </a:moveTo>
                <a:lnTo>
                  <a:pt x="3456152" y="993597"/>
                </a:lnTo>
                <a:lnTo>
                  <a:pt x="3144799" y="1046276"/>
                </a:lnTo>
                <a:lnTo>
                  <a:pt x="4416715" y="1046276"/>
                </a:lnTo>
                <a:lnTo>
                  <a:pt x="4411686" y="1017739"/>
                </a:lnTo>
                <a:lnTo>
                  <a:pt x="4398797" y="1017739"/>
                </a:lnTo>
                <a:lnTo>
                  <a:pt x="4379976" y="954036"/>
                </a:lnTo>
                <a:lnTo>
                  <a:pt x="4334256" y="954036"/>
                </a:lnTo>
                <a:lnTo>
                  <a:pt x="4304310" y="857059"/>
                </a:lnTo>
                <a:lnTo>
                  <a:pt x="4262894" y="857059"/>
                </a:lnTo>
                <a:lnTo>
                  <a:pt x="4261104" y="849261"/>
                </a:lnTo>
                <a:close/>
              </a:path>
              <a:path w="6629400" h="6492875">
                <a:moveTo>
                  <a:pt x="4411433" y="1016304"/>
                </a:moveTo>
                <a:lnTo>
                  <a:pt x="4398797" y="1017739"/>
                </a:lnTo>
                <a:lnTo>
                  <a:pt x="4411686" y="1017739"/>
                </a:lnTo>
                <a:lnTo>
                  <a:pt x="4411433" y="1016304"/>
                </a:lnTo>
                <a:close/>
              </a:path>
              <a:path w="6629400" h="6492875">
                <a:moveTo>
                  <a:pt x="4302252" y="850391"/>
                </a:moveTo>
                <a:lnTo>
                  <a:pt x="4262894" y="857059"/>
                </a:lnTo>
                <a:lnTo>
                  <a:pt x="4304310" y="857059"/>
                </a:lnTo>
                <a:lnTo>
                  <a:pt x="4302252" y="850391"/>
                </a:lnTo>
                <a:close/>
              </a:path>
            </a:pathLst>
          </a:custGeom>
          <a:solidFill>
            <a:srgbClr val="787D83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8">
            <a:extLst>
              <a:ext uri="{FF2B5EF4-FFF2-40B4-BE49-F238E27FC236}">
                <a16:creationId xmlns:a16="http://schemas.microsoft.com/office/drawing/2014/main" id="{0CC3A683-43D7-B9BA-D8F0-AC663AB4E039}"/>
              </a:ext>
            </a:extLst>
          </p:cNvPr>
          <p:cNvSpPr/>
          <p:nvPr/>
        </p:nvSpPr>
        <p:spPr>
          <a:xfrm>
            <a:off x="7139595" y="1564440"/>
            <a:ext cx="228795" cy="138897"/>
          </a:xfrm>
          <a:custGeom>
            <a:avLst/>
            <a:gdLst/>
            <a:ahLst/>
            <a:cxnLst/>
            <a:rect l="l" t="t" r="r" b="b"/>
            <a:pathLst>
              <a:path w="376554" h="228600">
                <a:moveTo>
                  <a:pt x="346862" y="0"/>
                </a:moveTo>
                <a:lnTo>
                  <a:pt x="0" y="61150"/>
                </a:lnTo>
                <a:lnTo>
                  <a:pt x="29463" y="228269"/>
                </a:lnTo>
                <a:lnTo>
                  <a:pt x="376326" y="167119"/>
                </a:lnTo>
                <a:lnTo>
                  <a:pt x="346862" y="0"/>
                </a:lnTo>
                <a:close/>
              </a:path>
            </a:pathLst>
          </a:custGeom>
          <a:solidFill>
            <a:srgbClr val="D7D9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9">
            <a:extLst>
              <a:ext uri="{FF2B5EF4-FFF2-40B4-BE49-F238E27FC236}">
                <a16:creationId xmlns:a16="http://schemas.microsoft.com/office/drawing/2014/main" id="{F7C719F5-57CC-2DB0-5844-B3A6B28D4CCD}"/>
              </a:ext>
            </a:extLst>
          </p:cNvPr>
          <p:cNvSpPr/>
          <p:nvPr/>
        </p:nvSpPr>
        <p:spPr>
          <a:xfrm>
            <a:off x="8187795" y="1796288"/>
            <a:ext cx="123464" cy="120378"/>
          </a:xfrm>
          <a:custGeom>
            <a:avLst/>
            <a:gdLst/>
            <a:ahLst/>
            <a:cxnLst/>
            <a:rect l="l" t="t" r="r" b="b"/>
            <a:pathLst>
              <a:path w="203200" h="198120">
                <a:moveTo>
                  <a:pt x="173634" y="0"/>
                </a:moveTo>
                <a:lnTo>
                  <a:pt x="0" y="30606"/>
                </a:lnTo>
                <a:lnTo>
                  <a:pt x="29463" y="197726"/>
                </a:lnTo>
                <a:lnTo>
                  <a:pt x="203098" y="167119"/>
                </a:lnTo>
                <a:lnTo>
                  <a:pt x="173634" y="0"/>
                </a:lnTo>
                <a:close/>
              </a:path>
            </a:pathLst>
          </a:custGeom>
          <a:solidFill>
            <a:srgbClr val="D7D9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AE999387-96D0-5BC0-4457-75F27BDBDD62}"/>
              </a:ext>
            </a:extLst>
          </p:cNvPr>
          <p:cNvSpPr/>
          <p:nvPr/>
        </p:nvSpPr>
        <p:spPr>
          <a:xfrm>
            <a:off x="7863988" y="1416324"/>
            <a:ext cx="374251" cy="311748"/>
          </a:xfrm>
          <a:custGeom>
            <a:avLst/>
            <a:gdLst/>
            <a:ahLst/>
            <a:cxnLst/>
            <a:rect l="l" t="t" r="r" b="b"/>
            <a:pathLst>
              <a:path w="615950" h="513080">
                <a:moveTo>
                  <a:pt x="595655" y="0"/>
                </a:moveTo>
                <a:lnTo>
                  <a:pt x="0" y="105016"/>
                </a:lnTo>
                <a:lnTo>
                  <a:pt x="71843" y="512457"/>
                </a:lnTo>
                <a:lnTo>
                  <a:pt x="571093" y="424434"/>
                </a:lnTo>
                <a:lnTo>
                  <a:pt x="519214" y="130187"/>
                </a:lnTo>
                <a:lnTo>
                  <a:pt x="615619" y="113195"/>
                </a:lnTo>
                <a:lnTo>
                  <a:pt x="595655" y="0"/>
                </a:lnTo>
                <a:close/>
              </a:path>
            </a:pathLst>
          </a:custGeom>
          <a:solidFill>
            <a:srgbClr val="D7D9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1">
            <a:extLst>
              <a:ext uri="{FF2B5EF4-FFF2-40B4-BE49-F238E27FC236}">
                <a16:creationId xmlns:a16="http://schemas.microsoft.com/office/drawing/2014/main" id="{9A981093-D8FE-5B6A-393A-C1A03D6563C8}"/>
              </a:ext>
            </a:extLst>
          </p:cNvPr>
          <p:cNvSpPr/>
          <p:nvPr/>
        </p:nvSpPr>
        <p:spPr>
          <a:xfrm>
            <a:off x="7901670" y="1702228"/>
            <a:ext cx="329881" cy="234968"/>
          </a:xfrm>
          <a:custGeom>
            <a:avLst/>
            <a:gdLst/>
            <a:ahLst/>
            <a:cxnLst/>
            <a:rect l="l" t="t" r="r" b="b"/>
            <a:pathLst>
              <a:path w="542925" h="386714">
                <a:moveTo>
                  <a:pt x="476299" y="245833"/>
                </a:moveTo>
                <a:lnTo>
                  <a:pt x="96126" y="245833"/>
                </a:lnTo>
                <a:lnTo>
                  <a:pt x="120904" y="386384"/>
                </a:lnTo>
                <a:lnTo>
                  <a:pt x="489623" y="321373"/>
                </a:lnTo>
                <a:lnTo>
                  <a:pt x="476299" y="245833"/>
                </a:lnTo>
                <a:close/>
              </a:path>
              <a:path w="542925" h="386714">
                <a:moveTo>
                  <a:pt x="513016" y="0"/>
                </a:moveTo>
                <a:lnTo>
                  <a:pt x="0" y="90462"/>
                </a:lnTo>
                <a:lnTo>
                  <a:pt x="29464" y="257594"/>
                </a:lnTo>
                <a:lnTo>
                  <a:pt x="96126" y="245833"/>
                </a:lnTo>
                <a:lnTo>
                  <a:pt x="476299" y="245833"/>
                </a:lnTo>
                <a:lnTo>
                  <a:pt x="464832" y="180822"/>
                </a:lnTo>
                <a:lnTo>
                  <a:pt x="542480" y="167131"/>
                </a:lnTo>
                <a:lnTo>
                  <a:pt x="513016" y="0"/>
                </a:lnTo>
                <a:close/>
              </a:path>
            </a:pathLst>
          </a:custGeom>
          <a:solidFill>
            <a:srgbClr val="78BE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4FA09634-33B6-6EE0-C4B5-2D6374F38821}"/>
              </a:ext>
            </a:extLst>
          </p:cNvPr>
          <p:cNvSpPr/>
          <p:nvPr/>
        </p:nvSpPr>
        <p:spPr>
          <a:xfrm>
            <a:off x="7354411" y="1461775"/>
            <a:ext cx="563306" cy="423637"/>
          </a:xfrm>
          <a:custGeom>
            <a:avLst/>
            <a:gdLst/>
            <a:ahLst/>
            <a:cxnLst/>
            <a:rect l="l" t="t" r="r" b="b"/>
            <a:pathLst>
              <a:path w="927100" h="697229">
                <a:moveTo>
                  <a:pt x="829538" y="0"/>
                </a:moveTo>
                <a:lnTo>
                  <a:pt x="0" y="146265"/>
                </a:lnTo>
                <a:lnTo>
                  <a:pt x="97091" y="696861"/>
                </a:lnTo>
                <a:lnTo>
                  <a:pt x="926617" y="550595"/>
                </a:lnTo>
                <a:lnTo>
                  <a:pt x="829538" y="0"/>
                </a:lnTo>
                <a:close/>
              </a:path>
            </a:pathLst>
          </a:custGeom>
          <a:solidFill>
            <a:srgbClr val="FCF6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3">
            <a:extLst>
              <a:ext uri="{FF2B5EF4-FFF2-40B4-BE49-F238E27FC236}">
                <a16:creationId xmlns:a16="http://schemas.microsoft.com/office/drawing/2014/main" id="{7FABAFB8-FBF5-AD32-7A15-55595B3ACE9E}"/>
              </a:ext>
            </a:extLst>
          </p:cNvPr>
          <p:cNvSpPr/>
          <p:nvPr/>
        </p:nvSpPr>
        <p:spPr>
          <a:xfrm>
            <a:off x="6547418" y="876697"/>
            <a:ext cx="2273673" cy="1050605"/>
          </a:xfrm>
          <a:custGeom>
            <a:avLst/>
            <a:gdLst/>
            <a:ahLst/>
            <a:cxnLst/>
            <a:rect l="l" t="t" r="r" b="b"/>
            <a:pathLst>
              <a:path w="3742054" h="1729104">
                <a:moveTo>
                  <a:pt x="829525" y="456514"/>
                </a:moveTo>
                <a:lnTo>
                  <a:pt x="0" y="602767"/>
                </a:lnTo>
                <a:lnTo>
                  <a:pt x="198513" y="1728597"/>
                </a:lnTo>
                <a:lnTo>
                  <a:pt x="1028039" y="1582331"/>
                </a:lnTo>
                <a:lnTo>
                  <a:pt x="959154" y="1191691"/>
                </a:lnTo>
                <a:lnTo>
                  <a:pt x="2762935" y="873633"/>
                </a:lnTo>
                <a:lnTo>
                  <a:pt x="3618266" y="873633"/>
                </a:lnTo>
                <a:lnTo>
                  <a:pt x="3592474" y="727354"/>
                </a:lnTo>
                <a:lnTo>
                  <a:pt x="3617810" y="722884"/>
                </a:lnTo>
                <a:lnTo>
                  <a:pt x="3573010" y="468795"/>
                </a:lnTo>
                <a:lnTo>
                  <a:pt x="831697" y="468795"/>
                </a:lnTo>
                <a:lnTo>
                  <a:pt x="829525" y="456514"/>
                </a:lnTo>
                <a:close/>
              </a:path>
              <a:path w="3742054" h="1729104">
                <a:moveTo>
                  <a:pt x="3618266" y="873633"/>
                </a:moveTo>
                <a:lnTo>
                  <a:pt x="2762935" y="873633"/>
                </a:lnTo>
                <a:lnTo>
                  <a:pt x="2911995" y="1718919"/>
                </a:lnTo>
                <a:lnTo>
                  <a:pt x="3741521" y="1572653"/>
                </a:lnTo>
                <a:lnTo>
                  <a:pt x="3618266" y="873633"/>
                </a:lnTo>
                <a:close/>
              </a:path>
              <a:path w="3742054" h="1729104">
                <a:moveTo>
                  <a:pt x="3490353" y="0"/>
                </a:moveTo>
                <a:lnTo>
                  <a:pt x="831697" y="468795"/>
                </a:lnTo>
                <a:lnTo>
                  <a:pt x="3573010" y="468795"/>
                </a:lnTo>
                <a:lnTo>
                  <a:pt x="3490353" y="0"/>
                </a:lnTo>
                <a:close/>
              </a:path>
            </a:pathLst>
          </a:custGeom>
          <a:solidFill>
            <a:srgbClr val="E8D9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4">
            <a:extLst>
              <a:ext uri="{FF2B5EF4-FFF2-40B4-BE49-F238E27FC236}">
                <a16:creationId xmlns:a16="http://schemas.microsoft.com/office/drawing/2014/main" id="{17268BD8-B9E8-D60A-2C1B-A5DA8A711DB7}"/>
              </a:ext>
            </a:extLst>
          </p:cNvPr>
          <p:cNvSpPr/>
          <p:nvPr/>
        </p:nvSpPr>
        <p:spPr>
          <a:xfrm>
            <a:off x="6026551" y="1690648"/>
            <a:ext cx="2794925" cy="1076068"/>
          </a:xfrm>
          <a:custGeom>
            <a:avLst/>
            <a:gdLst/>
            <a:ahLst/>
            <a:cxnLst/>
            <a:rect l="l" t="t" r="r" b="b"/>
            <a:pathLst>
              <a:path w="4599940" h="1771014">
                <a:moveTo>
                  <a:pt x="278891" y="1073696"/>
                </a:moveTo>
                <a:lnTo>
                  <a:pt x="114299" y="1073696"/>
                </a:lnTo>
                <a:lnTo>
                  <a:pt x="114299" y="1762556"/>
                </a:lnTo>
                <a:lnTo>
                  <a:pt x="269747" y="1762556"/>
                </a:lnTo>
                <a:lnTo>
                  <a:pt x="269747" y="1770900"/>
                </a:lnTo>
                <a:lnTo>
                  <a:pt x="278891" y="1762556"/>
                </a:lnTo>
                <a:lnTo>
                  <a:pt x="278891" y="1073696"/>
                </a:lnTo>
                <a:close/>
              </a:path>
              <a:path w="4599940" h="1771014">
                <a:moveTo>
                  <a:pt x="989723" y="0"/>
                </a:moveTo>
                <a:lnTo>
                  <a:pt x="0" y="714806"/>
                </a:lnTo>
                <a:lnTo>
                  <a:pt x="68579" y="1073696"/>
                </a:lnTo>
                <a:lnTo>
                  <a:pt x="342899" y="1073696"/>
                </a:lnTo>
                <a:lnTo>
                  <a:pt x="379475" y="1000556"/>
                </a:lnTo>
                <a:lnTo>
                  <a:pt x="457199" y="886256"/>
                </a:lnTo>
                <a:lnTo>
                  <a:pt x="571499" y="771956"/>
                </a:lnTo>
                <a:lnTo>
                  <a:pt x="708659" y="680504"/>
                </a:lnTo>
                <a:lnTo>
                  <a:pt x="836676" y="625652"/>
                </a:lnTo>
                <a:lnTo>
                  <a:pt x="971549" y="598220"/>
                </a:lnTo>
                <a:lnTo>
                  <a:pt x="4571999" y="598220"/>
                </a:lnTo>
                <a:lnTo>
                  <a:pt x="4599432" y="583399"/>
                </a:lnTo>
                <a:lnTo>
                  <a:pt x="4599432" y="405447"/>
                </a:lnTo>
                <a:lnTo>
                  <a:pt x="3207004" y="405447"/>
                </a:lnTo>
                <a:lnTo>
                  <a:pt x="3202302" y="378764"/>
                </a:lnTo>
                <a:lnTo>
                  <a:pt x="1056131" y="378764"/>
                </a:lnTo>
                <a:lnTo>
                  <a:pt x="989723" y="0"/>
                </a:lnTo>
                <a:close/>
              </a:path>
              <a:path w="4599940" h="1771014">
                <a:moveTo>
                  <a:pt x="3552774" y="344487"/>
                </a:moveTo>
                <a:lnTo>
                  <a:pt x="3207004" y="405447"/>
                </a:lnTo>
                <a:lnTo>
                  <a:pt x="4599432" y="405447"/>
                </a:lnTo>
                <a:lnTo>
                  <a:pt x="4599432" y="374180"/>
                </a:lnTo>
                <a:lnTo>
                  <a:pt x="3557016" y="374180"/>
                </a:lnTo>
                <a:lnTo>
                  <a:pt x="3552774" y="344487"/>
                </a:lnTo>
                <a:close/>
              </a:path>
              <a:path w="4599940" h="1771014">
                <a:moveTo>
                  <a:pt x="1892807" y="223304"/>
                </a:moveTo>
                <a:lnTo>
                  <a:pt x="1056131" y="378764"/>
                </a:lnTo>
                <a:lnTo>
                  <a:pt x="3202302" y="378764"/>
                </a:lnTo>
                <a:lnTo>
                  <a:pt x="3200563" y="368896"/>
                </a:lnTo>
                <a:lnTo>
                  <a:pt x="1928647" y="368896"/>
                </a:lnTo>
                <a:lnTo>
                  <a:pt x="1892807" y="223304"/>
                </a:lnTo>
                <a:close/>
              </a:path>
              <a:path w="4599940" h="1771014">
                <a:moveTo>
                  <a:pt x="3726179" y="337604"/>
                </a:moveTo>
                <a:lnTo>
                  <a:pt x="3557016" y="374180"/>
                </a:lnTo>
                <a:lnTo>
                  <a:pt x="4599432" y="374180"/>
                </a:lnTo>
                <a:lnTo>
                  <a:pt x="4599432" y="369620"/>
                </a:lnTo>
                <a:lnTo>
                  <a:pt x="3735323" y="369620"/>
                </a:lnTo>
                <a:lnTo>
                  <a:pt x="3726179" y="337604"/>
                </a:lnTo>
                <a:close/>
              </a:path>
              <a:path w="4599940" h="1771014">
                <a:moveTo>
                  <a:pt x="4599432" y="214172"/>
                </a:moveTo>
                <a:lnTo>
                  <a:pt x="3735323" y="369620"/>
                </a:lnTo>
                <a:lnTo>
                  <a:pt x="4599432" y="369620"/>
                </a:lnTo>
                <a:lnTo>
                  <a:pt x="4599432" y="214172"/>
                </a:lnTo>
                <a:close/>
              </a:path>
              <a:path w="4599940" h="1771014">
                <a:moveTo>
                  <a:pt x="3044951" y="171881"/>
                </a:moveTo>
                <a:lnTo>
                  <a:pt x="2239987" y="316217"/>
                </a:lnTo>
                <a:lnTo>
                  <a:pt x="1928647" y="368896"/>
                </a:lnTo>
                <a:lnTo>
                  <a:pt x="3200563" y="368896"/>
                </a:lnTo>
                <a:lnTo>
                  <a:pt x="3195534" y="340359"/>
                </a:lnTo>
                <a:lnTo>
                  <a:pt x="3182645" y="340359"/>
                </a:lnTo>
                <a:lnTo>
                  <a:pt x="3163823" y="276656"/>
                </a:lnTo>
                <a:lnTo>
                  <a:pt x="3118104" y="276656"/>
                </a:lnTo>
                <a:lnTo>
                  <a:pt x="3088159" y="179692"/>
                </a:lnTo>
                <a:lnTo>
                  <a:pt x="3046742" y="179692"/>
                </a:lnTo>
                <a:lnTo>
                  <a:pt x="3044951" y="171881"/>
                </a:lnTo>
                <a:close/>
              </a:path>
              <a:path w="4599940" h="1771014">
                <a:moveTo>
                  <a:pt x="3195281" y="338924"/>
                </a:moveTo>
                <a:lnTo>
                  <a:pt x="3182645" y="340359"/>
                </a:lnTo>
                <a:lnTo>
                  <a:pt x="3195534" y="340359"/>
                </a:lnTo>
                <a:lnTo>
                  <a:pt x="3195281" y="338924"/>
                </a:lnTo>
                <a:close/>
              </a:path>
              <a:path w="4599940" h="1771014">
                <a:moveTo>
                  <a:pt x="3086099" y="173024"/>
                </a:moveTo>
                <a:lnTo>
                  <a:pt x="3046742" y="179692"/>
                </a:lnTo>
                <a:lnTo>
                  <a:pt x="3088159" y="179692"/>
                </a:lnTo>
                <a:lnTo>
                  <a:pt x="3086099" y="173024"/>
                </a:lnTo>
                <a:close/>
              </a:path>
            </a:pathLst>
          </a:custGeom>
          <a:solidFill>
            <a:srgbClr val="787D83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>
            <a:extLst>
              <a:ext uri="{FF2B5EF4-FFF2-40B4-BE49-F238E27FC236}">
                <a16:creationId xmlns:a16="http://schemas.microsoft.com/office/drawing/2014/main" id="{022A553F-3F29-51C6-B3C0-BF6C484CE3AC}"/>
              </a:ext>
            </a:extLst>
          </p:cNvPr>
          <p:cNvSpPr/>
          <p:nvPr/>
        </p:nvSpPr>
        <p:spPr>
          <a:xfrm>
            <a:off x="6200174" y="2068473"/>
            <a:ext cx="3124034" cy="1688761"/>
          </a:xfrm>
          <a:custGeom>
            <a:avLst/>
            <a:gdLst/>
            <a:ahLst/>
            <a:cxnLst/>
            <a:rect l="l" t="t" r="r" b="b"/>
            <a:pathLst>
              <a:path w="5141594" h="2779395">
                <a:moveTo>
                  <a:pt x="4670297" y="0"/>
                </a:moveTo>
                <a:lnTo>
                  <a:pt x="594956" y="6705"/>
                </a:lnTo>
                <a:lnTo>
                  <a:pt x="514349" y="35814"/>
                </a:lnTo>
                <a:lnTo>
                  <a:pt x="342899" y="95250"/>
                </a:lnTo>
                <a:lnTo>
                  <a:pt x="221741" y="204990"/>
                </a:lnTo>
                <a:lnTo>
                  <a:pt x="121157" y="323850"/>
                </a:lnTo>
                <a:lnTo>
                  <a:pt x="60032" y="412635"/>
                </a:lnTo>
                <a:lnTo>
                  <a:pt x="51981" y="461022"/>
                </a:lnTo>
                <a:lnTo>
                  <a:pt x="0" y="461022"/>
                </a:lnTo>
                <a:lnTo>
                  <a:pt x="0" y="2622423"/>
                </a:lnTo>
                <a:lnTo>
                  <a:pt x="1389" y="2642264"/>
                </a:lnTo>
                <a:lnTo>
                  <a:pt x="5419" y="2661253"/>
                </a:lnTo>
                <a:lnTo>
                  <a:pt x="11883" y="2679222"/>
                </a:lnTo>
                <a:lnTo>
                  <a:pt x="20573" y="2696006"/>
                </a:lnTo>
                <a:lnTo>
                  <a:pt x="20573" y="2766314"/>
                </a:lnTo>
                <a:lnTo>
                  <a:pt x="381507" y="2766314"/>
                </a:lnTo>
                <a:lnTo>
                  <a:pt x="407166" y="2771679"/>
                </a:lnTo>
                <a:lnTo>
                  <a:pt x="433293" y="2775669"/>
                </a:lnTo>
                <a:lnTo>
                  <a:pt x="459880" y="2778156"/>
                </a:lnTo>
                <a:lnTo>
                  <a:pt x="486917" y="2779014"/>
                </a:lnTo>
                <a:lnTo>
                  <a:pt x="4670297" y="2779014"/>
                </a:lnTo>
                <a:lnTo>
                  <a:pt x="4704570" y="2777725"/>
                </a:lnTo>
                <a:lnTo>
                  <a:pt x="4738144" y="2773938"/>
                </a:lnTo>
                <a:lnTo>
                  <a:pt x="4770942" y="2767767"/>
                </a:lnTo>
                <a:lnTo>
                  <a:pt x="4802885" y="2759329"/>
                </a:lnTo>
                <a:lnTo>
                  <a:pt x="5141213" y="2759329"/>
                </a:lnTo>
                <a:lnTo>
                  <a:pt x="5141213" y="2436114"/>
                </a:lnTo>
                <a:lnTo>
                  <a:pt x="797813" y="2436114"/>
                </a:lnTo>
                <a:lnTo>
                  <a:pt x="751068" y="2433753"/>
                </a:lnTo>
                <a:lnTo>
                  <a:pt x="705673" y="2426825"/>
                </a:lnTo>
                <a:lnTo>
                  <a:pt x="661857" y="2415558"/>
                </a:lnTo>
                <a:lnTo>
                  <a:pt x="619852" y="2400184"/>
                </a:lnTo>
                <a:lnTo>
                  <a:pt x="579886" y="2380931"/>
                </a:lnTo>
                <a:lnTo>
                  <a:pt x="542190" y="2358030"/>
                </a:lnTo>
                <a:lnTo>
                  <a:pt x="506993" y="2331710"/>
                </a:lnTo>
                <a:lnTo>
                  <a:pt x="474525" y="2302202"/>
                </a:lnTo>
                <a:lnTo>
                  <a:pt x="445017" y="2269734"/>
                </a:lnTo>
                <a:lnTo>
                  <a:pt x="418697" y="2234537"/>
                </a:lnTo>
                <a:lnTo>
                  <a:pt x="395796" y="2196841"/>
                </a:lnTo>
                <a:lnTo>
                  <a:pt x="376543" y="2156875"/>
                </a:lnTo>
                <a:lnTo>
                  <a:pt x="361169" y="2114870"/>
                </a:lnTo>
                <a:lnTo>
                  <a:pt x="349902" y="2071054"/>
                </a:lnTo>
                <a:lnTo>
                  <a:pt x="342974" y="2025659"/>
                </a:lnTo>
                <a:lnTo>
                  <a:pt x="340613" y="1978914"/>
                </a:lnTo>
                <a:lnTo>
                  <a:pt x="340613" y="753630"/>
                </a:lnTo>
                <a:lnTo>
                  <a:pt x="342974" y="706883"/>
                </a:lnTo>
                <a:lnTo>
                  <a:pt x="349902" y="661486"/>
                </a:lnTo>
                <a:lnTo>
                  <a:pt x="361169" y="617669"/>
                </a:lnTo>
                <a:lnTo>
                  <a:pt x="376543" y="575663"/>
                </a:lnTo>
                <a:lnTo>
                  <a:pt x="395796" y="535697"/>
                </a:lnTo>
                <a:lnTo>
                  <a:pt x="418697" y="498001"/>
                </a:lnTo>
                <a:lnTo>
                  <a:pt x="445017" y="462805"/>
                </a:lnTo>
                <a:lnTo>
                  <a:pt x="474525" y="430337"/>
                </a:lnTo>
                <a:lnTo>
                  <a:pt x="506993" y="400829"/>
                </a:lnTo>
                <a:lnTo>
                  <a:pt x="542190" y="374510"/>
                </a:lnTo>
                <a:lnTo>
                  <a:pt x="579886" y="351610"/>
                </a:lnTo>
                <a:lnTo>
                  <a:pt x="619852" y="332358"/>
                </a:lnTo>
                <a:lnTo>
                  <a:pt x="661857" y="316984"/>
                </a:lnTo>
                <a:lnTo>
                  <a:pt x="705673" y="305718"/>
                </a:lnTo>
                <a:lnTo>
                  <a:pt x="751068" y="298791"/>
                </a:lnTo>
                <a:lnTo>
                  <a:pt x="797813" y="296430"/>
                </a:lnTo>
                <a:lnTo>
                  <a:pt x="5122925" y="296430"/>
                </a:lnTo>
                <a:lnTo>
                  <a:pt x="5122925" y="3822"/>
                </a:lnTo>
                <a:lnTo>
                  <a:pt x="4727193" y="3822"/>
                </a:lnTo>
                <a:lnTo>
                  <a:pt x="4713137" y="2250"/>
                </a:lnTo>
                <a:lnTo>
                  <a:pt x="4698979" y="1035"/>
                </a:lnTo>
                <a:lnTo>
                  <a:pt x="4684704" y="257"/>
                </a:lnTo>
                <a:lnTo>
                  <a:pt x="4670297" y="0"/>
                </a:lnTo>
                <a:close/>
              </a:path>
              <a:path w="5141594" h="2779395">
                <a:moveTo>
                  <a:pt x="5141213" y="2759329"/>
                </a:moveTo>
                <a:lnTo>
                  <a:pt x="4802885" y="2759329"/>
                </a:lnTo>
                <a:lnTo>
                  <a:pt x="4802885" y="2766314"/>
                </a:lnTo>
                <a:lnTo>
                  <a:pt x="5141213" y="2766314"/>
                </a:lnTo>
                <a:lnTo>
                  <a:pt x="5141213" y="2759329"/>
                </a:lnTo>
                <a:close/>
              </a:path>
              <a:path w="5141594" h="2779395">
                <a:moveTo>
                  <a:pt x="5122925" y="296430"/>
                </a:moveTo>
                <a:lnTo>
                  <a:pt x="4327397" y="296430"/>
                </a:lnTo>
                <a:lnTo>
                  <a:pt x="4374143" y="298791"/>
                </a:lnTo>
                <a:lnTo>
                  <a:pt x="4419538" y="305718"/>
                </a:lnTo>
                <a:lnTo>
                  <a:pt x="4463354" y="316984"/>
                </a:lnTo>
                <a:lnTo>
                  <a:pt x="4505359" y="332358"/>
                </a:lnTo>
                <a:lnTo>
                  <a:pt x="4545325" y="351610"/>
                </a:lnTo>
                <a:lnTo>
                  <a:pt x="4583021" y="374510"/>
                </a:lnTo>
                <a:lnTo>
                  <a:pt x="4618218" y="400829"/>
                </a:lnTo>
                <a:lnTo>
                  <a:pt x="4650686" y="430337"/>
                </a:lnTo>
                <a:lnTo>
                  <a:pt x="4680194" y="462805"/>
                </a:lnTo>
                <a:lnTo>
                  <a:pt x="4706514" y="498001"/>
                </a:lnTo>
                <a:lnTo>
                  <a:pt x="4729415" y="535697"/>
                </a:lnTo>
                <a:lnTo>
                  <a:pt x="4748668" y="575663"/>
                </a:lnTo>
                <a:lnTo>
                  <a:pt x="4764042" y="617669"/>
                </a:lnTo>
                <a:lnTo>
                  <a:pt x="4775309" y="661486"/>
                </a:lnTo>
                <a:lnTo>
                  <a:pt x="4782237" y="706883"/>
                </a:lnTo>
                <a:lnTo>
                  <a:pt x="4784597" y="753630"/>
                </a:lnTo>
                <a:lnTo>
                  <a:pt x="4784597" y="1978914"/>
                </a:lnTo>
                <a:lnTo>
                  <a:pt x="4782237" y="2025659"/>
                </a:lnTo>
                <a:lnTo>
                  <a:pt x="4775309" y="2071054"/>
                </a:lnTo>
                <a:lnTo>
                  <a:pt x="4764042" y="2114870"/>
                </a:lnTo>
                <a:lnTo>
                  <a:pt x="4748668" y="2156875"/>
                </a:lnTo>
                <a:lnTo>
                  <a:pt x="4729415" y="2196841"/>
                </a:lnTo>
                <a:lnTo>
                  <a:pt x="4706514" y="2234537"/>
                </a:lnTo>
                <a:lnTo>
                  <a:pt x="4680194" y="2269734"/>
                </a:lnTo>
                <a:lnTo>
                  <a:pt x="4650686" y="2302202"/>
                </a:lnTo>
                <a:lnTo>
                  <a:pt x="4618218" y="2331710"/>
                </a:lnTo>
                <a:lnTo>
                  <a:pt x="4583021" y="2358030"/>
                </a:lnTo>
                <a:lnTo>
                  <a:pt x="4545325" y="2380931"/>
                </a:lnTo>
                <a:lnTo>
                  <a:pt x="4505359" y="2400184"/>
                </a:lnTo>
                <a:lnTo>
                  <a:pt x="4463354" y="2415558"/>
                </a:lnTo>
                <a:lnTo>
                  <a:pt x="4419538" y="2426825"/>
                </a:lnTo>
                <a:lnTo>
                  <a:pt x="4374143" y="2433753"/>
                </a:lnTo>
                <a:lnTo>
                  <a:pt x="4327397" y="2436114"/>
                </a:lnTo>
                <a:lnTo>
                  <a:pt x="5141213" y="2436114"/>
                </a:lnTo>
                <a:lnTo>
                  <a:pt x="5141213" y="2353818"/>
                </a:lnTo>
                <a:lnTo>
                  <a:pt x="5125885" y="2353818"/>
                </a:lnTo>
                <a:lnTo>
                  <a:pt x="5126447" y="2345858"/>
                </a:lnTo>
                <a:lnTo>
                  <a:pt x="5126967" y="2337887"/>
                </a:lnTo>
                <a:lnTo>
                  <a:pt x="5127349" y="2329881"/>
                </a:lnTo>
                <a:lnTo>
                  <a:pt x="5127497" y="2321814"/>
                </a:lnTo>
                <a:lnTo>
                  <a:pt x="5127497" y="456450"/>
                </a:lnTo>
                <a:lnTo>
                  <a:pt x="5127162" y="440924"/>
                </a:lnTo>
                <a:lnTo>
                  <a:pt x="5126221" y="425554"/>
                </a:lnTo>
                <a:lnTo>
                  <a:pt x="5124776" y="410323"/>
                </a:lnTo>
                <a:lnTo>
                  <a:pt x="5122925" y="395211"/>
                </a:lnTo>
                <a:lnTo>
                  <a:pt x="5122925" y="296430"/>
                </a:lnTo>
                <a:close/>
              </a:path>
            </a:pathLst>
          </a:custGeom>
          <a:solidFill>
            <a:srgbClr val="FED9AE">
              <a:alpha val="36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20A6CCE6-820D-E298-49AE-08E960F7F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ZONE 4: ATHLETIC</a:t>
            </a: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1A3AF3FE-3FC8-85BA-1467-B654243CEE80}"/>
              </a:ext>
            </a:extLst>
          </p:cNvPr>
          <p:cNvSpPr/>
          <p:nvPr/>
        </p:nvSpPr>
        <p:spPr>
          <a:xfrm>
            <a:off x="1373488" y="691979"/>
            <a:ext cx="9445024" cy="5217938"/>
          </a:xfrm>
          <a:prstGeom prst="rect">
            <a:avLst/>
          </a:prstGeom>
          <a:blipFill>
            <a:blip r:embed="rId3" cstate="print"/>
            <a:stretch>
              <a:fillRect t="-17125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9019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7D5E8-7EFD-221C-7585-751374CFF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AD7EE524-FD5C-DFE1-242A-A9F0E7A92C50}"/>
              </a:ext>
            </a:extLst>
          </p:cNvPr>
          <p:cNvGrpSpPr/>
          <p:nvPr/>
        </p:nvGrpSpPr>
        <p:grpSpPr>
          <a:xfrm>
            <a:off x="5266625" y="916381"/>
            <a:ext cx="6404933" cy="4897184"/>
            <a:chOff x="13407821" y="-4309586"/>
            <a:chExt cx="9373070" cy="7166609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31E2859B-FB5D-27FA-9174-D418ACFBD6AC}"/>
                </a:ext>
              </a:extLst>
            </p:cNvPr>
            <p:cNvSpPr/>
            <p:nvPr/>
          </p:nvSpPr>
          <p:spPr>
            <a:xfrm>
              <a:off x="13407821" y="-2823686"/>
              <a:ext cx="2171700" cy="27051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F35C16A9-8E9B-7CB8-3E4B-B99F0C669860}"/>
                </a:ext>
              </a:extLst>
            </p:cNvPr>
            <p:cNvSpPr/>
            <p:nvPr/>
          </p:nvSpPr>
          <p:spPr>
            <a:xfrm>
              <a:off x="20616340" y="1634014"/>
              <a:ext cx="2164079" cy="12192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E73486AB-305F-4B00-9C80-96FF78C607DD}"/>
                </a:ext>
              </a:extLst>
            </p:cNvPr>
            <p:cNvSpPr/>
            <p:nvPr/>
          </p:nvSpPr>
          <p:spPr>
            <a:xfrm>
              <a:off x="20608721" y="148114"/>
              <a:ext cx="2171700" cy="12192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048AC831-2067-002D-CA70-B1647DEDFBFD}"/>
                </a:ext>
              </a:extLst>
            </p:cNvPr>
            <p:cNvSpPr/>
            <p:nvPr/>
          </p:nvSpPr>
          <p:spPr>
            <a:xfrm>
              <a:off x="13407821" y="-4309586"/>
              <a:ext cx="4572000" cy="12192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4E13EF02-62C8-713B-3977-D0BBA7F80197}"/>
                </a:ext>
              </a:extLst>
            </p:cNvPr>
            <p:cNvSpPr/>
            <p:nvPr/>
          </p:nvSpPr>
          <p:spPr>
            <a:xfrm>
              <a:off x="13407821" y="148114"/>
              <a:ext cx="2171700" cy="270890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213EF2A1-21BF-A371-047D-34D3409A31B2}"/>
                </a:ext>
              </a:extLst>
            </p:cNvPr>
            <p:cNvSpPr/>
            <p:nvPr/>
          </p:nvSpPr>
          <p:spPr>
            <a:xfrm>
              <a:off x="18208421" y="-4309586"/>
              <a:ext cx="4572000" cy="12192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A53E42EB-0E80-08FB-2E26-4795C71B9EDD}"/>
                </a:ext>
              </a:extLst>
            </p:cNvPr>
            <p:cNvSpPr/>
            <p:nvPr/>
          </p:nvSpPr>
          <p:spPr>
            <a:xfrm>
              <a:off x="19465721" y="-2823686"/>
              <a:ext cx="1483360" cy="1219200"/>
            </a:xfrm>
            <a:custGeom>
              <a:avLst/>
              <a:gdLst/>
              <a:ahLst/>
              <a:cxnLst/>
              <a:rect l="l" t="t" r="r" b="b"/>
              <a:pathLst>
                <a:path w="1483359" h="1219200">
                  <a:moveTo>
                    <a:pt x="1482890" y="1219200"/>
                  </a:moveTo>
                  <a:lnTo>
                    <a:pt x="0" y="1219200"/>
                  </a:lnTo>
                  <a:lnTo>
                    <a:pt x="0" y="0"/>
                  </a:lnTo>
                  <a:lnTo>
                    <a:pt x="1482890" y="0"/>
                  </a:lnTo>
                  <a:lnTo>
                    <a:pt x="1482890" y="1219200"/>
                  </a:lnTo>
                  <a:close/>
                </a:path>
              </a:pathLst>
            </a:custGeom>
            <a:solidFill>
              <a:srgbClr val="EEEEAA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B1A42B73-C036-A2A0-B6A3-2F93D62747B8}"/>
                </a:ext>
              </a:extLst>
            </p:cNvPr>
            <p:cNvSpPr/>
            <p:nvPr/>
          </p:nvSpPr>
          <p:spPr>
            <a:xfrm>
              <a:off x="15819551" y="-2823686"/>
              <a:ext cx="1465580" cy="1219200"/>
            </a:xfrm>
            <a:custGeom>
              <a:avLst/>
              <a:gdLst/>
              <a:ahLst/>
              <a:cxnLst/>
              <a:rect l="l" t="t" r="r" b="b"/>
              <a:pathLst>
                <a:path w="1465579" h="1219200">
                  <a:moveTo>
                    <a:pt x="0" y="1219200"/>
                  </a:moveTo>
                  <a:lnTo>
                    <a:pt x="1465440" y="1219200"/>
                  </a:lnTo>
                  <a:lnTo>
                    <a:pt x="146544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F3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34FB7789-36AF-549B-07C1-7C706C8C8036}"/>
                </a:ext>
              </a:extLst>
            </p:cNvPr>
            <p:cNvSpPr/>
            <p:nvPr/>
          </p:nvSpPr>
          <p:spPr>
            <a:xfrm>
              <a:off x="21297531" y="-2823686"/>
              <a:ext cx="1483360" cy="1219200"/>
            </a:xfrm>
            <a:custGeom>
              <a:avLst/>
              <a:gdLst/>
              <a:ahLst/>
              <a:cxnLst/>
              <a:rect l="l" t="t" r="r" b="b"/>
              <a:pathLst>
                <a:path w="1483359" h="1219200">
                  <a:moveTo>
                    <a:pt x="0" y="1219200"/>
                  </a:moveTo>
                  <a:lnTo>
                    <a:pt x="1482890" y="1219200"/>
                  </a:lnTo>
                  <a:lnTo>
                    <a:pt x="148289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2482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D047637B-6782-8963-02EB-9F5E8F771720}"/>
                </a:ext>
              </a:extLst>
            </p:cNvPr>
            <p:cNvSpPr/>
            <p:nvPr/>
          </p:nvSpPr>
          <p:spPr>
            <a:xfrm>
              <a:off x="15808121" y="1634014"/>
              <a:ext cx="4572000" cy="12192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4">
              <a:extLst>
                <a:ext uri="{FF2B5EF4-FFF2-40B4-BE49-F238E27FC236}">
                  <a16:creationId xmlns:a16="http://schemas.microsoft.com/office/drawing/2014/main" id="{FCAC76F1-A8F0-9D22-EFC9-E9EF55C47EEE}"/>
                </a:ext>
              </a:extLst>
            </p:cNvPr>
            <p:cNvSpPr/>
            <p:nvPr/>
          </p:nvSpPr>
          <p:spPr>
            <a:xfrm>
              <a:off x="15808121" y="-1337774"/>
              <a:ext cx="4572000" cy="27050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5">
              <a:extLst>
                <a:ext uri="{FF2B5EF4-FFF2-40B4-BE49-F238E27FC236}">
                  <a16:creationId xmlns:a16="http://schemas.microsoft.com/office/drawing/2014/main" id="{F3EC2F8D-739A-9B95-3A72-7661905B0772}"/>
                </a:ext>
              </a:extLst>
            </p:cNvPr>
            <p:cNvSpPr/>
            <p:nvPr/>
          </p:nvSpPr>
          <p:spPr>
            <a:xfrm>
              <a:off x="17633911" y="-2823686"/>
              <a:ext cx="1483360" cy="1219200"/>
            </a:xfrm>
            <a:custGeom>
              <a:avLst/>
              <a:gdLst/>
              <a:ahLst/>
              <a:cxnLst/>
              <a:rect l="l" t="t" r="r" b="b"/>
              <a:pathLst>
                <a:path w="1483359" h="1219200">
                  <a:moveTo>
                    <a:pt x="0" y="1219200"/>
                  </a:moveTo>
                  <a:lnTo>
                    <a:pt x="1482890" y="1219200"/>
                  </a:lnTo>
                  <a:lnTo>
                    <a:pt x="148289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F9A0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6">
              <a:extLst>
                <a:ext uri="{FF2B5EF4-FFF2-40B4-BE49-F238E27FC236}">
                  <a16:creationId xmlns:a16="http://schemas.microsoft.com/office/drawing/2014/main" id="{E4805C88-AA4D-2127-27F6-05079CF7B7DF}"/>
                </a:ext>
              </a:extLst>
            </p:cNvPr>
            <p:cNvSpPr/>
            <p:nvPr/>
          </p:nvSpPr>
          <p:spPr>
            <a:xfrm>
              <a:off x="20608721" y="-1331449"/>
              <a:ext cx="2171700" cy="121921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Title 23">
            <a:extLst>
              <a:ext uri="{FF2B5EF4-FFF2-40B4-BE49-F238E27FC236}">
                <a16:creationId xmlns:a16="http://schemas.microsoft.com/office/drawing/2014/main" id="{296B6180-B7CA-19B8-379B-C23E7D87A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86" y="192131"/>
            <a:ext cx="8554198" cy="499848"/>
          </a:xfrm>
        </p:spPr>
        <p:txBody>
          <a:bodyPr>
            <a:normAutofit fontScale="90000"/>
          </a:bodyPr>
          <a:lstStyle/>
          <a:p>
            <a:r>
              <a:rPr lang="en-US" dirty="0"/>
              <a:t>ZONE 4: ATHLETIC MATERIAL/COLOR PALETTE</a:t>
            </a: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E673D4C3-FAAD-FAD1-5152-145FF18BEE9D}"/>
              </a:ext>
            </a:extLst>
          </p:cNvPr>
          <p:cNvSpPr txBox="1"/>
          <p:nvPr/>
        </p:nvSpPr>
        <p:spPr>
          <a:xfrm>
            <a:off x="524761" y="943949"/>
            <a:ext cx="3849370" cy="207749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i="1" spc="-30" dirty="0">
                <a:solidFill>
                  <a:srgbClr val="787D83"/>
                </a:solidFill>
                <a:latin typeface="Univers LT Std 57 Cn"/>
                <a:cs typeface="Univers LT Std 57 Cn"/>
              </a:rPr>
              <a:t>DESIGN</a:t>
            </a:r>
            <a:r>
              <a:rPr i="1" spc="-20" dirty="0">
                <a:solidFill>
                  <a:srgbClr val="787D83"/>
                </a:solidFill>
                <a:latin typeface="Univers LT Std 57 Cn"/>
                <a:cs typeface="Univers LT Std 57 Cn"/>
              </a:rPr>
              <a:t> </a:t>
            </a: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CRITERIA:</a:t>
            </a:r>
            <a:endParaRPr dirty="0">
              <a:latin typeface="Univers LT Std 57 Cn"/>
              <a:cs typeface="Univers LT Std 57 C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238125" indent="-225425">
              <a:lnSpc>
                <a:spcPts val="2430"/>
              </a:lnSpc>
              <a:buAutoNum type="arabicPeriod"/>
              <a:tabLst>
                <a:tab pos="238760" algn="l"/>
              </a:tabLst>
            </a:pP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Adaptable </a:t>
            </a:r>
            <a:r>
              <a:rPr i="1" spc="-15" dirty="0">
                <a:solidFill>
                  <a:srgbClr val="787D83"/>
                </a:solidFill>
                <a:latin typeface="Univers LT Std 57 Cn"/>
                <a:cs typeface="Univers LT Std 57 Cn"/>
              </a:rPr>
              <a:t>/</a:t>
            </a:r>
            <a:r>
              <a:rPr i="1" spc="-10" dirty="0">
                <a:solidFill>
                  <a:srgbClr val="787D83"/>
                </a:solidFill>
                <a:latin typeface="Univers LT Std 57 Cn"/>
                <a:cs typeface="Univers LT Std 57 Cn"/>
              </a:rPr>
              <a:t> </a:t>
            </a: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Multi-occasion</a:t>
            </a:r>
            <a:endParaRPr dirty="0">
              <a:latin typeface="Univers LT Std 57 Cn"/>
              <a:cs typeface="Univers LT Std 57 Cn"/>
            </a:endParaRPr>
          </a:p>
          <a:p>
            <a:pPr marL="238125" indent="-225425">
              <a:lnSpc>
                <a:spcPts val="2400"/>
              </a:lnSpc>
              <a:buAutoNum type="arabicPeriod"/>
              <a:tabLst>
                <a:tab pos="238760" algn="l"/>
              </a:tabLst>
            </a:pP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Durable, easy </a:t>
            </a:r>
            <a:r>
              <a:rPr i="1" spc="-20" dirty="0">
                <a:solidFill>
                  <a:srgbClr val="787D83"/>
                </a:solidFill>
                <a:latin typeface="Univers LT Std 57 Cn"/>
                <a:cs typeface="Univers LT Std 57 Cn"/>
              </a:rPr>
              <a:t>to</a:t>
            </a:r>
            <a:r>
              <a:rPr i="1" dirty="0">
                <a:solidFill>
                  <a:srgbClr val="787D83"/>
                </a:solidFill>
                <a:latin typeface="Univers LT Std 57 Cn"/>
                <a:cs typeface="Univers LT Std 57 Cn"/>
              </a:rPr>
              <a:t> </a:t>
            </a: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clean.</a:t>
            </a:r>
            <a:endParaRPr dirty="0">
              <a:latin typeface="Univers LT Std 57 Cn"/>
              <a:cs typeface="Univers LT Std 57 Cn"/>
            </a:endParaRPr>
          </a:p>
          <a:p>
            <a:pPr marL="238125" indent="-225425">
              <a:lnSpc>
                <a:spcPts val="2400"/>
              </a:lnSpc>
              <a:buAutoNum type="arabicPeriod"/>
              <a:tabLst>
                <a:tab pos="238760" algn="l"/>
              </a:tabLst>
            </a:pP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High impact</a:t>
            </a:r>
            <a:r>
              <a:rPr i="1" spc="-10" dirty="0">
                <a:solidFill>
                  <a:srgbClr val="787D83"/>
                </a:solidFill>
                <a:latin typeface="Univers LT Std 57 Cn"/>
                <a:cs typeface="Univers LT Std 57 Cn"/>
              </a:rPr>
              <a:t> </a:t>
            </a: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resistance.</a:t>
            </a:r>
            <a:endParaRPr dirty="0">
              <a:latin typeface="Univers LT Std 57 Cn"/>
              <a:cs typeface="Univers LT Std 57 Cn"/>
            </a:endParaRPr>
          </a:p>
          <a:p>
            <a:pPr marL="238125" indent="-225425">
              <a:lnSpc>
                <a:spcPts val="2400"/>
              </a:lnSpc>
              <a:buAutoNum type="arabicPeriod"/>
              <a:tabLst>
                <a:tab pos="238760" algn="l"/>
              </a:tabLst>
            </a:pP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Acoustics </a:t>
            </a:r>
            <a:r>
              <a:rPr i="1" spc="-20" dirty="0">
                <a:solidFill>
                  <a:srgbClr val="787D83"/>
                </a:solidFill>
                <a:latin typeface="Univers LT Std 57 Cn"/>
                <a:cs typeface="Univers LT Std 57 Cn"/>
              </a:rPr>
              <a:t>- </a:t>
            </a: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Higher </a:t>
            </a:r>
            <a:r>
              <a:rPr i="1" spc="-30" dirty="0">
                <a:solidFill>
                  <a:srgbClr val="787D83"/>
                </a:solidFill>
                <a:latin typeface="Univers LT Std 57 Cn"/>
                <a:cs typeface="Univers LT Std 57 Cn"/>
              </a:rPr>
              <a:t>NRC </a:t>
            </a: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and</a:t>
            </a:r>
            <a:r>
              <a:rPr i="1" spc="5" dirty="0">
                <a:solidFill>
                  <a:srgbClr val="787D83"/>
                </a:solidFill>
                <a:latin typeface="Univers LT Std 57 Cn"/>
                <a:cs typeface="Univers LT Std 57 Cn"/>
              </a:rPr>
              <a:t> </a:t>
            </a:r>
            <a:r>
              <a:rPr i="1" spc="-20" dirty="0">
                <a:solidFill>
                  <a:srgbClr val="787D83"/>
                </a:solidFill>
                <a:latin typeface="Univers LT Std 57 Cn"/>
                <a:cs typeface="Univers LT Std 57 Cn"/>
              </a:rPr>
              <a:t>IIC</a:t>
            </a:r>
            <a:endParaRPr dirty="0">
              <a:latin typeface="Univers LT Std 57 Cn"/>
              <a:cs typeface="Univers LT Std 57 Cn"/>
            </a:endParaRPr>
          </a:p>
          <a:p>
            <a:pPr marL="238125" indent="-225425">
              <a:lnSpc>
                <a:spcPts val="2430"/>
              </a:lnSpc>
              <a:buAutoNum type="arabicPeriod"/>
              <a:tabLst>
                <a:tab pos="238760" algn="l"/>
              </a:tabLst>
            </a:pP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Relate </a:t>
            </a:r>
            <a:r>
              <a:rPr i="1" spc="-20" dirty="0">
                <a:solidFill>
                  <a:srgbClr val="787D83"/>
                </a:solidFill>
                <a:latin typeface="Univers LT Std 57 Cn"/>
                <a:cs typeface="Univers LT Std 57 Cn"/>
              </a:rPr>
              <a:t>to </a:t>
            </a: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sky/ </a:t>
            </a:r>
            <a:r>
              <a:rPr i="1" spc="-20" dirty="0">
                <a:solidFill>
                  <a:srgbClr val="787D83"/>
                </a:solidFill>
                <a:latin typeface="Univers LT Std 57 Cn"/>
                <a:cs typeface="Univers LT Std 57 Cn"/>
              </a:rPr>
              <a:t>light/ </a:t>
            </a: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dynamic/</a:t>
            </a:r>
            <a:r>
              <a:rPr i="1" spc="20" dirty="0">
                <a:solidFill>
                  <a:srgbClr val="787D83"/>
                </a:solidFill>
                <a:latin typeface="Univers LT Std 57 Cn"/>
                <a:cs typeface="Univers LT Std 57 Cn"/>
              </a:rPr>
              <a:t> </a:t>
            </a: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active</a:t>
            </a:r>
            <a:endParaRPr dirty="0">
              <a:latin typeface="Univers LT Std 57 Cn"/>
              <a:cs typeface="Univers LT Std 57 Cn"/>
            </a:endParaRPr>
          </a:p>
        </p:txBody>
      </p:sp>
    </p:spTree>
    <p:extLst>
      <p:ext uri="{BB962C8B-B14F-4D97-AF65-F5344CB8AC3E}">
        <p14:creationId xmlns:p14="http://schemas.microsoft.com/office/powerpoint/2010/main" val="4241231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F9234C42-D6D4-39D7-B7E0-CC23056E6B9F}"/>
              </a:ext>
            </a:extLst>
          </p:cNvPr>
          <p:cNvSpPr txBox="1">
            <a:spLocks/>
          </p:cNvSpPr>
          <p:nvPr/>
        </p:nvSpPr>
        <p:spPr>
          <a:xfrm>
            <a:off x="337235" y="262395"/>
            <a:ext cx="6655747" cy="499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0533E"/>
                </a:solidFill>
                <a:latin typeface="League Gothic"/>
              </a:rPr>
              <a:t>INSTALLATION LOCATIONS – FIRST FLOOR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0533E"/>
              </a:solidFill>
              <a:effectLst/>
              <a:uLnTx/>
              <a:uFillTx/>
              <a:latin typeface="League Gothic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DA8454-832A-2188-0D6B-E1AB4FEEDA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736" t="1388" r="360" b="13333"/>
          <a:stretch/>
        </p:blipFill>
        <p:spPr>
          <a:xfrm>
            <a:off x="1816423" y="763744"/>
            <a:ext cx="7500495" cy="506890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2EE1EE3-3A52-0024-B279-4A706788E887}"/>
              </a:ext>
            </a:extLst>
          </p:cNvPr>
          <p:cNvSpPr/>
          <p:nvPr/>
        </p:nvSpPr>
        <p:spPr>
          <a:xfrm>
            <a:off x="5437954" y="4358708"/>
            <a:ext cx="257175" cy="257175"/>
          </a:xfrm>
          <a:prstGeom prst="ellipse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6DB78A0-C739-A4D6-DC57-BC28AA81AB41}"/>
              </a:ext>
            </a:extLst>
          </p:cNvPr>
          <p:cNvSpPr/>
          <p:nvPr/>
        </p:nvSpPr>
        <p:spPr>
          <a:xfrm>
            <a:off x="5116945" y="4825246"/>
            <a:ext cx="257175" cy="257175"/>
          </a:xfrm>
          <a:prstGeom prst="ellipse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16C1DAC-B193-E3F9-A5E3-E30E981EB9ED}"/>
              </a:ext>
            </a:extLst>
          </p:cNvPr>
          <p:cNvSpPr/>
          <p:nvPr/>
        </p:nvSpPr>
        <p:spPr>
          <a:xfrm>
            <a:off x="3639075" y="3597318"/>
            <a:ext cx="257175" cy="257175"/>
          </a:xfrm>
          <a:prstGeom prst="ellipse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C220C61-5D1C-3BA6-D21C-D897EA170A6A}"/>
              </a:ext>
            </a:extLst>
          </p:cNvPr>
          <p:cNvSpPr/>
          <p:nvPr/>
        </p:nvSpPr>
        <p:spPr>
          <a:xfrm>
            <a:off x="2746494" y="3612881"/>
            <a:ext cx="257175" cy="257175"/>
          </a:xfrm>
          <a:prstGeom prst="ellipse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27B19D-2142-B055-4BCD-44DBF9FEE981}"/>
              </a:ext>
            </a:extLst>
          </p:cNvPr>
          <p:cNvSpPr txBox="1"/>
          <p:nvPr/>
        </p:nvSpPr>
        <p:spPr>
          <a:xfrm>
            <a:off x="5752419" y="3968656"/>
            <a:ext cx="178125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RECEPTION INSTALLATION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8CDB8D-27A2-7820-DA8B-5BAD1126ED00}"/>
              </a:ext>
            </a:extLst>
          </p:cNvPr>
          <p:cNvSpPr txBox="1">
            <a:spLocks/>
          </p:cNvSpPr>
          <p:nvPr/>
        </p:nvSpPr>
        <p:spPr>
          <a:xfrm>
            <a:off x="3935979" y="5140261"/>
            <a:ext cx="105865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CHILD WATCH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400CEB-56B3-7F29-3F75-D4BC8028EACD}"/>
              </a:ext>
            </a:extLst>
          </p:cNvPr>
          <p:cNvSpPr txBox="1"/>
          <p:nvPr/>
        </p:nvSpPr>
        <p:spPr>
          <a:xfrm>
            <a:off x="2658527" y="2933418"/>
            <a:ext cx="221827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NATATORIUM INSTALLATIONS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0CD939B-05B9-1F07-3369-3622B2FD9B39}"/>
              </a:ext>
            </a:extLst>
          </p:cNvPr>
          <p:cNvCxnSpPr>
            <a:cxnSpLocks/>
          </p:cNvCxnSpPr>
          <p:nvPr/>
        </p:nvCxnSpPr>
        <p:spPr>
          <a:xfrm>
            <a:off x="2550523" y="3341915"/>
            <a:ext cx="192405" cy="1145381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13B905E-7111-02DF-5A69-A0D092DA5BFE}"/>
              </a:ext>
            </a:extLst>
          </p:cNvPr>
          <p:cNvCxnSpPr/>
          <p:nvPr/>
        </p:nvCxnSpPr>
        <p:spPr>
          <a:xfrm>
            <a:off x="8034219" y="2715109"/>
            <a:ext cx="0" cy="131998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227EE1B-F5C6-2C53-96DF-C4F5C70993BA}"/>
              </a:ext>
            </a:extLst>
          </p:cNvPr>
          <p:cNvSpPr txBox="1"/>
          <p:nvPr/>
        </p:nvSpPr>
        <p:spPr>
          <a:xfrm>
            <a:off x="8158875" y="3211110"/>
            <a:ext cx="1707932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MURAL ‘A’ LOCATION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76B5BE-D351-0C41-F25A-EB482B683742}"/>
              </a:ext>
            </a:extLst>
          </p:cNvPr>
          <p:cNvSpPr txBox="1"/>
          <p:nvPr/>
        </p:nvSpPr>
        <p:spPr>
          <a:xfrm>
            <a:off x="763608" y="3837851"/>
            <a:ext cx="170793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MURAL ‘B’ LOCATION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0AF43EE-DC2E-64B3-4EAB-7B40BA7974CB}"/>
              </a:ext>
            </a:extLst>
          </p:cNvPr>
          <p:cNvCxnSpPr>
            <a:cxnSpLocks/>
          </p:cNvCxnSpPr>
          <p:nvPr/>
        </p:nvCxnSpPr>
        <p:spPr>
          <a:xfrm>
            <a:off x="7912607" y="4636655"/>
            <a:ext cx="0" cy="29077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C97CDCA-3E8B-7487-4A02-2C5C3A1B876D}"/>
              </a:ext>
            </a:extLst>
          </p:cNvPr>
          <p:cNvSpPr txBox="1"/>
          <p:nvPr/>
        </p:nvSpPr>
        <p:spPr>
          <a:xfrm>
            <a:off x="6086022" y="4807195"/>
            <a:ext cx="1157676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WALL GRAPHICS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651897-69F8-AAD6-E476-75D958F4C66B}"/>
              </a:ext>
            </a:extLst>
          </p:cNvPr>
          <p:cNvCxnSpPr>
            <a:cxnSpLocks/>
          </p:cNvCxnSpPr>
          <p:nvPr/>
        </p:nvCxnSpPr>
        <p:spPr>
          <a:xfrm flipH="1">
            <a:off x="5116945" y="4735176"/>
            <a:ext cx="326352" cy="738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801588-75BB-A0C4-5FE2-6733B3963FC3}"/>
              </a:ext>
            </a:extLst>
          </p:cNvPr>
          <p:cNvCxnSpPr/>
          <p:nvPr/>
        </p:nvCxnSpPr>
        <p:spPr>
          <a:xfrm>
            <a:off x="5443297" y="4735176"/>
            <a:ext cx="169333" cy="289406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79C7992-6B6C-7BE3-D6DD-64E01677CA0B}"/>
              </a:ext>
            </a:extLst>
          </p:cNvPr>
          <p:cNvCxnSpPr/>
          <p:nvPr/>
        </p:nvCxnSpPr>
        <p:spPr>
          <a:xfrm flipH="1">
            <a:off x="5418667" y="5024582"/>
            <a:ext cx="193963" cy="11567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4C2FE3B-B3FC-91AD-C98D-FA4E406AA7D1}"/>
              </a:ext>
            </a:extLst>
          </p:cNvPr>
          <p:cNvSpPr txBox="1"/>
          <p:nvPr/>
        </p:nvSpPr>
        <p:spPr>
          <a:xfrm>
            <a:off x="8011728" y="4664748"/>
            <a:ext cx="1157676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WALL GRAPHICS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CE37232-8DE0-4125-B39F-B4AF9215635C}"/>
              </a:ext>
            </a:extLst>
          </p:cNvPr>
          <p:cNvCxnSpPr/>
          <p:nvPr/>
        </p:nvCxnSpPr>
        <p:spPr>
          <a:xfrm>
            <a:off x="3606814" y="433111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022C92A-2E45-DDE9-345B-96FD9A66CEC8}"/>
              </a:ext>
            </a:extLst>
          </p:cNvPr>
          <p:cNvCxnSpPr/>
          <p:nvPr/>
        </p:nvCxnSpPr>
        <p:spPr>
          <a:xfrm flipH="1">
            <a:off x="5772156" y="4702175"/>
            <a:ext cx="1761516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03FF20B-DDF5-3FE8-2E00-54954D19DD01}"/>
              </a:ext>
            </a:extLst>
          </p:cNvPr>
          <p:cNvCxnSpPr>
            <a:cxnSpLocks/>
          </p:cNvCxnSpPr>
          <p:nvPr/>
        </p:nvCxnSpPr>
        <p:spPr>
          <a:xfrm>
            <a:off x="7689850" y="4636655"/>
            <a:ext cx="0" cy="28855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D302B9C-FD25-515B-9BA8-85C96A9ED23B}"/>
              </a:ext>
            </a:extLst>
          </p:cNvPr>
          <p:cNvCxnSpPr/>
          <p:nvPr/>
        </p:nvCxnSpPr>
        <p:spPr>
          <a:xfrm flipV="1">
            <a:off x="6086022" y="2579915"/>
            <a:ext cx="305253" cy="5216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D3F406E-119B-5833-9F9F-7B0A1A056C23}"/>
              </a:ext>
            </a:extLst>
          </p:cNvPr>
          <p:cNvSpPr txBox="1"/>
          <p:nvPr/>
        </p:nvSpPr>
        <p:spPr>
          <a:xfrm>
            <a:off x="6074076" y="2708502"/>
            <a:ext cx="1157676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WALL GRAPHICS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5505095-00C4-28F6-84F0-AD2B432CC9A6}"/>
              </a:ext>
            </a:extLst>
          </p:cNvPr>
          <p:cNvCxnSpPr>
            <a:cxnSpLocks/>
          </p:cNvCxnSpPr>
          <p:nvPr/>
        </p:nvCxnSpPr>
        <p:spPr>
          <a:xfrm flipV="1">
            <a:off x="6652914" y="2579915"/>
            <a:ext cx="170921" cy="2608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9AB4FC5-37EE-55EB-2675-49C7C91EB468}"/>
              </a:ext>
            </a:extLst>
          </p:cNvPr>
          <p:cNvCxnSpPr/>
          <p:nvPr/>
        </p:nvCxnSpPr>
        <p:spPr>
          <a:xfrm>
            <a:off x="7689850" y="4636655"/>
            <a:ext cx="22275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CF07C37-1800-34B8-20D4-77091CD2EAB0}"/>
              </a:ext>
            </a:extLst>
          </p:cNvPr>
          <p:cNvCxnSpPr/>
          <p:nvPr/>
        </p:nvCxnSpPr>
        <p:spPr>
          <a:xfrm>
            <a:off x="7689849" y="4942330"/>
            <a:ext cx="22275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80791F4-4D5A-85F9-F9B9-170A90DB4D90}"/>
              </a:ext>
            </a:extLst>
          </p:cNvPr>
          <p:cNvCxnSpPr>
            <a:cxnSpLocks/>
          </p:cNvCxnSpPr>
          <p:nvPr/>
        </p:nvCxnSpPr>
        <p:spPr>
          <a:xfrm>
            <a:off x="5772156" y="4462463"/>
            <a:ext cx="0" cy="202285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BC62FD4-8D64-EA58-8713-D2B7A5120163}"/>
              </a:ext>
            </a:extLst>
          </p:cNvPr>
          <p:cNvCxnSpPr>
            <a:cxnSpLocks/>
          </p:cNvCxnSpPr>
          <p:nvPr/>
        </p:nvCxnSpPr>
        <p:spPr>
          <a:xfrm>
            <a:off x="5772156" y="4655223"/>
            <a:ext cx="301920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C1D97B5-E43F-67A1-244A-9AF478AEC3D3}"/>
              </a:ext>
            </a:extLst>
          </p:cNvPr>
          <p:cNvCxnSpPr>
            <a:cxnSpLocks/>
          </p:cNvCxnSpPr>
          <p:nvPr/>
        </p:nvCxnSpPr>
        <p:spPr>
          <a:xfrm flipV="1">
            <a:off x="3836324" y="4084171"/>
            <a:ext cx="810491" cy="146095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D7CC790C-2AC5-D5D6-7CA8-5D44324D32B7}"/>
              </a:ext>
            </a:extLst>
          </p:cNvPr>
          <p:cNvSpPr txBox="1"/>
          <p:nvPr/>
        </p:nvSpPr>
        <p:spPr>
          <a:xfrm>
            <a:off x="3719124" y="4326201"/>
            <a:ext cx="1157676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WALL GRAPHICS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DFF8BCC-84D6-7C47-BF94-F1AFB633AF95}"/>
              </a:ext>
            </a:extLst>
          </p:cNvPr>
          <p:cNvSpPr/>
          <p:nvPr/>
        </p:nvSpPr>
        <p:spPr>
          <a:xfrm>
            <a:off x="3602831" y="3983831"/>
            <a:ext cx="1273969" cy="361950"/>
          </a:xfrm>
          <a:custGeom>
            <a:avLst/>
            <a:gdLst>
              <a:gd name="connsiteX0" fmla="*/ 16669 w 1273969"/>
              <a:gd name="connsiteY0" fmla="*/ 361950 h 361950"/>
              <a:gd name="connsiteX1" fmla="*/ 0 w 1273969"/>
              <a:gd name="connsiteY1" fmla="*/ 259557 h 361950"/>
              <a:gd name="connsiteX2" fmla="*/ 45244 w 1273969"/>
              <a:gd name="connsiteY2" fmla="*/ 200025 h 361950"/>
              <a:gd name="connsiteX3" fmla="*/ 1200150 w 1273969"/>
              <a:gd name="connsiteY3" fmla="*/ 0 h 361950"/>
              <a:gd name="connsiteX4" fmla="*/ 1264444 w 1273969"/>
              <a:gd name="connsiteY4" fmla="*/ 42863 h 361950"/>
              <a:gd name="connsiteX5" fmla="*/ 1273969 w 1273969"/>
              <a:gd name="connsiteY5" fmla="*/ 142875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3969" h="361950">
                <a:moveTo>
                  <a:pt x="16669" y="361950"/>
                </a:moveTo>
                <a:lnTo>
                  <a:pt x="0" y="259557"/>
                </a:lnTo>
                <a:lnTo>
                  <a:pt x="45244" y="200025"/>
                </a:lnTo>
                <a:lnTo>
                  <a:pt x="1200150" y="0"/>
                </a:lnTo>
                <a:lnTo>
                  <a:pt x="1264444" y="42863"/>
                </a:lnTo>
                <a:lnTo>
                  <a:pt x="1273969" y="142875"/>
                </a:ln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8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EC762-5159-4FDD-CB43-34F14F310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C52388-B37C-9A4C-8089-C856F42831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43641" t="11115" b="14029"/>
          <a:stretch/>
        </p:blipFill>
        <p:spPr>
          <a:xfrm>
            <a:off x="3286759" y="808303"/>
            <a:ext cx="4931320" cy="5133591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581B5EE0-BDEE-018E-4D09-4CED5C0463F2}"/>
              </a:ext>
            </a:extLst>
          </p:cNvPr>
          <p:cNvSpPr txBox="1">
            <a:spLocks/>
          </p:cNvSpPr>
          <p:nvPr/>
        </p:nvSpPr>
        <p:spPr>
          <a:xfrm>
            <a:off x="337236" y="262395"/>
            <a:ext cx="5587314" cy="499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0533E"/>
                </a:solidFill>
                <a:latin typeface="League Gothic"/>
              </a:rPr>
              <a:t>INSTALLATION LOCATIONS - MEZZANINE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0533E"/>
              </a:solidFill>
              <a:effectLst/>
              <a:uLnTx/>
              <a:uFillTx/>
              <a:latin typeface="League Gothic"/>
              <a:ea typeface="+mj-ea"/>
              <a:cs typeface="+mj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2F382C-E048-4948-8A1A-71DE205193C1}"/>
              </a:ext>
            </a:extLst>
          </p:cNvPr>
          <p:cNvSpPr txBox="1"/>
          <p:nvPr/>
        </p:nvSpPr>
        <p:spPr>
          <a:xfrm>
            <a:off x="4422394" y="1786958"/>
            <a:ext cx="1157676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WALL GRAPHICS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FF548BE-FAE0-BDFE-9862-A3F6CDD8FDFE}"/>
              </a:ext>
            </a:extLst>
          </p:cNvPr>
          <p:cNvCxnSpPr/>
          <p:nvPr/>
        </p:nvCxnSpPr>
        <p:spPr>
          <a:xfrm>
            <a:off x="3606814" y="433111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71D2733-D388-7765-6507-5F9B11AC7AF4}"/>
              </a:ext>
            </a:extLst>
          </p:cNvPr>
          <p:cNvCxnSpPr>
            <a:cxnSpLocks/>
          </p:cNvCxnSpPr>
          <p:nvPr/>
        </p:nvCxnSpPr>
        <p:spPr>
          <a:xfrm>
            <a:off x="4264925" y="1712794"/>
            <a:ext cx="60596" cy="40993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2E639D-B7FE-CB10-2DA5-7E945CBCDCBB}"/>
              </a:ext>
            </a:extLst>
          </p:cNvPr>
          <p:cNvCxnSpPr/>
          <p:nvPr/>
        </p:nvCxnSpPr>
        <p:spPr>
          <a:xfrm>
            <a:off x="3976688" y="3900488"/>
            <a:ext cx="2695575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8E2CAD6-CEB2-2030-B19B-A506F3D7772B}"/>
              </a:ext>
            </a:extLst>
          </p:cNvPr>
          <p:cNvCxnSpPr/>
          <p:nvPr/>
        </p:nvCxnSpPr>
        <p:spPr>
          <a:xfrm>
            <a:off x="6672263" y="2443163"/>
            <a:ext cx="0" cy="1457325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0EEF107-E371-1A44-EC36-BC02FAC9EBCE}"/>
              </a:ext>
            </a:extLst>
          </p:cNvPr>
          <p:cNvSpPr txBox="1"/>
          <p:nvPr/>
        </p:nvSpPr>
        <p:spPr>
          <a:xfrm>
            <a:off x="5250462" y="3290449"/>
            <a:ext cx="1157676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ACOUSTICAL PANELS</a:t>
            </a:r>
          </a:p>
        </p:txBody>
      </p:sp>
    </p:spTree>
    <p:extLst>
      <p:ext uri="{BB962C8B-B14F-4D97-AF65-F5344CB8AC3E}">
        <p14:creationId xmlns:p14="http://schemas.microsoft.com/office/powerpoint/2010/main" val="3385017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BC434-1062-454D-9763-D39F7842F3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871185"/>
            <a:ext cx="10972800" cy="111563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10800" dirty="0">
                <a:latin typeface="+mj-lt"/>
              </a:rPr>
              <a:t>LIGHT INSTALLATION</a:t>
            </a:r>
            <a:endParaRPr lang="en-US" sz="10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2577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55603-2784-1E5B-7FCB-6B05ED06D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A877F82-39F7-D3B5-C1E2-B29FF4B0EDE2}"/>
              </a:ext>
            </a:extLst>
          </p:cNvPr>
          <p:cNvSpPr txBox="1">
            <a:spLocks/>
          </p:cNvSpPr>
          <p:nvPr/>
        </p:nvSpPr>
        <p:spPr>
          <a:xfrm>
            <a:off x="337236" y="262395"/>
            <a:ext cx="5587314" cy="499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0533E"/>
                </a:solidFill>
                <a:latin typeface="League Gothic"/>
              </a:rPr>
              <a:t>GREYPANTS – LIGHT FIXTURES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0533E"/>
              </a:solidFill>
              <a:effectLst/>
              <a:uLnTx/>
              <a:uFillTx/>
              <a:latin typeface="League Gothic"/>
              <a:ea typeface="+mj-ea"/>
              <a:cs typeface="+mj-cs"/>
            </a:endParaRPr>
          </a:p>
        </p:txBody>
      </p:sp>
      <p:pic>
        <p:nvPicPr>
          <p:cNvPr id="4" name="Picture 3" descr="A close-up of a chandelier&#10;&#10;Description automatically generated">
            <a:extLst>
              <a:ext uri="{FF2B5EF4-FFF2-40B4-BE49-F238E27FC236}">
                <a16:creationId xmlns:a16="http://schemas.microsoft.com/office/drawing/2014/main" id="{A12E5646-33C2-0831-0945-ADE6C68196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4" r="21076"/>
          <a:stretch/>
        </p:blipFill>
        <p:spPr>
          <a:xfrm>
            <a:off x="2954152" y="966123"/>
            <a:ext cx="3992748" cy="4925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F72942-B561-F5F4-B7FA-EB74DE2632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934" r="18221"/>
          <a:stretch/>
        </p:blipFill>
        <p:spPr>
          <a:xfrm>
            <a:off x="7292775" y="966122"/>
            <a:ext cx="4462649" cy="492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C935AB-120C-519C-4001-2902B2827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77" y="966123"/>
            <a:ext cx="2200275" cy="2352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87539F-0815-30BA-875F-5C5ACD7AD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576" y="3543655"/>
            <a:ext cx="2171700" cy="2352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B6C4A8-33EA-F327-00C9-9ADDBCD4E046}"/>
              </a:ext>
            </a:extLst>
          </p:cNvPr>
          <p:cNvSpPr txBox="1"/>
          <p:nvPr/>
        </p:nvSpPr>
        <p:spPr>
          <a:xfrm>
            <a:off x="436576" y="2950498"/>
            <a:ext cx="1612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SPHERICAL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AD0559-1ED4-6A15-1242-F8F0FDB46ED6}"/>
              </a:ext>
            </a:extLst>
          </p:cNvPr>
          <p:cNvSpPr txBox="1"/>
          <p:nvPr/>
        </p:nvSpPr>
        <p:spPr>
          <a:xfrm>
            <a:off x="424577" y="5521259"/>
            <a:ext cx="1612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CUBE</a:t>
            </a:r>
          </a:p>
        </p:txBody>
      </p:sp>
    </p:spTree>
    <p:extLst>
      <p:ext uri="{BB962C8B-B14F-4D97-AF65-F5344CB8AC3E}">
        <p14:creationId xmlns:p14="http://schemas.microsoft.com/office/powerpoint/2010/main" val="2546971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3">
            <a:extLst>
              <a:ext uri="{FF2B5EF4-FFF2-40B4-BE49-F238E27FC236}">
                <a16:creationId xmlns:a16="http://schemas.microsoft.com/office/drawing/2014/main" id="{31794472-465B-12BF-C141-BF354492C48A}"/>
              </a:ext>
            </a:extLst>
          </p:cNvPr>
          <p:cNvSpPr txBox="1"/>
          <p:nvPr/>
        </p:nvSpPr>
        <p:spPr>
          <a:xfrm>
            <a:off x="603567" y="970263"/>
            <a:ext cx="3587433" cy="423256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800" b="0" spc="-5" dirty="0">
                <a:solidFill>
                  <a:srgbClr val="F0533F"/>
                </a:solidFill>
                <a:latin typeface="Tungsten Light"/>
                <a:cs typeface="Tungsten Light"/>
              </a:rPr>
              <a:t>ADAPTION</a:t>
            </a:r>
            <a:endParaRPr sz="2800" dirty="0">
              <a:latin typeface="Tungsten Light"/>
              <a:cs typeface="Tungsten Light"/>
            </a:endParaRPr>
          </a:p>
          <a:p>
            <a:pPr marL="12700" marR="216535">
              <a:lnSpc>
                <a:spcPct val="138900"/>
              </a:lnSpc>
              <a:spcBef>
                <a:spcPts val="1440"/>
              </a:spcBef>
            </a:pP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The natural medium of the landscape. The beauty  in expressing how these materials are changed  and sculpted by the forces of nature and by</a:t>
            </a:r>
            <a:r>
              <a:rPr sz="1050" spc="-10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human  interaction.</a:t>
            </a:r>
            <a:endParaRPr sz="1050" dirty="0">
              <a:latin typeface="Univers LT Std 57 Cn"/>
              <a:cs typeface="Univers LT Std 57 C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b="0" spc="-15" dirty="0">
                <a:solidFill>
                  <a:srgbClr val="F0533F"/>
                </a:solidFill>
                <a:latin typeface="Tungsten Light"/>
                <a:cs typeface="Tungsten Light"/>
              </a:rPr>
              <a:t>FACETED</a:t>
            </a:r>
            <a:endParaRPr sz="2800" dirty="0">
              <a:latin typeface="Tungsten Light"/>
              <a:cs typeface="Tungsten Light"/>
            </a:endParaRPr>
          </a:p>
          <a:p>
            <a:pPr marL="12700" marR="5080">
              <a:lnSpc>
                <a:spcPct val="138900"/>
              </a:lnSpc>
              <a:spcBef>
                <a:spcPts val="1540"/>
              </a:spcBef>
            </a:pP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Forces of nature, human interaction, and how they</a:t>
            </a:r>
            <a:r>
              <a:rPr sz="1050" spc="-10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are  celebrated in the form and function of the building. A  direct response to a moment in</a:t>
            </a:r>
            <a:r>
              <a:rPr sz="1050" spc="-2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time.</a:t>
            </a:r>
            <a:endParaRPr sz="1050" dirty="0">
              <a:latin typeface="Univers LT Std 57 Cn"/>
              <a:cs typeface="Univers LT Std 57 C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b="0" spc="5" dirty="0">
                <a:solidFill>
                  <a:srgbClr val="F0533F"/>
                </a:solidFill>
                <a:latin typeface="Tungsten Light"/>
                <a:cs typeface="Tungsten Light"/>
              </a:rPr>
              <a:t>CONVERGENCE</a:t>
            </a:r>
            <a:endParaRPr sz="2800" dirty="0">
              <a:latin typeface="Tungsten Light"/>
              <a:cs typeface="Tungsten Light"/>
            </a:endParaRPr>
          </a:p>
          <a:p>
            <a:pPr marL="12700" marR="89535">
              <a:lnSpc>
                <a:spcPct val="138900"/>
              </a:lnSpc>
              <a:spcBef>
                <a:spcPts val="1240"/>
              </a:spcBef>
            </a:pP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The allure, culture or sense of place created by</a:t>
            </a:r>
            <a:r>
              <a:rPr sz="1050" spc="-10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deep  connections between building an environment. Ever  changing by </a:t>
            </a:r>
            <a:r>
              <a:rPr sz="1050" spc="-15" dirty="0">
                <a:solidFill>
                  <a:srgbClr val="474C55"/>
                </a:solidFill>
                <a:latin typeface="Univers LT Std 57 Cn"/>
                <a:cs typeface="Univers LT Std 57 Cn"/>
              </a:rPr>
              <a:t>day, </a:t>
            </a: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by season, over the</a:t>
            </a:r>
            <a:r>
              <a:rPr sz="1050" spc="-15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years.</a:t>
            </a:r>
            <a:endParaRPr sz="1050" dirty="0">
              <a:latin typeface="Univers LT Std 57 Cn"/>
              <a:cs typeface="Univers LT Std 57 Cn"/>
            </a:endParaRP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71988036-7C35-3CF2-2A99-D1D4B9AB6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DESIGN THREADS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E8255DA-F411-8A5E-8826-BD5488788D52}"/>
              </a:ext>
            </a:extLst>
          </p:cNvPr>
          <p:cNvGrpSpPr/>
          <p:nvPr/>
        </p:nvGrpSpPr>
        <p:grpSpPr>
          <a:xfrm>
            <a:off x="5059947" y="691980"/>
            <a:ext cx="6528486" cy="4989250"/>
            <a:chOff x="5486400" y="1676400"/>
            <a:chExt cx="9372600" cy="7162800"/>
          </a:xfrm>
        </p:grpSpPr>
        <p:sp>
          <p:nvSpPr>
            <p:cNvPr id="28" name="object 3">
              <a:extLst>
                <a:ext uri="{FF2B5EF4-FFF2-40B4-BE49-F238E27FC236}">
                  <a16:creationId xmlns:a16="http://schemas.microsoft.com/office/drawing/2014/main" id="{C2786B0D-D6FC-093C-A3F7-B8A2F09898A4}"/>
                </a:ext>
              </a:extLst>
            </p:cNvPr>
            <p:cNvSpPr/>
            <p:nvPr/>
          </p:nvSpPr>
          <p:spPr>
            <a:xfrm>
              <a:off x="7886700" y="7620000"/>
              <a:ext cx="2171700" cy="12192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4">
              <a:extLst>
                <a:ext uri="{FF2B5EF4-FFF2-40B4-BE49-F238E27FC236}">
                  <a16:creationId xmlns:a16="http://schemas.microsoft.com/office/drawing/2014/main" id="{6E63838D-0919-D0D2-AE84-E6C780409F17}"/>
                </a:ext>
              </a:extLst>
            </p:cNvPr>
            <p:cNvSpPr/>
            <p:nvPr/>
          </p:nvSpPr>
          <p:spPr>
            <a:xfrm>
              <a:off x="12674600" y="6134100"/>
              <a:ext cx="2171700" cy="12192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5">
              <a:extLst>
                <a:ext uri="{FF2B5EF4-FFF2-40B4-BE49-F238E27FC236}">
                  <a16:creationId xmlns:a16="http://schemas.microsoft.com/office/drawing/2014/main" id="{70ADB39E-5BC0-6E6F-DAB2-0B82359A2F0D}"/>
                </a:ext>
              </a:extLst>
            </p:cNvPr>
            <p:cNvSpPr/>
            <p:nvPr/>
          </p:nvSpPr>
          <p:spPr>
            <a:xfrm>
              <a:off x="12687300" y="7620000"/>
              <a:ext cx="2171700" cy="12192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6">
              <a:extLst>
                <a:ext uri="{FF2B5EF4-FFF2-40B4-BE49-F238E27FC236}">
                  <a16:creationId xmlns:a16="http://schemas.microsoft.com/office/drawing/2014/main" id="{B4DBF159-E0E1-C8CF-618E-BC56400CFA9B}"/>
                </a:ext>
              </a:extLst>
            </p:cNvPr>
            <p:cNvSpPr/>
            <p:nvPr/>
          </p:nvSpPr>
          <p:spPr>
            <a:xfrm>
              <a:off x="5486400" y="6134100"/>
              <a:ext cx="2171700" cy="12192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7">
              <a:extLst>
                <a:ext uri="{FF2B5EF4-FFF2-40B4-BE49-F238E27FC236}">
                  <a16:creationId xmlns:a16="http://schemas.microsoft.com/office/drawing/2014/main" id="{971E334B-40DE-66CA-67CE-6EA6552F37B3}"/>
                </a:ext>
              </a:extLst>
            </p:cNvPr>
            <p:cNvSpPr/>
            <p:nvPr/>
          </p:nvSpPr>
          <p:spPr>
            <a:xfrm>
              <a:off x="12687300" y="4648200"/>
              <a:ext cx="2171700" cy="12192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8">
              <a:extLst>
                <a:ext uri="{FF2B5EF4-FFF2-40B4-BE49-F238E27FC236}">
                  <a16:creationId xmlns:a16="http://schemas.microsoft.com/office/drawing/2014/main" id="{B81D6541-E089-CF42-FC35-A8F6DD5D8B09}"/>
                </a:ext>
              </a:extLst>
            </p:cNvPr>
            <p:cNvSpPr/>
            <p:nvPr/>
          </p:nvSpPr>
          <p:spPr>
            <a:xfrm>
              <a:off x="10287000" y="4648200"/>
              <a:ext cx="2171700" cy="12192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9">
              <a:extLst>
                <a:ext uri="{FF2B5EF4-FFF2-40B4-BE49-F238E27FC236}">
                  <a16:creationId xmlns:a16="http://schemas.microsoft.com/office/drawing/2014/main" id="{71C78732-7B5C-0EB8-D370-D7B391361F77}"/>
                </a:ext>
              </a:extLst>
            </p:cNvPr>
            <p:cNvSpPr/>
            <p:nvPr/>
          </p:nvSpPr>
          <p:spPr>
            <a:xfrm>
              <a:off x="7886700" y="6134100"/>
              <a:ext cx="2171700" cy="12192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0">
              <a:extLst>
                <a:ext uri="{FF2B5EF4-FFF2-40B4-BE49-F238E27FC236}">
                  <a16:creationId xmlns:a16="http://schemas.microsoft.com/office/drawing/2014/main" id="{805386CF-3DB9-6043-5521-3AA7F7284449}"/>
                </a:ext>
              </a:extLst>
            </p:cNvPr>
            <p:cNvSpPr/>
            <p:nvPr/>
          </p:nvSpPr>
          <p:spPr>
            <a:xfrm>
              <a:off x="7886700" y="4648200"/>
              <a:ext cx="2171700" cy="12192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1">
              <a:extLst>
                <a:ext uri="{FF2B5EF4-FFF2-40B4-BE49-F238E27FC236}">
                  <a16:creationId xmlns:a16="http://schemas.microsoft.com/office/drawing/2014/main" id="{4680054B-803A-CBDB-1DBA-B46AEDFCA500}"/>
                </a:ext>
              </a:extLst>
            </p:cNvPr>
            <p:cNvSpPr/>
            <p:nvPr/>
          </p:nvSpPr>
          <p:spPr>
            <a:xfrm>
              <a:off x="12687300" y="3162300"/>
              <a:ext cx="2171700" cy="12192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2">
              <a:extLst>
                <a:ext uri="{FF2B5EF4-FFF2-40B4-BE49-F238E27FC236}">
                  <a16:creationId xmlns:a16="http://schemas.microsoft.com/office/drawing/2014/main" id="{0260927F-84EE-BF7B-0575-66C05F6BE902}"/>
                </a:ext>
              </a:extLst>
            </p:cNvPr>
            <p:cNvSpPr/>
            <p:nvPr/>
          </p:nvSpPr>
          <p:spPr>
            <a:xfrm>
              <a:off x="10287000" y="1676400"/>
              <a:ext cx="2171700" cy="121920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3">
              <a:extLst>
                <a:ext uri="{FF2B5EF4-FFF2-40B4-BE49-F238E27FC236}">
                  <a16:creationId xmlns:a16="http://schemas.microsoft.com/office/drawing/2014/main" id="{9C7745B2-6ADC-FF9C-1D1B-026187D95772}"/>
                </a:ext>
              </a:extLst>
            </p:cNvPr>
            <p:cNvSpPr/>
            <p:nvPr/>
          </p:nvSpPr>
          <p:spPr>
            <a:xfrm>
              <a:off x="7886700" y="1676400"/>
              <a:ext cx="2171700" cy="12192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14">
              <a:extLst>
                <a:ext uri="{FF2B5EF4-FFF2-40B4-BE49-F238E27FC236}">
                  <a16:creationId xmlns:a16="http://schemas.microsoft.com/office/drawing/2014/main" id="{3D880363-DE23-A77E-2C3C-9B6080D11360}"/>
                </a:ext>
              </a:extLst>
            </p:cNvPr>
            <p:cNvSpPr/>
            <p:nvPr/>
          </p:nvSpPr>
          <p:spPr>
            <a:xfrm>
              <a:off x="5486400" y="1676400"/>
              <a:ext cx="2171700" cy="121920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5">
              <a:extLst>
                <a:ext uri="{FF2B5EF4-FFF2-40B4-BE49-F238E27FC236}">
                  <a16:creationId xmlns:a16="http://schemas.microsoft.com/office/drawing/2014/main" id="{64A16FFD-37A9-E4BD-9DCA-808D9575D850}"/>
                </a:ext>
              </a:extLst>
            </p:cNvPr>
            <p:cNvSpPr/>
            <p:nvPr/>
          </p:nvSpPr>
          <p:spPr>
            <a:xfrm>
              <a:off x="5486400" y="3162300"/>
              <a:ext cx="2171700" cy="121920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6">
              <a:extLst>
                <a:ext uri="{FF2B5EF4-FFF2-40B4-BE49-F238E27FC236}">
                  <a16:creationId xmlns:a16="http://schemas.microsoft.com/office/drawing/2014/main" id="{C4184B12-2A33-0395-765D-DF61E75D251D}"/>
                </a:ext>
              </a:extLst>
            </p:cNvPr>
            <p:cNvSpPr/>
            <p:nvPr/>
          </p:nvSpPr>
          <p:spPr>
            <a:xfrm>
              <a:off x="5543550" y="7620000"/>
              <a:ext cx="2171700" cy="121920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7">
              <a:extLst>
                <a:ext uri="{FF2B5EF4-FFF2-40B4-BE49-F238E27FC236}">
                  <a16:creationId xmlns:a16="http://schemas.microsoft.com/office/drawing/2014/main" id="{71972A2B-097A-6083-FE0A-3D359114AAE3}"/>
                </a:ext>
              </a:extLst>
            </p:cNvPr>
            <p:cNvSpPr/>
            <p:nvPr/>
          </p:nvSpPr>
          <p:spPr>
            <a:xfrm>
              <a:off x="7886700" y="3200400"/>
              <a:ext cx="2171700" cy="121920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8">
              <a:extLst>
                <a:ext uri="{FF2B5EF4-FFF2-40B4-BE49-F238E27FC236}">
                  <a16:creationId xmlns:a16="http://schemas.microsoft.com/office/drawing/2014/main" id="{55F0E18C-9F49-3887-6788-9561897BC940}"/>
                </a:ext>
              </a:extLst>
            </p:cNvPr>
            <p:cNvSpPr/>
            <p:nvPr/>
          </p:nvSpPr>
          <p:spPr>
            <a:xfrm>
              <a:off x="10287000" y="3162300"/>
              <a:ext cx="2171700" cy="121920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9">
              <a:extLst>
                <a:ext uri="{FF2B5EF4-FFF2-40B4-BE49-F238E27FC236}">
                  <a16:creationId xmlns:a16="http://schemas.microsoft.com/office/drawing/2014/main" id="{10D9F0DE-DD42-D9B5-409D-2B041363CCB0}"/>
                </a:ext>
              </a:extLst>
            </p:cNvPr>
            <p:cNvSpPr/>
            <p:nvPr/>
          </p:nvSpPr>
          <p:spPr>
            <a:xfrm>
              <a:off x="5486400" y="4648200"/>
              <a:ext cx="2171700" cy="121920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20">
              <a:extLst>
                <a:ext uri="{FF2B5EF4-FFF2-40B4-BE49-F238E27FC236}">
                  <a16:creationId xmlns:a16="http://schemas.microsoft.com/office/drawing/2014/main" id="{53D4D4A7-BC56-0287-A652-5F44A4009B66}"/>
                </a:ext>
              </a:extLst>
            </p:cNvPr>
            <p:cNvSpPr/>
            <p:nvPr/>
          </p:nvSpPr>
          <p:spPr>
            <a:xfrm>
              <a:off x="10287000" y="6134100"/>
              <a:ext cx="2171700" cy="121920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1">
              <a:extLst>
                <a:ext uri="{FF2B5EF4-FFF2-40B4-BE49-F238E27FC236}">
                  <a16:creationId xmlns:a16="http://schemas.microsoft.com/office/drawing/2014/main" id="{17C99B84-9EBC-2C8D-4F49-06EB3ED5BD12}"/>
                </a:ext>
              </a:extLst>
            </p:cNvPr>
            <p:cNvSpPr/>
            <p:nvPr/>
          </p:nvSpPr>
          <p:spPr>
            <a:xfrm>
              <a:off x="12687300" y="1676400"/>
              <a:ext cx="2171700" cy="121920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23">
              <a:extLst>
                <a:ext uri="{FF2B5EF4-FFF2-40B4-BE49-F238E27FC236}">
                  <a16:creationId xmlns:a16="http://schemas.microsoft.com/office/drawing/2014/main" id="{CAA4451F-433B-BB60-A93A-FEA80658C420}"/>
                </a:ext>
              </a:extLst>
            </p:cNvPr>
            <p:cNvSpPr/>
            <p:nvPr/>
          </p:nvSpPr>
          <p:spPr>
            <a:xfrm>
              <a:off x="10287000" y="7620000"/>
              <a:ext cx="2171700" cy="121920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13321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obby of a building with a reception desk and people&#10;&#10;Description automatically generated">
            <a:extLst>
              <a:ext uri="{FF2B5EF4-FFF2-40B4-BE49-F238E27FC236}">
                <a16:creationId xmlns:a16="http://schemas.microsoft.com/office/drawing/2014/main" id="{9A472D46-C214-AAD2-2CE4-6A270E9F54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25" y="417869"/>
            <a:ext cx="5456903" cy="5456903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F9234C42-D6D4-39D7-B7E0-CC23056E6B9F}"/>
              </a:ext>
            </a:extLst>
          </p:cNvPr>
          <p:cNvSpPr txBox="1">
            <a:spLocks/>
          </p:cNvSpPr>
          <p:nvPr/>
        </p:nvSpPr>
        <p:spPr>
          <a:xfrm>
            <a:off x="337236" y="262395"/>
            <a:ext cx="5587314" cy="499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0533E"/>
                </a:solidFill>
                <a:latin typeface="League Gothic"/>
              </a:rPr>
              <a:t>WELCOME DESK – LIGHT FIXTURE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0533E"/>
              </a:solidFill>
              <a:effectLst/>
              <a:uLnTx/>
              <a:uFillTx/>
              <a:latin typeface="League Gothic"/>
              <a:ea typeface="+mj-ea"/>
              <a:cs typeface="+mj-cs"/>
            </a:endParaRPr>
          </a:p>
        </p:txBody>
      </p:sp>
      <p:pic>
        <p:nvPicPr>
          <p:cNvPr id="5" name="Picture 4" descr="A blueprint of a building&#10;&#10;Description automatically generated">
            <a:extLst>
              <a:ext uri="{FF2B5EF4-FFF2-40B4-BE49-F238E27FC236}">
                <a16:creationId xmlns:a16="http://schemas.microsoft.com/office/drawing/2014/main" id="{45A033EE-B2D6-EC01-8C1E-95404DECE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3" t="13002" r="13939" b="13494"/>
          <a:stretch/>
        </p:blipFill>
        <p:spPr>
          <a:xfrm>
            <a:off x="565308" y="1221787"/>
            <a:ext cx="5296440" cy="409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72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rawing of a building&#10;&#10;Description automatically generated">
            <a:extLst>
              <a:ext uri="{FF2B5EF4-FFF2-40B4-BE49-F238E27FC236}">
                <a16:creationId xmlns:a16="http://schemas.microsoft.com/office/drawing/2014/main" id="{5C2EACF3-7BF8-745D-431F-4CD1D29E0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2" t="10466" r="26530" b="17473"/>
          <a:stretch/>
        </p:blipFill>
        <p:spPr>
          <a:xfrm>
            <a:off x="337236" y="970935"/>
            <a:ext cx="4851378" cy="4725629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F9234C42-D6D4-39D7-B7E0-CC23056E6B9F}"/>
              </a:ext>
            </a:extLst>
          </p:cNvPr>
          <p:cNvSpPr txBox="1">
            <a:spLocks/>
          </p:cNvSpPr>
          <p:nvPr/>
        </p:nvSpPr>
        <p:spPr>
          <a:xfrm>
            <a:off x="337236" y="262395"/>
            <a:ext cx="5587314" cy="499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0533E"/>
                </a:solidFill>
                <a:latin typeface="League Gothic"/>
              </a:rPr>
              <a:t>NATATORIUM – LIGHT FIXTURE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0533E"/>
              </a:solidFill>
              <a:effectLst/>
              <a:uLnTx/>
              <a:uFillTx/>
              <a:latin typeface="League Gothic"/>
              <a:ea typeface="+mj-ea"/>
              <a:cs typeface="+mj-cs"/>
            </a:endParaRPr>
          </a:p>
        </p:txBody>
      </p:sp>
      <p:pic>
        <p:nvPicPr>
          <p:cNvPr id="7" name="Picture 6" descr="A swimming pool inside a building&#10;&#10;Description automatically generated">
            <a:extLst>
              <a:ext uri="{FF2B5EF4-FFF2-40B4-BE49-F238E27FC236}">
                <a16:creationId xmlns:a16="http://schemas.microsoft.com/office/drawing/2014/main" id="{FE16DE4C-CECD-4339-CC8E-375CA9C86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31" y="405576"/>
            <a:ext cx="5469196" cy="546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68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FC16C-924E-A7E7-1564-B8B470DB6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0761DA2-1BE4-4BB4-B616-A53733DC9440}"/>
              </a:ext>
            </a:extLst>
          </p:cNvPr>
          <p:cNvSpPr txBox="1">
            <a:spLocks/>
          </p:cNvSpPr>
          <p:nvPr/>
        </p:nvSpPr>
        <p:spPr>
          <a:xfrm>
            <a:off x="337236" y="262395"/>
            <a:ext cx="5587314" cy="499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0533E"/>
                </a:solidFill>
                <a:latin typeface="League Gothic"/>
              </a:rPr>
              <a:t>NATATORIUM – CUSTOM LIGHT FIXTURE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0533E"/>
              </a:solidFill>
              <a:effectLst/>
              <a:uLnTx/>
              <a:uFillTx/>
              <a:latin typeface="League Gothic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936FC1-8828-BFA1-4D53-F5FA83651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789" y="919476"/>
            <a:ext cx="1813554" cy="5019048"/>
          </a:xfrm>
          <a:prstGeom prst="rect">
            <a:avLst/>
          </a:prstGeom>
        </p:spPr>
      </p:pic>
      <p:pic>
        <p:nvPicPr>
          <p:cNvPr id="8" name="Picture 7" descr="A person using a projector&#10;&#10;Description automatically generated">
            <a:extLst>
              <a:ext uri="{FF2B5EF4-FFF2-40B4-BE49-F238E27FC236}">
                <a16:creationId xmlns:a16="http://schemas.microsoft.com/office/drawing/2014/main" id="{256D3BE6-759D-7D40-64E0-00FE4F0A9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000" y="983228"/>
            <a:ext cx="2822414" cy="2116811"/>
          </a:xfrm>
          <a:prstGeom prst="rect">
            <a:avLst/>
          </a:prstGeom>
        </p:spPr>
      </p:pic>
      <p:pic>
        <p:nvPicPr>
          <p:cNvPr id="10" name="Picture 9" descr="A person standing in an office&#10;&#10;Description automatically generated">
            <a:extLst>
              <a:ext uri="{FF2B5EF4-FFF2-40B4-BE49-F238E27FC236}">
                <a16:creationId xmlns:a16="http://schemas.microsoft.com/office/drawing/2014/main" id="{D6B3DA38-FC40-AD34-A799-1CF83A7084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658" y="983228"/>
            <a:ext cx="2822415" cy="2116811"/>
          </a:xfrm>
          <a:prstGeom prst="rect">
            <a:avLst/>
          </a:prstGeom>
        </p:spPr>
      </p:pic>
      <p:pic>
        <p:nvPicPr>
          <p:cNvPr id="12" name="Picture 11" descr="A person standing in an office&#10;&#10;Description automatically generated">
            <a:extLst>
              <a:ext uri="{FF2B5EF4-FFF2-40B4-BE49-F238E27FC236}">
                <a16:creationId xmlns:a16="http://schemas.microsoft.com/office/drawing/2014/main" id="{A51C6B65-378B-2AA2-01A2-9A3CA42C0D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658" y="3429000"/>
            <a:ext cx="2822414" cy="2116811"/>
          </a:xfrm>
          <a:prstGeom prst="rect">
            <a:avLst/>
          </a:prstGeom>
        </p:spPr>
      </p:pic>
      <p:pic>
        <p:nvPicPr>
          <p:cNvPr id="14" name="Picture 13" descr="A light shining through a window&#10;&#10;Description automatically generated">
            <a:extLst>
              <a:ext uri="{FF2B5EF4-FFF2-40B4-BE49-F238E27FC236}">
                <a16:creationId xmlns:a16="http://schemas.microsoft.com/office/drawing/2014/main" id="{18DE56BD-DA71-B871-30DC-735CA37124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000" y="3429000"/>
            <a:ext cx="2822414" cy="211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4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om with a pool table and people&#10;&#10;Description automatically generated">
            <a:extLst>
              <a:ext uri="{FF2B5EF4-FFF2-40B4-BE49-F238E27FC236}">
                <a16:creationId xmlns:a16="http://schemas.microsoft.com/office/drawing/2014/main" id="{A4836A19-0301-E7F9-3F38-F60BDCEAA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24" y="417870"/>
            <a:ext cx="5456903" cy="5456903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F9234C42-D6D4-39D7-B7E0-CC23056E6B9F}"/>
              </a:ext>
            </a:extLst>
          </p:cNvPr>
          <p:cNvSpPr txBox="1">
            <a:spLocks/>
          </p:cNvSpPr>
          <p:nvPr/>
        </p:nvSpPr>
        <p:spPr>
          <a:xfrm>
            <a:off x="337236" y="262395"/>
            <a:ext cx="5587314" cy="499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0533E"/>
                </a:solidFill>
                <a:latin typeface="League Gothic"/>
              </a:rPr>
              <a:t>JUNCTION – LIGHT FIXTURE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0533E"/>
              </a:solidFill>
              <a:effectLst/>
              <a:uLnTx/>
              <a:uFillTx/>
              <a:latin typeface="League Gothic"/>
              <a:ea typeface="+mj-ea"/>
              <a:cs typeface="+mj-cs"/>
            </a:endParaRPr>
          </a:p>
        </p:txBody>
      </p:sp>
      <p:pic>
        <p:nvPicPr>
          <p:cNvPr id="7" name="Picture 6" descr="A blueprint of a building&#10;&#10;Description automatically generated">
            <a:extLst>
              <a:ext uri="{FF2B5EF4-FFF2-40B4-BE49-F238E27FC236}">
                <a16:creationId xmlns:a16="http://schemas.microsoft.com/office/drawing/2014/main" id="{807B365D-91E3-571B-9603-E1D8E70D7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3" t="2222" r="8895" b="12083"/>
          <a:stretch/>
        </p:blipFill>
        <p:spPr>
          <a:xfrm>
            <a:off x="499268" y="1076324"/>
            <a:ext cx="5425282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36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BC434-1062-454D-9763-D39F7842F3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871185"/>
            <a:ext cx="10972800" cy="111563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10800" dirty="0">
                <a:latin typeface="+mj-lt"/>
              </a:rPr>
              <a:t>ACOUSTIC CLOUDS</a:t>
            </a:r>
            <a:endParaRPr lang="en-US" sz="10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1035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19FC4178-F8F1-0FFC-A432-0B5A3F00D8E7}"/>
              </a:ext>
            </a:extLst>
          </p:cNvPr>
          <p:cNvSpPr txBox="1">
            <a:spLocks/>
          </p:cNvSpPr>
          <p:nvPr/>
        </p:nvSpPr>
        <p:spPr>
          <a:xfrm>
            <a:off x="337236" y="262395"/>
            <a:ext cx="5587314" cy="499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0533E"/>
                </a:solidFill>
                <a:latin typeface="League Gothic"/>
              </a:rPr>
              <a:t>CHILD WATCH – CEILING CLOUDS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0533E"/>
              </a:solidFill>
              <a:effectLst/>
              <a:uLnTx/>
              <a:uFillTx/>
              <a:latin typeface="League Gothic"/>
              <a:ea typeface="+mj-ea"/>
              <a:cs typeface="+mj-cs"/>
            </a:endParaRPr>
          </a:p>
        </p:txBody>
      </p:sp>
      <p:pic>
        <p:nvPicPr>
          <p:cNvPr id="3" name="Picture 2" descr="A blueprint of a building&#10;&#10;Description automatically generated">
            <a:extLst>
              <a:ext uri="{FF2B5EF4-FFF2-40B4-BE49-F238E27FC236}">
                <a16:creationId xmlns:a16="http://schemas.microsoft.com/office/drawing/2014/main" id="{C10A18EC-D416-AF27-0ACE-D4952A6F49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1" t="19785" r="17954" b="19140"/>
          <a:stretch/>
        </p:blipFill>
        <p:spPr>
          <a:xfrm>
            <a:off x="399676" y="1206226"/>
            <a:ext cx="5930147" cy="4445547"/>
          </a:xfrm>
          <a:prstGeom prst="rect">
            <a:avLst/>
          </a:prstGeom>
        </p:spPr>
      </p:pic>
      <p:pic>
        <p:nvPicPr>
          <p:cNvPr id="4" name="Picture 3" descr="A room with a pool and kids&#10;&#10;Description automatically generated">
            <a:extLst>
              <a:ext uri="{FF2B5EF4-FFF2-40B4-BE49-F238E27FC236}">
                <a16:creationId xmlns:a16="http://schemas.microsoft.com/office/drawing/2014/main" id="{99513FA3-C323-C1BA-EBA3-DF1E304A44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26" y="417871"/>
            <a:ext cx="5456903" cy="545690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8F7DACC-1770-7413-55B3-76EE572B6DF6}"/>
              </a:ext>
            </a:extLst>
          </p:cNvPr>
          <p:cNvSpPr/>
          <p:nvPr/>
        </p:nvSpPr>
        <p:spPr>
          <a:xfrm>
            <a:off x="259873" y="2612571"/>
            <a:ext cx="5130267" cy="2821487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9DE274E-6D9C-EE8D-2F5D-F0AD69053AE0}"/>
              </a:ext>
            </a:extLst>
          </p:cNvPr>
          <p:cNvCxnSpPr/>
          <p:nvPr/>
        </p:nvCxnSpPr>
        <p:spPr>
          <a:xfrm flipV="1">
            <a:off x="5109029" y="1857829"/>
            <a:ext cx="3280228" cy="15711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794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print of a house&#10;&#10;Description automatically generated">
            <a:extLst>
              <a:ext uri="{FF2B5EF4-FFF2-40B4-BE49-F238E27FC236}">
                <a16:creationId xmlns:a16="http://schemas.microsoft.com/office/drawing/2014/main" id="{93E439D3-55D8-06B1-A4D8-33E9BFBE1D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4" t="22222" r="7126" b="19856"/>
          <a:stretch/>
        </p:blipFill>
        <p:spPr>
          <a:xfrm>
            <a:off x="599730" y="1378855"/>
            <a:ext cx="5655241" cy="3731593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19FC4178-F8F1-0FFC-A432-0B5A3F00D8E7}"/>
              </a:ext>
            </a:extLst>
          </p:cNvPr>
          <p:cNvSpPr txBox="1">
            <a:spLocks/>
          </p:cNvSpPr>
          <p:nvPr/>
        </p:nvSpPr>
        <p:spPr>
          <a:xfrm>
            <a:off x="337236" y="262395"/>
            <a:ext cx="5587314" cy="499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0533E"/>
                </a:solidFill>
                <a:latin typeface="League Gothic"/>
              </a:rPr>
              <a:t>CHILD WATCH - RIVER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0533E"/>
              </a:solidFill>
              <a:effectLst/>
              <a:uLnTx/>
              <a:uFillTx/>
              <a:latin typeface="League Gothic"/>
              <a:ea typeface="+mj-ea"/>
              <a:cs typeface="+mj-cs"/>
            </a:endParaRPr>
          </a:p>
        </p:txBody>
      </p:sp>
      <p:pic>
        <p:nvPicPr>
          <p:cNvPr id="2" name="Picture 1" descr="A room with a pool and kids&#10;&#10;Description automatically generated">
            <a:extLst>
              <a:ext uri="{FF2B5EF4-FFF2-40B4-BE49-F238E27FC236}">
                <a16:creationId xmlns:a16="http://schemas.microsoft.com/office/drawing/2014/main" id="{421A07C2-8270-9256-C668-8D66EF7223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26" y="417871"/>
            <a:ext cx="5456903" cy="545690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475BE71-E4D1-79CB-8828-EB6F03147C46}"/>
              </a:ext>
            </a:extLst>
          </p:cNvPr>
          <p:cNvSpPr/>
          <p:nvPr/>
        </p:nvSpPr>
        <p:spPr>
          <a:xfrm>
            <a:off x="599730" y="2757715"/>
            <a:ext cx="5496270" cy="235273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2989BEB-612F-D185-B648-B81DBC443872}"/>
              </a:ext>
            </a:extLst>
          </p:cNvPr>
          <p:cNvCxnSpPr>
            <a:stCxn id="3" idx="6"/>
          </p:cNvCxnSpPr>
          <p:nvPr/>
        </p:nvCxnSpPr>
        <p:spPr>
          <a:xfrm>
            <a:off x="6096000" y="3934082"/>
            <a:ext cx="1538514" cy="4202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514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BC434-1062-454D-9763-D39F7842F3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872170"/>
            <a:ext cx="10972800" cy="197660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10800" dirty="0">
                <a:latin typeface="+mj-lt"/>
              </a:rPr>
              <a:t>EXTERIOR MURALS</a:t>
            </a:r>
            <a:endParaRPr lang="en-US" sz="10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3106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rawing of a building&#10;&#10;Description automatically generated">
            <a:extLst>
              <a:ext uri="{FF2B5EF4-FFF2-40B4-BE49-F238E27FC236}">
                <a16:creationId xmlns:a16="http://schemas.microsoft.com/office/drawing/2014/main" id="{D46ADD04-9499-BFF1-B275-4C798DCBFF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" t="39297" r="8036" b="35972"/>
          <a:stretch/>
        </p:blipFill>
        <p:spPr>
          <a:xfrm>
            <a:off x="734593" y="1271397"/>
            <a:ext cx="10722813" cy="24479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962A574-0873-3CEF-B73A-1F0D798364B0}"/>
              </a:ext>
            </a:extLst>
          </p:cNvPr>
          <p:cNvSpPr/>
          <p:nvPr/>
        </p:nvSpPr>
        <p:spPr>
          <a:xfrm>
            <a:off x="4625556" y="2128647"/>
            <a:ext cx="3748088" cy="1276350"/>
          </a:xfrm>
          <a:prstGeom prst="rect">
            <a:avLst/>
          </a:prstGeom>
          <a:solidFill>
            <a:schemeClr val="accent3">
              <a:alpha val="50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757AEE-DA87-7C91-EED2-68AC00ED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86" y="192131"/>
            <a:ext cx="6273114" cy="499848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3"/>
                </a:solidFill>
                <a:latin typeface="League Gothic"/>
              </a:rPr>
              <a:t>MURAL “A”– GYMNASIUM EXTERIOR WALL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0533E"/>
                </a:solidFill>
                <a:effectLst/>
                <a:uLnTx/>
                <a:uFillTx/>
                <a:latin typeface="League Gothic"/>
                <a:ea typeface="+mj-ea"/>
                <a:cs typeface="+mj-cs"/>
              </a:rPr>
            </a:br>
            <a:endParaRPr lang="en-US" dirty="0"/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83914A3D-16C0-06D1-BEF7-849113700D94}"/>
              </a:ext>
            </a:extLst>
          </p:cNvPr>
          <p:cNvSpPr txBox="1"/>
          <p:nvPr/>
        </p:nvSpPr>
        <p:spPr>
          <a:xfrm>
            <a:off x="7833944" y="235481"/>
            <a:ext cx="3849370" cy="9176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98450" indent="-285750">
              <a:lnSpc>
                <a:spcPts val="243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Approximately 3,550sf of wall surface </a:t>
            </a:r>
            <a:endParaRPr dirty="0">
              <a:latin typeface="Univers LT Std 57 Cn"/>
              <a:cs typeface="Univers LT Std 57 Cn"/>
            </a:endParaRPr>
          </a:p>
          <a:p>
            <a:pPr marL="298450" indent="-285750">
              <a:lnSpc>
                <a:spcPts val="240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Stucco exterior wall</a:t>
            </a:r>
            <a:endParaRPr dirty="0">
              <a:latin typeface="Univers LT Std 57 Cn"/>
              <a:cs typeface="Univers LT Std 57 Cn"/>
            </a:endParaRPr>
          </a:p>
          <a:p>
            <a:pPr marL="298450" indent="-285750">
              <a:lnSpc>
                <a:spcPts val="240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Will need to complete a call for artists</a:t>
            </a:r>
            <a:endParaRPr dirty="0">
              <a:latin typeface="Univers LT Std 57 Cn"/>
              <a:cs typeface="Univers LT Std 57 Cn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C6D103-9262-7B72-FF26-7E8BBCBDDBE6}"/>
              </a:ext>
            </a:extLst>
          </p:cNvPr>
          <p:cNvCxnSpPr/>
          <p:nvPr/>
        </p:nvCxnSpPr>
        <p:spPr>
          <a:xfrm>
            <a:off x="4625556" y="1952625"/>
            <a:ext cx="3748088" cy="0"/>
          </a:xfrm>
          <a:prstGeom prst="straightConnector1">
            <a:avLst/>
          </a:prstGeom>
          <a:ln w="1905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4F19250-05A9-C361-CEB0-4FE49EFAB6E1}"/>
              </a:ext>
            </a:extLst>
          </p:cNvPr>
          <p:cNvSpPr txBox="1"/>
          <p:nvPr/>
        </p:nvSpPr>
        <p:spPr>
          <a:xfrm>
            <a:off x="6217444" y="1675626"/>
            <a:ext cx="621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3"/>
                </a:solidFill>
              </a:rPr>
              <a:t>102’-8”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738656E-C9BB-84CB-2585-359C1643B659}"/>
              </a:ext>
            </a:extLst>
          </p:cNvPr>
          <p:cNvCxnSpPr/>
          <p:nvPr/>
        </p:nvCxnSpPr>
        <p:spPr>
          <a:xfrm>
            <a:off x="4514850" y="2128647"/>
            <a:ext cx="0" cy="1276350"/>
          </a:xfrm>
          <a:prstGeom prst="straightConnector1">
            <a:avLst/>
          </a:prstGeom>
          <a:ln w="190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8D59ED6-A5C7-9E8D-497C-524BC35A2114}"/>
              </a:ext>
            </a:extLst>
          </p:cNvPr>
          <p:cNvSpPr txBox="1"/>
          <p:nvPr/>
        </p:nvSpPr>
        <p:spPr>
          <a:xfrm rot="16200000">
            <a:off x="4010245" y="2667612"/>
            <a:ext cx="621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3"/>
                </a:solidFill>
                <a:highlight>
                  <a:srgbClr val="FFFFFF"/>
                </a:highlight>
              </a:rPr>
              <a:t>34’-5”</a:t>
            </a:r>
          </a:p>
        </p:txBody>
      </p:sp>
      <p:pic>
        <p:nvPicPr>
          <p:cNvPr id="14" name="Picture 13" descr="A large green field with buildings in the background&#10;&#10;Description automatically generated">
            <a:extLst>
              <a:ext uri="{FF2B5EF4-FFF2-40B4-BE49-F238E27FC236}">
                <a16:creationId xmlns:a16="http://schemas.microsoft.com/office/drawing/2014/main" id="{FBC3C441-305C-921F-599D-29A321845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" t="49650" r="12422" b="23333"/>
          <a:stretch/>
        </p:blipFill>
        <p:spPr>
          <a:xfrm>
            <a:off x="909778" y="3996321"/>
            <a:ext cx="10205896" cy="185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071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F043F-AF52-9807-B28F-33D160092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rawing of a building&#10;&#10;Description automatically generated">
            <a:extLst>
              <a:ext uri="{FF2B5EF4-FFF2-40B4-BE49-F238E27FC236}">
                <a16:creationId xmlns:a16="http://schemas.microsoft.com/office/drawing/2014/main" id="{DC47C7B5-8874-77C8-606D-953E197D3F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3" t="37636" r="11162" b="37778"/>
          <a:stretch/>
        </p:blipFill>
        <p:spPr>
          <a:xfrm>
            <a:off x="1219822" y="1160622"/>
            <a:ext cx="9752355" cy="2374681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D3CCA1-CDC7-F06B-AEF6-61836AA5DFC3}"/>
              </a:ext>
            </a:extLst>
          </p:cNvPr>
          <p:cNvSpPr/>
          <p:nvPr/>
        </p:nvSpPr>
        <p:spPr>
          <a:xfrm>
            <a:off x="2466975" y="2085976"/>
            <a:ext cx="3288507" cy="1102396"/>
          </a:xfrm>
          <a:custGeom>
            <a:avLst/>
            <a:gdLst>
              <a:gd name="connsiteX0" fmla="*/ 0 w 2647950"/>
              <a:gd name="connsiteY0" fmla="*/ 1095375 h 1114425"/>
              <a:gd name="connsiteX1" fmla="*/ 0 w 2647950"/>
              <a:gd name="connsiteY1" fmla="*/ 0 h 1114425"/>
              <a:gd name="connsiteX2" fmla="*/ 2647950 w 2647950"/>
              <a:gd name="connsiteY2" fmla="*/ 228600 h 1114425"/>
              <a:gd name="connsiteX3" fmla="*/ 2647950 w 2647950"/>
              <a:gd name="connsiteY3" fmla="*/ 1114425 h 1114425"/>
              <a:gd name="connsiteX4" fmla="*/ 0 w 2647950"/>
              <a:gd name="connsiteY4" fmla="*/ 1095375 h 1114425"/>
              <a:gd name="connsiteX0" fmla="*/ 0 w 2647950"/>
              <a:gd name="connsiteY0" fmla="*/ 1095375 h 1095375"/>
              <a:gd name="connsiteX1" fmla="*/ 0 w 2647950"/>
              <a:gd name="connsiteY1" fmla="*/ 0 h 1095375"/>
              <a:gd name="connsiteX2" fmla="*/ 2647950 w 2647950"/>
              <a:gd name="connsiteY2" fmla="*/ 228600 h 1095375"/>
              <a:gd name="connsiteX3" fmla="*/ 2646029 w 2647950"/>
              <a:gd name="connsiteY3" fmla="*/ 1090765 h 1095375"/>
              <a:gd name="connsiteX4" fmla="*/ 0 w 2647950"/>
              <a:gd name="connsiteY4" fmla="*/ 1095375 h 1095375"/>
              <a:gd name="connsiteX0" fmla="*/ 0 w 2651791"/>
              <a:gd name="connsiteY0" fmla="*/ 1095375 h 1095375"/>
              <a:gd name="connsiteX1" fmla="*/ 0 w 2651791"/>
              <a:gd name="connsiteY1" fmla="*/ 0 h 1095375"/>
              <a:gd name="connsiteX2" fmla="*/ 2651791 w 2651791"/>
              <a:gd name="connsiteY2" fmla="*/ 266457 h 1095375"/>
              <a:gd name="connsiteX3" fmla="*/ 2646029 w 2651791"/>
              <a:gd name="connsiteY3" fmla="*/ 1090765 h 1095375"/>
              <a:gd name="connsiteX4" fmla="*/ 0 w 2651791"/>
              <a:gd name="connsiteY4" fmla="*/ 1095375 h 1095375"/>
              <a:gd name="connsiteX0" fmla="*/ 0 w 2657591"/>
              <a:gd name="connsiteY0" fmla="*/ 1095375 h 1095375"/>
              <a:gd name="connsiteX1" fmla="*/ 0 w 2657591"/>
              <a:gd name="connsiteY1" fmla="*/ 0 h 1095375"/>
              <a:gd name="connsiteX2" fmla="*/ 2651791 w 2657591"/>
              <a:gd name="connsiteY2" fmla="*/ 266457 h 1095375"/>
              <a:gd name="connsiteX3" fmla="*/ 2657550 w 2657591"/>
              <a:gd name="connsiteY3" fmla="*/ 1090766 h 1095375"/>
              <a:gd name="connsiteX4" fmla="*/ 0 w 2657591"/>
              <a:gd name="connsiteY4" fmla="*/ 1095375 h 1095375"/>
              <a:gd name="connsiteX0" fmla="*/ 0 w 2651791"/>
              <a:gd name="connsiteY0" fmla="*/ 1095375 h 1095375"/>
              <a:gd name="connsiteX1" fmla="*/ 0 w 2651791"/>
              <a:gd name="connsiteY1" fmla="*/ 0 h 1095375"/>
              <a:gd name="connsiteX2" fmla="*/ 2651791 w 2651791"/>
              <a:gd name="connsiteY2" fmla="*/ 266457 h 1095375"/>
              <a:gd name="connsiteX3" fmla="*/ 2649869 w 2651791"/>
              <a:gd name="connsiteY3" fmla="*/ 1090767 h 1095375"/>
              <a:gd name="connsiteX4" fmla="*/ 0 w 2651791"/>
              <a:gd name="connsiteY4" fmla="*/ 109537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1791" h="1095375">
                <a:moveTo>
                  <a:pt x="0" y="1095375"/>
                </a:moveTo>
                <a:lnTo>
                  <a:pt x="0" y="0"/>
                </a:lnTo>
                <a:lnTo>
                  <a:pt x="2651791" y="266457"/>
                </a:lnTo>
                <a:cubicBezTo>
                  <a:pt x="2651151" y="553845"/>
                  <a:pt x="2650509" y="803379"/>
                  <a:pt x="2649869" y="1090767"/>
                </a:cubicBezTo>
                <a:lnTo>
                  <a:pt x="0" y="1095375"/>
                </a:lnTo>
                <a:close/>
              </a:path>
            </a:pathLst>
          </a:custGeom>
          <a:solidFill>
            <a:schemeClr val="accent3">
              <a:alpha val="50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32E9121-161C-9E13-9039-A57769B4D7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8000" y="192088"/>
            <a:ext cx="7042150" cy="5000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chemeClr val="accent3"/>
                </a:solidFill>
                <a:latin typeface="League Gothic"/>
              </a:rPr>
              <a:t>MURAL “B” – NATATORIUM EXTERIOR WALL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League Gothic"/>
              <a:ea typeface="+mj-ea"/>
              <a:cs typeface="+mj-cs"/>
            </a:endParaRPr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C7E4C2E7-1DD6-F025-7D08-6DF620635E94}"/>
              </a:ext>
            </a:extLst>
          </p:cNvPr>
          <p:cNvSpPr txBox="1"/>
          <p:nvPr/>
        </p:nvSpPr>
        <p:spPr>
          <a:xfrm>
            <a:off x="7833944" y="235481"/>
            <a:ext cx="3849370" cy="9176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98450" indent="-285750">
              <a:lnSpc>
                <a:spcPts val="243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Approximately 2,600sf of wall surface </a:t>
            </a:r>
            <a:endParaRPr dirty="0">
              <a:latin typeface="Univers LT Std 57 Cn"/>
              <a:cs typeface="Univers LT Std 57 Cn"/>
            </a:endParaRPr>
          </a:p>
          <a:p>
            <a:pPr marL="298450" indent="-285750">
              <a:lnSpc>
                <a:spcPts val="240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Stucco exterior wall</a:t>
            </a:r>
            <a:endParaRPr dirty="0">
              <a:latin typeface="Univers LT Std 57 Cn"/>
              <a:cs typeface="Univers LT Std 57 Cn"/>
            </a:endParaRPr>
          </a:p>
          <a:p>
            <a:pPr marL="298450" indent="-285750">
              <a:lnSpc>
                <a:spcPts val="240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Will need to complete a call for artists</a:t>
            </a:r>
            <a:endParaRPr dirty="0">
              <a:latin typeface="Univers LT Std 57 Cn"/>
              <a:cs typeface="Univers LT Std 57 C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E5202-11E2-42F2-5B39-01DC81598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93" b="22082"/>
          <a:stretch/>
        </p:blipFill>
        <p:spPr>
          <a:xfrm>
            <a:off x="909778" y="3867150"/>
            <a:ext cx="10205896" cy="198197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DAB79BA-3E85-4A56-9D62-5D9F84D6C481}"/>
              </a:ext>
            </a:extLst>
          </p:cNvPr>
          <p:cNvCxnSpPr/>
          <p:nvPr/>
        </p:nvCxnSpPr>
        <p:spPr>
          <a:xfrm>
            <a:off x="2466975" y="3278981"/>
            <a:ext cx="3288507" cy="0"/>
          </a:xfrm>
          <a:prstGeom prst="straightConnector1">
            <a:avLst/>
          </a:prstGeom>
          <a:ln w="1905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3A178B2-8853-C9ED-E7A2-65B78825572C}"/>
              </a:ext>
            </a:extLst>
          </p:cNvPr>
          <p:cNvCxnSpPr/>
          <p:nvPr/>
        </p:nvCxnSpPr>
        <p:spPr>
          <a:xfrm>
            <a:off x="5824537" y="2362200"/>
            <a:ext cx="0" cy="826172"/>
          </a:xfrm>
          <a:prstGeom prst="straightConnector1">
            <a:avLst/>
          </a:prstGeom>
          <a:ln w="1905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CAF70A-77FC-8D1A-DEFD-F2C597A37015}"/>
              </a:ext>
            </a:extLst>
          </p:cNvPr>
          <p:cNvCxnSpPr/>
          <p:nvPr/>
        </p:nvCxnSpPr>
        <p:spPr>
          <a:xfrm>
            <a:off x="2376488" y="2085976"/>
            <a:ext cx="0" cy="1102396"/>
          </a:xfrm>
          <a:prstGeom prst="straightConnector1">
            <a:avLst/>
          </a:prstGeom>
          <a:ln w="1905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B8A1278-C2F8-9A50-71BE-9D716B6017C7}"/>
              </a:ext>
            </a:extLst>
          </p:cNvPr>
          <p:cNvSpPr txBox="1"/>
          <p:nvPr/>
        </p:nvSpPr>
        <p:spPr>
          <a:xfrm>
            <a:off x="3718322" y="3303608"/>
            <a:ext cx="621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3"/>
                </a:solidFill>
              </a:rPr>
              <a:t>94’-11”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850D19-89C3-AF73-C1F8-4586CFC18A3C}"/>
              </a:ext>
            </a:extLst>
          </p:cNvPr>
          <p:cNvSpPr txBox="1"/>
          <p:nvPr/>
        </p:nvSpPr>
        <p:spPr>
          <a:xfrm rot="16200000">
            <a:off x="5721340" y="2636786"/>
            <a:ext cx="621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3"/>
                </a:solidFill>
                <a:highlight>
                  <a:srgbClr val="FFFFFF"/>
                </a:highlight>
              </a:rPr>
              <a:t>24’-9”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A89E0E-C4C0-C785-EED0-106010652CF6}"/>
              </a:ext>
            </a:extLst>
          </p:cNvPr>
          <p:cNvSpPr txBox="1"/>
          <p:nvPr/>
        </p:nvSpPr>
        <p:spPr>
          <a:xfrm rot="16200000">
            <a:off x="1858181" y="2498674"/>
            <a:ext cx="621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3"/>
                </a:solidFill>
                <a:highlight>
                  <a:srgbClr val="FFFFFF"/>
                </a:highlight>
              </a:rPr>
              <a:t>32’-5”</a:t>
            </a:r>
          </a:p>
        </p:txBody>
      </p:sp>
    </p:spTree>
    <p:extLst>
      <p:ext uri="{BB962C8B-B14F-4D97-AF65-F5344CB8AC3E}">
        <p14:creationId xmlns:p14="http://schemas.microsoft.com/office/powerpoint/2010/main" val="3522283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16701-0708-4682-9A08-48015D996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CFACB4B1-32EF-BF71-975A-13368255C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DESIGN THREADS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B39EA68-B63E-B0C5-2880-34F3AA5B3BDF}"/>
              </a:ext>
            </a:extLst>
          </p:cNvPr>
          <p:cNvGrpSpPr/>
          <p:nvPr/>
        </p:nvGrpSpPr>
        <p:grpSpPr>
          <a:xfrm>
            <a:off x="5059947" y="691980"/>
            <a:ext cx="6528486" cy="4989250"/>
            <a:chOff x="5486400" y="1676400"/>
            <a:chExt cx="9372600" cy="7162800"/>
          </a:xfrm>
        </p:grpSpPr>
        <p:sp>
          <p:nvSpPr>
            <p:cNvPr id="28" name="object 3">
              <a:extLst>
                <a:ext uri="{FF2B5EF4-FFF2-40B4-BE49-F238E27FC236}">
                  <a16:creationId xmlns:a16="http://schemas.microsoft.com/office/drawing/2014/main" id="{EE1A4868-12D0-D6C3-B76C-840342F7B34B}"/>
                </a:ext>
              </a:extLst>
            </p:cNvPr>
            <p:cNvSpPr/>
            <p:nvPr/>
          </p:nvSpPr>
          <p:spPr>
            <a:xfrm>
              <a:off x="7886700" y="7620000"/>
              <a:ext cx="2171700" cy="12192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4">
              <a:extLst>
                <a:ext uri="{FF2B5EF4-FFF2-40B4-BE49-F238E27FC236}">
                  <a16:creationId xmlns:a16="http://schemas.microsoft.com/office/drawing/2014/main" id="{E46D4DF5-7204-2E9D-FC7C-54F79132E4CF}"/>
                </a:ext>
              </a:extLst>
            </p:cNvPr>
            <p:cNvSpPr/>
            <p:nvPr/>
          </p:nvSpPr>
          <p:spPr>
            <a:xfrm>
              <a:off x="12674600" y="6134100"/>
              <a:ext cx="2171700" cy="12192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5">
              <a:extLst>
                <a:ext uri="{FF2B5EF4-FFF2-40B4-BE49-F238E27FC236}">
                  <a16:creationId xmlns:a16="http://schemas.microsoft.com/office/drawing/2014/main" id="{20AE3E6B-BB66-99AE-5015-9347B453B1B0}"/>
                </a:ext>
              </a:extLst>
            </p:cNvPr>
            <p:cNvSpPr/>
            <p:nvPr/>
          </p:nvSpPr>
          <p:spPr>
            <a:xfrm>
              <a:off x="12687300" y="7620000"/>
              <a:ext cx="2171700" cy="12192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6">
              <a:extLst>
                <a:ext uri="{FF2B5EF4-FFF2-40B4-BE49-F238E27FC236}">
                  <a16:creationId xmlns:a16="http://schemas.microsoft.com/office/drawing/2014/main" id="{DF42A7F6-52F6-5597-4C46-B5FC3615965C}"/>
                </a:ext>
              </a:extLst>
            </p:cNvPr>
            <p:cNvSpPr/>
            <p:nvPr/>
          </p:nvSpPr>
          <p:spPr>
            <a:xfrm>
              <a:off x="5486400" y="6134100"/>
              <a:ext cx="2171700" cy="12192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7">
              <a:extLst>
                <a:ext uri="{FF2B5EF4-FFF2-40B4-BE49-F238E27FC236}">
                  <a16:creationId xmlns:a16="http://schemas.microsoft.com/office/drawing/2014/main" id="{FDC9D36B-1C2E-64F7-EEFE-7CEE3E8192F3}"/>
                </a:ext>
              </a:extLst>
            </p:cNvPr>
            <p:cNvSpPr/>
            <p:nvPr/>
          </p:nvSpPr>
          <p:spPr>
            <a:xfrm>
              <a:off x="12687300" y="4648200"/>
              <a:ext cx="2171700" cy="12192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8">
              <a:extLst>
                <a:ext uri="{FF2B5EF4-FFF2-40B4-BE49-F238E27FC236}">
                  <a16:creationId xmlns:a16="http://schemas.microsoft.com/office/drawing/2014/main" id="{206CECBF-0213-260C-2EC1-F9DDEC30C016}"/>
                </a:ext>
              </a:extLst>
            </p:cNvPr>
            <p:cNvSpPr/>
            <p:nvPr/>
          </p:nvSpPr>
          <p:spPr>
            <a:xfrm>
              <a:off x="10287000" y="4648200"/>
              <a:ext cx="2171700" cy="12192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9">
              <a:extLst>
                <a:ext uri="{FF2B5EF4-FFF2-40B4-BE49-F238E27FC236}">
                  <a16:creationId xmlns:a16="http://schemas.microsoft.com/office/drawing/2014/main" id="{DB89A122-1BB1-D977-1B1E-D9858E6A1C18}"/>
                </a:ext>
              </a:extLst>
            </p:cNvPr>
            <p:cNvSpPr/>
            <p:nvPr/>
          </p:nvSpPr>
          <p:spPr>
            <a:xfrm>
              <a:off x="7886700" y="6134100"/>
              <a:ext cx="2171700" cy="12192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0">
              <a:extLst>
                <a:ext uri="{FF2B5EF4-FFF2-40B4-BE49-F238E27FC236}">
                  <a16:creationId xmlns:a16="http://schemas.microsoft.com/office/drawing/2014/main" id="{3882CC4F-432E-BE1C-5F47-3FFDBEFC22D9}"/>
                </a:ext>
              </a:extLst>
            </p:cNvPr>
            <p:cNvSpPr/>
            <p:nvPr/>
          </p:nvSpPr>
          <p:spPr>
            <a:xfrm>
              <a:off x="7886700" y="4648200"/>
              <a:ext cx="2171700" cy="12192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1">
              <a:extLst>
                <a:ext uri="{FF2B5EF4-FFF2-40B4-BE49-F238E27FC236}">
                  <a16:creationId xmlns:a16="http://schemas.microsoft.com/office/drawing/2014/main" id="{8914A501-0EF8-038C-23A4-9373E34C5DD4}"/>
                </a:ext>
              </a:extLst>
            </p:cNvPr>
            <p:cNvSpPr/>
            <p:nvPr/>
          </p:nvSpPr>
          <p:spPr>
            <a:xfrm>
              <a:off x="12687300" y="3162300"/>
              <a:ext cx="2171700" cy="12192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2">
              <a:extLst>
                <a:ext uri="{FF2B5EF4-FFF2-40B4-BE49-F238E27FC236}">
                  <a16:creationId xmlns:a16="http://schemas.microsoft.com/office/drawing/2014/main" id="{E2207B78-0DD3-34EC-EDB6-17FC3055FFF7}"/>
                </a:ext>
              </a:extLst>
            </p:cNvPr>
            <p:cNvSpPr/>
            <p:nvPr/>
          </p:nvSpPr>
          <p:spPr>
            <a:xfrm>
              <a:off x="10287000" y="1676400"/>
              <a:ext cx="2171700" cy="121920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3">
              <a:extLst>
                <a:ext uri="{FF2B5EF4-FFF2-40B4-BE49-F238E27FC236}">
                  <a16:creationId xmlns:a16="http://schemas.microsoft.com/office/drawing/2014/main" id="{D8572952-146E-4091-CBBC-006AB8D09854}"/>
                </a:ext>
              </a:extLst>
            </p:cNvPr>
            <p:cNvSpPr/>
            <p:nvPr/>
          </p:nvSpPr>
          <p:spPr>
            <a:xfrm>
              <a:off x="7886700" y="1676400"/>
              <a:ext cx="2171700" cy="12192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14">
              <a:extLst>
                <a:ext uri="{FF2B5EF4-FFF2-40B4-BE49-F238E27FC236}">
                  <a16:creationId xmlns:a16="http://schemas.microsoft.com/office/drawing/2014/main" id="{C1A13025-2565-58B1-BC3F-62EB395EDE29}"/>
                </a:ext>
              </a:extLst>
            </p:cNvPr>
            <p:cNvSpPr/>
            <p:nvPr/>
          </p:nvSpPr>
          <p:spPr>
            <a:xfrm>
              <a:off x="5486400" y="1676400"/>
              <a:ext cx="2171700" cy="121920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5">
              <a:extLst>
                <a:ext uri="{FF2B5EF4-FFF2-40B4-BE49-F238E27FC236}">
                  <a16:creationId xmlns:a16="http://schemas.microsoft.com/office/drawing/2014/main" id="{12E78701-66D0-56B1-85C0-8F85BDCB010E}"/>
                </a:ext>
              </a:extLst>
            </p:cNvPr>
            <p:cNvSpPr/>
            <p:nvPr/>
          </p:nvSpPr>
          <p:spPr>
            <a:xfrm>
              <a:off x="5486400" y="3162300"/>
              <a:ext cx="2171700" cy="121920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6">
              <a:extLst>
                <a:ext uri="{FF2B5EF4-FFF2-40B4-BE49-F238E27FC236}">
                  <a16:creationId xmlns:a16="http://schemas.microsoft.com/office/drawing/2014/main" id="{9BFED1FA-BBA0-79C0-DCE4-850F858D1282}"/>
                </a:ext>
              </a:extLst>
            </p:cNvPr>
            <p:cNvSpPr/>
            <p:nvPr/>
          </p:nvSpPr>
          <p:spPr>
            <a:xfrm>
              <a:off x="5543550" y="7620000"/>
              <a:ext cx="2171700" cy="121920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7">
              <a:extLst>
                <a:ext uri="{FF2B5EF4-FFF2-40B4-BE49-F238E27FC236}">
                  <a16:creationId xmlns:a16="http://schemas.microsoft.com/office/drawing/2014/main" id="{A11A1014-8B1E-7438-EC90-06C7C7432D98}"/>
                </a:ext>
              </a:extLst>
            </p:cNvPr>
            <p:cNvSpPr/>
            <p:nvPr/>
          </p:nvSpPr>
          <p:spPr>
            <a:xfrm>
              <a:off x="7886700" y="3200400"/>
              <a:ext cx="2171700" cy="121920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8">
              <a:extLst>
                <a:ext uri="{FF2B5EF4-FFF2-40B4-BE49-F238E27FC236}">
                  <a16:creationId xmlns:a16="http://schemas.microsoft.com/office/drawing/2014/main" id="{7DB32726-37AA-DF6A-5C23-BFE81288522C}"/>
                </a:ext>
              </a:extLst>
            </p:cNvPr>
            <p:cNvSpPr/>
            <p:nvPr/>
          </p:nvSpPr>
          <p:spPr>
            <a:xfrm>
              <a:off x="10287000" y="3162300"/>
              <a:ext cx="2171700" cy="121920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9">
              <a:extLst>
                <a:ext uri="{FF2B5EF4-FFF2-40B4-BE49-F238E27FC236}">
                  <a16:creationId xmlns:a16="http://schemas.microsoft.com/office/drawing/2014/main" id="{0656295D-8FD7-E10A-C432-40F4624BB8F8}"/>
                </a:ext>
              </a:extLst>
            </p:cNvPr>
            <p:cNvSpPr/>
            <p:nvPr/>
          </p:nvSpPr>
          <p:spPr>
            <a:xfrm>
              <a:off x="5486400" y="4648200"/>
              <a:ext cx="2171700" cy="121920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20">
              <a:extLst>
                <a:ext uri="{FF2B5EF4-FFF2-40B4-BE49-F238E27FC236}">
                  <a16:creationId xmlns:a16="http://schemas.microsoft.com/office/drawing/2014/main" id="{DFAC6FB9-A934-6AF3-B8FC-691456319AED}"/>
                </a:ext>
              </a:extLst>
            </p:cNvPr>
            <p:cNvSpPr/>
            <p:nvPr/>
          </p:nvSpPr>
          <p:spPr>
            <a:xfrm>
              <a:off x="10287000" y="6134100"/>
              <a:ext cx="2171700" cy="121920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1">
              <a:extLst>
                <a:ext uri="{FF2B5EF4-FFF2-40B4-BE49-F238E27FC236}">
                  <a16:creationId xmlns:a16="http://schemas.microsoft.com/office/drawing/2014/main" id="{88FC146B-1FC8-4043-2D6E-ADC639F41609}"/>
                </a:ext>
              </a:extLst>
            </p:cNvPr>
            <p:cNvSpPr/>
            <p:nvPr/>
          </p:nvSpPr>
          <p:spPr>
            <a:xfrm>
              <a:off x="12687300" y="1676400"/>
              <a:ext cx="2171700" cy="121920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23">
              <a:extLst>
                <a:ext uri="{FF2B5EF4-FFF2-40B4-BE49-F238E27FC236}">
                  <a16:creationId xmlns:a16="http://schemas.microsoft.com/office/drawing/2014/main" id="{7C6CB94A-EFA2-1D6E-E0C2-9574C745726A}"/>
                </a:ext>
              </a:extLst>
            </p:cNvPr>
            <p:cNvSpPr/>
            <p:nvPr/>
          </p:nvSpPr>
          <p:spPr>
            <a:xfrm>
              <a:off x="10287000" y="7620000"/>
              <a:ext cx="2171700" cy="121920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2">
            <a:extLst>
              <a:ext uri="{FF2B5EF4-FFF2-40B4-BE49-F238E27FC236}">
                <a16:creationId xmlns:a16="http://schemas.microsoft.com/office/drawing/2014/main" id="{D74F0553-0B40-1EB7-5932-479C66D67B88}"/>
              </a:ext>
            </a:extLst>
          </p:cNvPr>
          <p:cNvSpPr txBox="1"/>
          <p:nvPr/>
        </p:nvSpPr>
        <p:spPr>
          <a:xfrm>
            <a:off x="598645" y="4568874"/>
            <a:ext cx="3538220" cy="11123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8900"/>
              </a:lnSpc>
              <a:spcBef>
                <a:spcPts val="100"/>
              </a:spcBef>
            </a:pPr>
            <a:r>
              <a:rPr sz="1050" spc="-15" dirty="0">
                <a:solidFill>
                  <a:srgbClr val="474C55"/>
                </a:solidFill>
                <a:latin typeface="Univers LT Std 57 Cn"/>
                <a:cs typeface="Univers LT Std 57 Cn"/>
              </a:rPr>
              <a:t>Travelers </a:t>
            </a: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passing thorugh on the Old Spanish </a:t>
            </a:r>
            <a:r>
              <a:rPr sz="1050" spc="-20" dirty="0">
                <a:solidFill>
                  <a:srgbClr val="474C55"/>
                </a:solidFill>
                <a:latin typeface="Univers LT Std 57 Cn"/>
                <a:cs typeface="Univers LT Std 57 Cn"/>
              </a:rPr>
              <a:t>Trail </a:t>
            </a: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wrote  of the grand </a:t>
            </a:r>
            <a:r>
              <a:rPr sz="1050" spc="-10" dirty="0">
                <a:solidFill>
                  <a:srgbClr val="474C55"/>
                </a:solidFill>
                <a:latin typeface="Univers LT Std 57 Cn"/>
                <a:cs typeface="Univers LT Std 57 Cn"/>
              </a:rPr>
              <a:t>scenery. </a:t>
            </a:r>
            <a:r>
              <a:rPr sz="1050" spc="-5" dirty="0">
                <a:solidFill>
                  <a:srgbClr val="474C55"/>
                </a:solidFill>
                <a:latin typeface="Univers LT Std 57 Cn"/>
                <a:cs typeface="Univers LT Std 57 Cn"/>
              </a:rPr>
              <a:t>Written </a:t>
            </a: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records depict cathedrals  and fortresses high above, all bathed in beautiful colors.  These forms have been slowly formed by the elements</a:t>
            </a:r>
            <a:r>
              <a:rPr sz="1050" spc="-10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for  millions of years. Their</a:t>
            </a:r>
            <a:r>
              <a:rPr sz="1050" spc="-15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materials,</a:t>
            </a:r>
            <a:endParaRPr sz="1050" dirty="0">
              <a:latin typeface="Univers LT Std 57 Cn"/>
              <a:cs typeface="Univers LT Std 57 Cn"/>
            </a:endParaRPr>
          </a:p>
        </p:txBody>
      </p:sp>
      <p:sp>
        <p:nvSpPr>
          <p:cNvPr id="3" name="object 24">
            <a:extLst>
              <a:ext uri="{FF2B5EF4-FFF2-40B4-BE49-F238E27FC236}">
                <a16:creationId xmlns:a16="http://schemas.microsoft.com/office/drawing/2014/main" id="{4808FD2E-05A4-3693-B7E7-4536F26FE513}"/>
              </a:ext>
            </a:extLst>
          </p:cNvPr>
          <p:cNvSpPr txBox="1"/>
          <p:nvPr/>
        </p:nvSpPr>
        <p:spPr>
          <a:xfrm>
            <a:off x="598645" y="970263"/>
            <a:ext cx="3597275" cy="315022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800" b="0" spc="5" dirty="0">
                <a:solidFill>
                  <a:srgbClr val="F0533F"/>
                </a:solidFill>
                <a:latin typeface="Tungsten Light"/>
                <a:cs typeface="Tungsten Light"/>
              </a:rPr>
              <a:t>HORIZON</a:t>
            </a:r>
            <a:endParaRPr sz="2800" dirty="0">
              <a:latin typeface="Tungsten Light"/>
              <a:cs typeface="Tungsten Light"/>
            </a:endParaRPr>
          </a:p>
          <a:p>
            <a:pPr marL="12700">
              <a:lnSpc>
                <a:spcPct val="100000"/>
              </a:lnSpc>
              <a:spcBef>
                <a:spcPts val="1750"/>
              </a:spcBef>
            </a:pPr>
            <a:r>
              <a:rPr sz="1100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The colors </a:t>
            </a:r>
            <a:r>
              <a:rPr sz="1100" i="1" spc="-20" dirty="0">
                <a:solidFill>
                  <a:srgbClr val="787D83"/>
                </a:solidFill>
                <a:latin typeface="Univers LT Std 57 Cn"/>
                <a:cs typeface="Univers LT Std 57 Cn"/>
              </a:rPr>
              <a:t>of light </a:t>
            </a:r>
            <a:r>
              <a:rPr sz="1100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and</a:t>
            </a:r>
            <a:r>
              <a:rPr sz="1100" i="1" spc="10" dirty="0">
                <a:solidFill>
                  <a:srgbClr val="787D83"/>
                </a:solidFill>
                <a:latin typeface="Univers LT Std 57 Cn"/>
                <a:cs typeface="Univers LT Std 57 Cn"/>
              </a:rPr>
              <a:t> </a:t>
            </a:r>
            <a:r>
              <a:rPr sz="1100" i="1" spc="-30" dirty="0">
                <a:solidFill>
                  <a:srgbClr val="787D83"/>
                </a:solidFill>
                <a:latin typeface="Univers LT Std 57 Cn"/>
                <a:cs typeface="Univers LT Std 57 Cn"/>
              </a:rPr>
              <a:t>shadow</a:t>
            </a:r>
            <a:endParaRPr sz="1100" dirty="0">
              <a:latin typeface="Univers LT Std 57 Cn"/>
              <a:cs typeface="Univers LT Std 57 C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5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75" dirty="0">
                <a:solidFill>
                  <a:srgbClr val="474C55"/>
                </a:solidFill>
                <a:latin typeface="Univers LT Std 57 Cn"/>
                <a:cs typeface="Univers LT Std 57 Cn"/>
              </a:rPr>
              <a:t>light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&amp;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75" dirty="0">
                <a:solidFill>
                  <a:srgbClr val="474C55"/>
                </a:solidFill>
                <a:latin typeface="Univers LT Std 57 Cn"/>
                <a:cs typeface="Univers LT Std 57 Cn"/>
              </a:rPr>
              <a:t>shadow</a:t>
            </a:r>
            <a:r>
              <a:rPr sz="1400" spc="-185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80" dirty="0">
                <a:solidFill>
                  <a:srgbClr val="474C55"/>
                </a:solidFill>
                <a:latin typeface="Univers LT Std 57 Cn"/>
                <a:cs typeface="Univers LT Std 57 Cn"/>
              </a:rPr>
              <a:t>circadian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endParaRPr sz="1400" dirty="0">
              <a:latin typeface="Univers LT Std 57 Cn"/>
              <a:cs typeface="Univers LT Std 57 Cn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5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75" dirty="0">
                <a:solidFill>
                  <a:srgbClr val="474C55"/>
                </a:solidFill>
                <a:latin typeface="Univers LT Std 57 Cn"/>
                <a:cs typeface="Univers LT Std 57 Cn"/>
              </a:rPr>
              <a:t>water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70" dirty="0">
                <a:solidFill>
                  <a:srgbClr val="474C55"/>
                </a:solidFill>
                <a:latin typeface="Univers LT Std 57 Cn"/>
                <a:cs typeface="Univers LT Std 57 Cn"/>
              </a:rPr>
              <a:t>rock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85" dirty="0">
                <a:solidFill>
                  <a:srgbClr val="474C55"/>
                </a:solidFill>
                <a:latin typeface="Univers LT Std 57 Cn"/>
                <a:cs typeface="Univers LT Std 57 Cn"/>
              </a:rPr>
              <a:t>vegetation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5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80" dirty="0">
                <a:solidFill>
                  <a:srgbClr val="474C55"/>
                </a:solidFill>
                <a:latin typeface="Univers LT Std 57 Cn"/>
                <a:cs typeface="Univers LT Std 57 Cn"/>
              </a:rPr>
              <a:t>sunlight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endParaRPr sz="1400" dirty="0">
              <a:latin typeface="Univers LT Std 57 Cn"/>
              <a:cs typeface="Univers LT Std 57 Cn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75" dirty="0">
                <a:solidFill>
                  <a:srgbClr val="474C55"/>
                </a:solidFill>
                <a:latin typeface="Univers LT Std 57 Cn"/>
                <a:cs typeface="Univers LT Std 57 Cn"/>
              </a:rPr>
              <a:t>strata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80" dirty="0">
                <a:solidFill>
                  <a:srgbClr val="474C55"/>
                </a:solidFill>
                <a:latin typeface="Univers LT Std 57 Cn"/>
                <a:cs typeface="Univers LT Std 57 Cn"/>
              </a:rPr>
              <a:t>lithification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85" dirty="0">
                <a:solidFill>
                  <a:srgbClr val="474C55"/>
                </a:solidFill>
                <a:latin typeface="Univers LT Std 57 Cn"/>
                <a:cs typeface="Univers LT Std 57 Cn"/>
              </a:rPr>
              <a:t>sedementary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80" dirty="0">
                <a:solidFill>
                  <a:srgbClr val="474C55"/>
                </a:solidFill>
                <a:latin typeface="Univers LT Std 57 Cn"/>
                <a:cs typeface="Univers LT Std 57 Cn"/>
              </a:rPr>
              <a:t>erosion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endParaRPr sz="1400" dirty="0">
              <a:latin typeface="Univers LT Std 57 Cn"/>
              <a:cs typeface="Univers LT Std 57 Cn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5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75" dirty="0">
                <a:solidFill>
                  <a:srgbClr val="474C55"/>
                </a:solidFill>
                <a:latin typeface="Univers LT Std 57 Cn"/>
                <a:cs typeface="Univers LT Std 57 Cn"/>
              </a:rPr>
              <a:t>woven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80" dirty="0">
                <a:solidFill>
                  <a:srgbClr val="474C55"/>
                </a:solidFill>
                <a:latin typeface="Univers LT Std 57 Cn"/>
                <a:cs typeface="Univers LT Std 57 Cn"/>
              </a:rPr>
              <a:t>layered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endParaRPr sz="1400" dirty="0">
              <a:latin typeface="Univers LT Std 57 Cn"/>
              <a:cs typeface="Univers LT Std 57 Cn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5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75" dirty="0">
                <a:solidFill>
                  <a:srgbClr val="474C55"/>
                </a:solidFill>
                <a:latin typeface="Univers LT Std 57 Cn"/>
                <a:cs typeface="Univers LT Std 57 Cn"/>
              </a:rPr>
              <a:t>jagged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75" dirty="0">
                <a:solidFill>
                  <a:srgbClr val="474C55"/>
                </a:solidFill>
                <a:latin typeface="Univers LT Std 57 Cn"/>
                <a:cs typeface="Univers LT Std 57 Cn"/>
              </a:rPr>
              <a:t>smooth</a:t>
            </a:r>
            <a:r>
              <a:rPr sz="1400" spc="-185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75" dirty="0">
                <a:solidFill>
                  <a:srgbClr val="474C55"/>
                </a:solidFill>
                <a:latin typeface="Univers LT Std 57 Cn"/>
                <a:cs typeface="Univers LT Std 57 Cn"/>
              </a:rPr>
              <a:t>reflection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endParaRPr sz="1400" dirty="0">
              <a:latin typeface="Univers LT Std 57 Cn"/>
              <a:cs typeface="Univers LT Std 57 Cn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5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80" dirty="0">
                <a:solidFill>
                  <a:srgbClr val="474C55"/>
                </a:solidFill>
                <a:latin typeface="Univers LT Std 57 Cn"/>
                <a:cs typeface="Univers LT Std 57 Cn"/>
              </a:rPr>
              <a:t>weathered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90" dirty="0">
                <a:solidFill>
                  <a:srgbClr val="474C55"/>
                </a:solidFill>
                <a:latin typeface="Univers LT Std 57 Cn"/>
                <a:cs typeface="Univers LT Std 57 Cn"/>
              </a:rPr>
              <a:t>patina|</a:t>
            </a:r>
            <a:endParaRPr sz="1400" dirty="0">
              <a:latin typeface="Univers LT Std 57 Cn"/>
              <a:cs typeface="Univers LT Std 57 Cn"/>
            </a:endParaRPr>
          </a:p>
        </p:txBody>
      </p:sp>
    </p:spTree>
    <p:extLst>
      <p:ext uri="{BB962C8B-B14F-4D97-AF65-F5344CB8AC3E}">
        <p14:creationId xmlns:p14="http://schemas.microsoft.com/office/powerpoint/2010/main" val="2743982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B4C27-6AC6-0D5F-E2A5-314B18BEE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E96A59-3E63-719A-B32D-FDC1FA8AAB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10800" dirty="0">
                <a:solidFill>
                  <a:schemeClr val="bg1"/>
                </a:solidFill>
                <a:latin typeface="+mj-lt"/>
              </a:rPr>
              <a:t>EXPERIENTIAL WALL GRAPHICS</a:t>
            </a:r>
          </a:p>
        </p:txBody>
      </p:sp>
    </p:spTree>
    <p:extLst>
      <p:ext uri="{BB962C8B-B14F-4D97-AF65-F5344CB8AC3E}">
        <p14:creationId xmlns:p14="http://schemas.microsoft.com/office/powerpoint/2010/main" val="3826948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7B5BF-63CA-C985-5163-6B3EB4523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print of a house&#10;&#10;Description automatically generated">
            <a:extLst>
              <a:ext uri="{FF2B5EF4-FFF2-40B4-BE49-F238E27FC236}">
                <a16:creationId xmlns:a16="http://schemas.microsoft.com/office/drawing/2014/main" id="{A828239B-1646-1E43-84CC-9971387577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4" t="22222" r="7126" b="19856"/>
          <a:stretch/>
        </p:blipFill>
        <p:spPr>
          <a:xfrm>
            <a:off x="599730" y="1378855"/>
            <a:ext cx="5655241" cy="3731593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894AF0F8-0E19-B82F-795C-758190B12856}"/>
              </a:ext>
            </a:extLst>
          </p:cNvPr>
          <p:cNvSpPr txBox="1">
            <a:spLocks/>
          </p:cNvSpPr>
          <p:nvPr/>
        </p:nvSpPr>
        <p:spPr>
          <a:xfrm>
            <a:off x="337236" y="262395"/>
            <a:ext cx="5587314" cy="499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chemeClr val="accent2"/>
                </a:solidFill>
                <a:latin typeface="League Gothic"/>
              </a:rPr>
              <a:t>CHILD WATCH – GRAPHICS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League Gothic"/>
              <a:ea typeface="+mj-ea"/>
              <a:cs typeface="+mj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EE374BE-ADE6-614B-3341-9242404F5369}"/>
              </a:ext>
            </a:extLst>
          </p:cNvPr>
          <p:cNvSpPr/>
          <p:nvPr/>
        </p:nvSpPr>
        <p:spPr>
          <a:xfrm>
            <a:off x="6469625" y="417872"/>
            <a:ext cx="5456903" cy="26697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2B9671F5-DFBF-04AD-95C3-0CDCBD2EF85E}"/>
              </a:ext>
            </a:extLst>
          </p:cNvPr>
          <p:cNvSpPr/>
          <p:nvPr/>
        </p:nvSpPr>
        <p:spPr>
          <a:xfrm>
            <a:off x="6469624" y="3244651"/>
            <a:ext cx="5456904" cy="2669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4C2E09-1D99-3D3C-266B-2CC0C500A94D}"/>
              </a:ext>
            </a:extLst>
          </p:cNvPr>
          <p:cNvCxnSpPr/>
          <p:nvPr/>
        </p:nvCxnSpPr>
        <p:spPr>
          <a:xfrm>
            <a:off x="2724912" y="1773936"/>
            <a:ext cx="140208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337F910-69B3-2D0D-4129-A211DEF60BD6}"/>
              </a:ext>
            </a:extLst>
          </p:cNvPr>
          <p:cNvSpPr/>
          <p:nvPr/>
        </p:nvSpPr>
        <p:spPr>
          <a:xfrm>
            <a:off x="4254690" y="2344003"/>
            <a:ext cx="1750325" cy="2425890"/>
          </a:xfrm>
          <a:custGeom>
            <a:avLst/>
            <a:gdLst>
              <a:gd name="connsiteX0" fmla="*/ 1129352 w 1750325"/>
              <a:gd name="connsiteY0" fmla="*/ 0 h 2425890"/>
              <a:gd name="connsiteX1" fmla="*/ 1750325 w 1750325"/>
              <a:gd name="connsiteY1" fmla="*/ 1682087 h 2425890"/>
              <a:gd name="connsiteX2" fmla="*/ 1572904 w 1750325"/>
              <a:gd name="connsiteY2" fmla="*/ 1736678 h 2425890"/>
              <a:gd name="connsiteX3" fmla="*/ 1624083 w 1750325"/>
              <a:gd name="connsiteY3" fmla="*/ 1849272 h 2425890"/>
              <a:gd name="connsiteX4" fmla="*/ 0 w 1750325"/>
              <a:gd name="connsiteY4" fmla="*/ 2425890 h 242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0325" h="2425890">
                <a:moveTo>
                  <a:pt x="1129352" y="0"/>
                </a:moveTo>
                <a:lnTo>
                  <a:pt x="1750325" y="1682087"/>
                </a:lnTo>
                <a:lnTo>
                  <a:pt x="1572904" y="1736678"/>
                </a:lnTo>
                <a:lnTo>
                  <a:pt x="1624083" y="1849272"/>
                </a:lnTo>
                <a:lnTo>
                  <a:pt x="0" y="2425890"/>
                </a:lnTo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3C45064-EB7B-0856-FB3E-ADD659643E89}"/>
              </a:ext>
            </a:extLst>
          </p:cNvPr>
          <p:cNvCxnSpPr/>
          <p:nvPr/>
        </p:nvCxnSpPr>
        <p:spPr>
          <a:xfrm flipH="1">
            <a:off x="4177553" y="1494118"/>
            <a:ext cx="4446494" cy="27981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CEA465B-3B4F-FF50-F56F-827570859A3D}"/>
              </a:ext>
            </a:extLst>
          </p:cNvPr>
          <p:cNvCxnSpPr/>
          <p:nvPr/>
        </p:nvCxnSpPr>
        <p:spPr>
          <a:xfrm flipH="1" flipV="1">
            <a:off x="5924550" y="4123765"/>
            <a:ext cx="2269191" cy="48409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ject 9">
            <a:extLst>
              <a:ext uri="{FF2B5EF4-FFF2-40B4-BE49-F238E27FC236}">
                <a16:creationId xmlns:a16="http://schemas.microsoft.com/office/drawing/2014/main" id="{2EDA1B37-63A9-47A8-4E64-540028F813DB}"/>
              </a:ext>
            </a:extLst>
          </p:cNvPr>
          <p:cNvSpPr txBox="1"/>
          <p:nvPr/>
        </p:nvSpPr>
        <p:spPr>
          <a:xfrm>
            <a:off x="265472" y="5020301"/>
            <a:ext cx="3849370" cy="9176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98450" indent="-285750">
              <a:lnSpc>
                <a:spcPts val="243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Photo image printed on vinyl</a:t>
            </a:r>
            <a:endParaRPr dirty="0">
              <a:latin typeface="Univers LT Std 57 Cn"/>
              <a:cs typeface="Univers LT Std 57 Cn"/>
            </a:endParaRPr>
          </a:p>
          <a:p>
            <a:pPr marL="298450" indent="-285750">
              <a:lnSpc>
                <a:spcPts val="240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BRS to design w/ input from City &amp; Arts Commission</a:t>
            </a:r>
            <a:endParaRPr dirty="0">
              <a:latin typeface="Univers LT Std 57 Cn"/>
              <a:cs typeface="Univers LT Std 57 Cn"/>
            </a:endParaRPr>
          </a:p>
        </p:txBody>
      </p:sp>
    </p:spTree>
    <p:extLst>
      <p:ext uri="{BB962C8B-B14F-4D97-AF65-F5344CB8AC3E}">
        <p14:creationId xmlns:p14="http://schemas.microsoft.com/office/powerpoint/2010/main" val="1731488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9C864-A929-6B07-204A-C7F76101E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F2ADBF1-6EFB-CD3F-9E11-28B68EF2A1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01" r="17255"/>
          <a:stretch/>
        </p:blipFill>
        <p:spPr>
          <a:xfrm>
            <a:off x="619124" y="953037"/>
            <a:ext cx="4562475" cy="218548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609A653C-57AF-C4B7-6A8F-38376DBF3564}"/>
              </a:ext>
            </a:extLst>
          </p:cNvPr>
          <p:cNvSpPr txBox="1">
            <a:spLocks/>
          </p:cNvSpPr>
          <p:nvPr/>
        </p:nvSpPr>
        <p:spPr>
          <a:xfrm>
            <a:off x="337236" y="262395"/>
            <a:ext cx="5587314" cy="499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chemeClr val="accent2"/>
                </a:solidFill>
                <a:latin typeface="League Gothic"/>
              </a:rPr>
              <a:t>LOCKER ROOM – GRAPHICS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League Gothic"/>
              <a:ea typeface="+mj-ea"/>
              <a:cs typeface="+mj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6258008-2CD1-5702-0627-CD5AE32E0674}"/>
              </a:ext>
            </a:extLst>
          </p:cNvPr>
          <p:cNvCxnSpPr>
            <a:cxnSpLocks/>
          </p:cNvCxnSpPr>
          <p:nvPr/>
        </p:nvCxnSpPr>
        <p:spPr>
          <a:xfrm flipH="1" flipV="1">
            <a:off x="4267200" y="1847850"/>
            <a:ext cx="3733800" cy="260032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ject 4">
            <a:extLst>
              <a:ext uri="{FF2B5EF4-FFF2-40B4-BE49-F238E27FC236}">
                <a16:creationId xmlns:a16="http://schemas.microsoft.com/office/drawing/2014/main" id="{D50E5EFE-A11A-E256-4ADF-573CB2877D29}"/>
              </a:ext>
            </a:extLst>
          </p:cNvPr>
          <p:cNvSpPr/>
          <p:nvPr/>
        </p:nvSpPr>
        <p:spPr>
          <a:xfrm>
            <a:off x="6096000" y="2524125"/>
            <a:ext cx="5792319" cy="3220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18B3A7-6480-FB7F-1143-3E3AA3AFC850}"/>
              </a:ext>
            </a:extLst>
          </p:cNvPr>
          <p:cNvCxnSpPr>
            <a:cxnSpLocks/>
          </p:cNvCxnSpPr>
          <p:nvPr/>
        </p:nvCxnSpPr>
        <p:spPr>
          <a:xfrm>
            <a:off x="809625" y="1847850"/>
            <a:ext cx="420052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ject 9">
            <a:extLst>
              <a:ext uri="{FF2B5EF4-FFF2-40B4-BE49-F238E27FC236}">
                <a16:creationId xmlns:a16="http://schemas.microsoft.com/office/drawing/2014/main" id="{050056C2-8236-DA2D-5011-875A67D9FECA}"/>
              </a:ext>
            </a:extLst>
          </p:cNvPr>
          <p:cNvSpPr txBox="1"/>
          <p:nvPr/>
        </p:nvSpPr>
        <p:spPr>
          <a:xfrm>
            <a:off x="613728" y="4134403"/>
            <a:ext cx="3849370" cy="122546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98450" indent="-285750">
              <a:lnSpc>
                <a:spcPts val="243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Photo image printed on tiles</a:t>
            </a:r>
            <a:endParaRPr dirty="0">
              <a:latin typeface="Univers LT Std 57 Cn"/>
              <a:cs typeface="Univers LT Std 57 Cn"/>
            </a:endParaRPr>
          </a:p>
          <a:p>
            <a:pPr marL="298450" indent="-285750">
              <a:lnSpc>
                <a:spcPts val="240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Intent is to purchase licensed image / custom art</a:t>
            </a:r>
          </a:p>
          <a:p>
            <a:pPr marL="298450" indent="-285750">
              <a:lnSpc>
                <a:spcPts val="240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Will need a call to artist</a:t>
            </a:r>
            <a:endParaRPr dirty="0">
              <a:latin typeface="Univers LT Std 57 Cn"/>
              <a:cs typeface="Univers LT Std 57 Cn"/>
            </a:endParaRPr>
          </a:p>
        </p:txBody>
      </p:sp>
    </p:spTree>
    <p:extLst>
      <p:ext uri="{BB962C8B-B14F-4D97-AF65-F5344CB8AC3E}">
        <p14:creationId xmlns:p14="http://schemas.microsoft.com/office/powerpoint/2010/main" val="31557211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AFE6F-E962-8090-8D2B-5E007BE1F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314F3B-76DD-950A-7E88-FCEE987BF4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5" r="2354"/>
          <a:stretch/>
        </p:blipFill>
        <p:spPr>
          <a:xfrm>
            <a:off x="434340" y="953037"/>
            <a:ext cx="6610298" cy="218548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D78EA5E6-7133-1182-46DF-2F86B157A03B}"/>
              </a:ext>
            </a:extLst>
          </p:cNvPr>
          <p:cNvSpPr txBox="1">
            <a:spLocks/>
          </p:cNvSpPr>
          <p:nvPr/>
        </p:nvSpPr>
        <p:spPr>
          <a:xfrm>
            <a:off x="337236" y="262395"/>
            <a:ext cx="5587314" cy="499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chemeClr val="accent2"/>
                </a:solidFill>
                <a:latin typeface="League Gothic"/>
              </a:rPr>
              <a:t>NATATORIUM– GRAPHICS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League Gothic"/>
              <a:ea typeface="+mj-ea"/>
              <a:cs typeface="+mj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BCF51DD-CE75-7B11-C2E3-8DB20FC55D58}"/>
              </a:ext>
            </a:extLst>
          </p:cNvPr>
          <p:cNvCxnSpPr>
            <a:cxnSpLocks/>
          </p:cNvCxnSpPr>
          <p:nvPr/>
        </p:nvCxnSpPr>
        <p:spPr>
          <a:xfrm flipH="1" flipV="1">
            <a:off x="4678680" y="1524000"/>
            <a:ext cx="2620617" cy="261040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A16CD19-CA12-A020-7D91-2522AC210ACD}"/>
              </a:ext>
            </a:extLst>
          </p:cNvPr>
          <p:cNvSpPr/>
          <p:nvPr/>
        </p:nvSpPr>
        <p:spPr>
          <a:xfrm>
            <a:off x="533400" y="1524000"/>
            <a:ext cx="6385560" cy="723900"/>
          </a:xfrm>
          <a:custGeom>
            <a:avLst/>
            <a:gdLst>
              <a:gd name="connsiteX0" fmla="*/ 0 w 6385560"/>
              <a:gd name="connsiteY0" fmla="*/ 723900 h 723900"/>
              <a:gd name="connsiteX1" fmla="*/ 0 w 6385560"/>
              <a:gd name="connsiteY1" fmla="*/ 228600 h 723900"/>
              <a:gd name="connsiteX2" fmla="*/ 228600 w 6385560"/>
              <a:gd name="connsiteY2" fmla="*/ 0 h 723900"/>
              <a:gd name="connsiteX3" fmla="*/ 6126480 w 6385560"/>
              <a:gd name="connsiteY3" fmla="*/ 0 h 723900"/>
              <a:gd name="connsiteX4" fmla="*/ 6385560 w 6385560"/>
              <a:gd name="connsiteY4" fmla="*/ 259080 h 723900"/>
              <a:gd name="connsiteX5" fmla="*/ 6385560 w 6385560"/>
              <a:gd name="connsiteY5" fmla="*/ 70866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5560" h="723900">
                <a:moveTo>
                  <a:pt x="0" y="723900"/>
                </a:moveTo>
                <a:lnTo>
                  <a:pt x="0" y="228600"/>
                </a:lnTo>
                <a:lnTo>
                  <a:pt x="228600" y="0"/>
                </a:lnTo>
                <a:lnTo>
                  <a:pt x="6126480" y="0"/>
                </a:lnTo>
                <a:lnTo>
                  <a:pt x="6385560" y="259080"/>
                </a:lnTo>
                <a:lnTo>
                  <a:pt x="6385560" y="708660"/>
                </a:lnTo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ool with a fountain and a statue&#10;&#10;Description automatically generated with medium confidence">
            <a:extLst>
              <a:ext uri="{FF2B5EF4-FFF2-40B4-BE49-F238E27FC236}">
                <a16:creationId xmlns:a16="http://schemas.microsoft.com/office/drawing/2014/main" id="{9BD5CF6F-9BBE-9184-5930-911E27F16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129" y="3138517"/>
            <a:ext cx="4421143" cy="2486893"/>
          </a:xfrm>
          <a:prstGeom prst="rect">
            <a:avLst/>
          </a:prstGeom>
        </p:spPr>
      </p:pic>
      <p:sp>
        <p:nvSpPr>
          <p:cNvPr id="2" name="object 9">
            <a:extLst>
              <a:ext uri="{FF2B5EF4-FFF2-40B4-BE49-F238E27FC236}">
                <a16:creationId xmlns:a16="http://schemas.microsoft.com/office/drawing/2014/main" id="{CA688964-57D1-B67E-9265-E7FABE2D041E}"/>
              </a:ext>
            </a:extLst>
          </p:cNvPr>
          <p:cNvSpPr txBox="1"/>
          <p:nvPr/>
        </p:nvSpPr>
        <p:spPr>
          <a:xfrm>
            <a:off x="613728" y="4134403"/>
            <a:ext cx="3849370" cy="122546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98450" indent="-285750">
              <a:lnSpc>
                <a:spcPts val="243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Photo image printed on vinyl</a:t>
            </a:r>
            <a:endParaRPr dirty="0">
              <a:latin typeface="Univers LT Std 57 Cn"/>
              <a:cs typeface="Univers LT Std 57 Cn"/>
            </a:endParaRPr>
          </a:p>
          <a:p>
            <a:pPr marL="298450" indent="-285750">
              <a:lnSpc>
                <a:spcPts val="240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Intent is to purchase licensed image / custom art</a:t>
            </a:r>
          </a:p>
          <a:p>
            <a:pPr marL="298450" indent="-285750">
              <a:lnSpc>
                <a:spcPts val="240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Will need a call to artist</a:t>
            </a:r>
            <a:endParaRPr dirty="0">
              <a:latin typeface="Univers LT Std 57 Cn"/>
              <a:cs typeface="Univers LT Std 57 Cn"/>
            </a:endParaRPr>
          </a:p>
        </p:txBody>
      </p:sp>
    </p:spTree>
    <p:extLst>
      <p:ext uri="{BB962C8B-B14F-4D97-AF65-F5344CB8AC3E}">
        <p14:creationId xmlns:p14="http://schemas.microsoft.com/office/powerpoint/2010/main" val="1624309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CCCBD-67D2-6732-5AF3-8AE21D77F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811AB74A-5587-5F6F-94EA-E9AFF6579B1B}"/>
              </a:ext>
            </a:extLst>
          </p:cNvPr>
          <p:cNvSpPr txBox="1">
            <a:spLocks/>
          </p:cNvSpPr>
          <p:nvPr/>
        </p:nvSpPr>
        <p:spPr>
          <a:xfrm>
            <a:off x="337236" y="262395"/>
            <a:ext cx="5587314" cy="499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chemeClr val="accent2"/>
                </a:solidFill>
                <a:latin typeface="League Gothic"/>
              </a:rPr>
              <a:t>CIRCULATION – GRAPHICS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League Gothic"/>
              <a:ea typeface="+mj-ea"/>
              <a:cs typeface="+mj-cs"/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DFC1C2B5-220C-B0DE-2653-BED78D409B6D}"/>
              </a:ext>
            </a:extLst>
          </p:cNvPr>
          <p:cNvSpPr txBox="1"/>
          <p:nvPr/>
        </p:nvSpPr>
        <p:spPr>
          <a:xfrm>
            <a:off x="613728" y="4134403"/>
            <a:ext cx="3849370" cy="122546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98450" indent="-285750">
              <a:lnSpc>
                <a:spcPts val="243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Photo image printed on vinyl</a:t>
            </a:r>
            <a:endParaRPr dirty="0">
              <a:latin typeface="Univers LT Std 57 Cn"/>
              <a:cs typeface="Univers LT Std 57 Cn"/>
            </a:endParaRPr>
          </a:p>
          <a:p>
            <a:pPr marL="298450" indent="-285750">
              <a:lnSpc>
                <a:spcPts val="240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Intent is to purchase licensed image / custom art</a:t>
            </a:r>
          </a:p>
          <a:p>
            <a:pPr marL="298450" indent="-285750">
              <a:lnSpc>
                <a:spcPts val="240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Will need a call to artist</a:t>
            </a:r>
            <a:endParaRPr dirty="0">
              <a:latin typeface="Univers LT Std 57 Cn"/>
              <a:cs typeface="Univers LT Std 57 C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022507-F7CE-9C31-639D-D1261C93C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43" y="1306395"/>
            <a:ext cx="11262360" cy="1417202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1975A4F-8438-6E1D-933E-4F163DA95ACE}"/>
              </a:ext>
            </a:extLst>
          </p:cNvPr>
          <p:cNvCxnSpPr>
            <a:cxnSpLocks/>
          </p:cNvCxnSpPr>
          <p:nvPr/>
        </p:nvCxnSpPr>
        <p:spPr>
          <a:xfrm flipH="1" flipV="1">
            <a:off x="6191250" y="2400300"/>
            <a:ext cx="201930" cy="131918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3AE1CF-8186-5F8D-090F-C76B04EDEB15}"/>
              </a:ext>
            </a:extLst>
          </p:cNvPr>
          <p:cNvCxnSpPr/>
          <p:nvPr/>
        </p:nvCxnSpPr>
        <p:spPr>
          <a:xfrm flipH="1">
            <a:off x="1059180" y="2400300"/>
            <a:ext cx="1026414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5B1D9E0-3D91-1FED-0601-5BECDC237D88}"/>
              </a:ext>
            </a:extLst>
          </p:cNvPr>
          <p:cNvSpPr txBox="1"/>
          <p:nvPr/>
        </p:nvSpPr>
        <p:spPr>
          <a:xfrm rot="20187294">
            <a:off x="7353300" y="4408579"/>
            <a:ext cx="2125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UPDATE</a:t>
            </a:r>
          </a:p>
        </p:txBody>
      </p:sp>
      <p:pic>
        <p:nvPicPr>
          <p:cNvPr id="2" name="Picture 1" descr="A long hallway with a couple of people walking&#10;&#10;Description automatically generated">
            <a:extLst>
              <a:ext uri="{FF2B5EF4-FFF2-40B4-BE49-F238E27FC236}">
                <a16:creationId xmlns:a16="http://schemas.microsoft.com/office/drawing/2014/main" id="{1D776095-C07F-3A4E-DCBA-241189E1BB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06380"/>
            <a:ext cx="5035296" cy="283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480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3011B-20F7-BBB6-16AC-910F7AD3F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FB097FBA-B9BB-39E7-5773-F3BC903A0E66}"/>
              </a:ext>
            </a:extLst>
          </p:cNvPr>
          <p:cNvSpPr txBox="1">
            <a:spLocks/>
          </p:cNvSpPr>
          <p:nvPr/>
        </p:nvSpPr>
        <p:spPr>
          <a:xfrm>
            <a:off x="337236" y="262395"/>
            <a:ext cx="5587314" cy="499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chemeClr val="accent2"/>
                </a:solidFill>
                <a:latin typeface="League Gothic"/>
              </a:rPr>
              <a:t>COMMUNITY ROOM – GRAPHICS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League Gothic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689102-6163-3F43-A414-24DE81437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43" y="962362"/>
            <a:ext cx="2942929" cy="28758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2E0184-092C-4497-8F67-1344E15E88C6}"/>
              </a:ext>
            </a:extLst>
          </p:cNvPr>
          <p:cNvSpPr/>
          <p:nvPr/>
        </p:nvSpPr>
        <p:spPr>
          <a:xfrm>
            <a:off x="1097280" y="1348740"/>
            <a:ext cx="1524000" cy="2080260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A876D67-7634-F3B9-BF69-4A47C3F006AA}"/>
              </a:ext>
            </a:extLst>
          </p:cNvPr>
          <p:cNvCxnSpPr>
            <a:cxnSpLocks/>
          </p:cNvCxnSpPr>
          <p:nvPr/>
        </p:nvCxnSpPr>
        <p:spPr>
          <a:xfrm flipH="1" flipV="1">
            <a:off x="2621280" y="2545080"/>
            <a:ext cx="5097780" cy="32766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room with tables and chairs&#10;&#10;Description automatically generated">
            <a:extLst>
              <a:ext uri="{FF2B5EF4-FFF2-40B4-BE49-F238E27FC236}">
                <a16:creationId xmlns:a16="http://schemas.microsoft.com/office/drawing/2014/main" id="{9035E19D-7345-0729-4BB5-F53C15DD4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" r="21854" b="24972"/>
          <a:stretch/>
        </p:blipFill>
        <p:spPr>
          <a:xfrm>
            <a:off x="5756910" y="907900"/>
            <a:ext cx="5873468" cy="3092599"/>
          </a:xfrm>
          <a:prstGeom prst="rect">
            <a:avLst/>
          </a:prstGeom>
        </p:spPr>
      </p:pic>
      <p:sp>
        <p:nvSpPr>
          <p:cNvPr id="3" name="object 9">
            <a:extLst>
              <a:ext uri="{FF2B5EF4-FFF2-40B4-BE49-F238E27FC236}">
                <a16:creationId xmlns:a16="http://schemas.microsoft.com/office/drawing/2014/main" id="{B34F2AB7-0AF4-D1F5-9BA5-445ED5BA7E8F}"/>
              </a:ext>
            </a:extLst>
          </p:cNvPr>
          <p:cNvSpPr txBox="1"/>
          <p:nvPr/>
        </p:nvSpPr>
        <p:spPr>
          <a:xfrm>
            <a:off x="613728" y="4134403"/>
            <a:ext cx="3849370" cy="122546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98450" indent="-285750">
              <a:lnSpc>
                <a:spcPts val="243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Photo image printed on vinyl</a:t>
            </a:r>
            <a:endParaRPr dirty="0">
              <a:latin typeface="Univers LT Std 57 Cn"/>
              <a:cs typeface="Univers LT Std 57 Cn"/>
            </a:endParaRPr>
          </a:p>
          <a:p>
            <a:pPr marL="298450" indent="-285750">
              <a:lnSpc>
                <a:spcPts val="240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Intent is to purchase licensed image / custom art</a:t>
            </a:r>
          </a:p>
          <a:p>
            <a:pPr marL="298450" indent="-285750">
              <a:lnSpc>
                <a:spcPts val="240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Will need a call to artist</a:t>
            </a:r>
            <a:endParaRPr dirty="0">
              <a:latin typeface="Univers LT Std 57 Cn"/>
              <a:cs typeface="Univers LT Std 57 Cn"/>
            </a:endParaRPr>
          </a:p>
        </p:txBody>
      </p:sp>
    </p:spTree>
    <p:extLst>
      <p:ext uri="{BB962C8B-B14F-4D97-AF65-F5344CB8AC3E}">
        <p14:creationId xmlns:p14="http://schemas.microsoft.com/office/powerpoint/2010/main" val="19415444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58833-3A83-7541-8A1A-31E051706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30C9A9E7-FE60-F5E8-A091-D517B5411DCA}"/>
              </a:ext>
            </a:extLst>
          </p:cNvPr>
          <p:cNvSpPr txBox="1">
            <a:spLocks/>
          </p:cNvSpPr>
          <p:nvPr/>
        </p:nvSpPr>
        <p:spPr>
          <a:xfrm>
            <a:off x="337236" y="262395"/>
            <a:ext cx="5587314" cy="499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chemeClr val="accent2"/>
                </a:solidFill>
                <a:latin typeface="League Gothic"/>
              </a:rPr>
              <a:t>GROUP FITNESS – GRAPHICS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League Gothic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0A0056-59D4-B809-D260-B9F1235C34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80" r="69276"/>
          <a:stretch/>
        </p:blipFill>
        <p:spPr>
          <a:xfrm>
            <a:off x="437322" y="935666"/>
            <a:ext cx="5329076" cy="2493334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012638E-51BB-F1DA-751C-73F1C2678F36}"/>
              </a:ext>
            </a:extLst>
          </p:cNvPr>
          <p:cNvSpPr/>
          <p:nvPr/>
        </p:nvSpPr>
        <p:spPr>
          <a:xfrm>
            <a:off x="914022" y="2029097"/>
            <a:ext cx="4136571" cy="731520"/>
          </a:xfrm>
          <a:custGeom>
            <a:avLst/>
            <a:gdLst>
              <a:gd name="connsiteX0" fmla="*/ 0 w 4136571"/>
              <a:gd name="connsiteY0" fmla="*/ 731520 h 731520"/>
              <a:gd name="connsiteX1" fmla="*/ 4136571 w 4136571"/>
              <a:gd name="connsiteY1" fmla="*/ 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6571" h="731520">
                <a:moveTo>
                  <a:pt x="0" y="731520"/>
                </a:moveTo>
                <a:lnTo>
                  <a:pt x="4136571" y="0"/>
                </a:lnTo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742B4B-5EE1-B66A-D1A6-622A5A65DCAF}"/>
              </a:ext>
            </a:extLst>
          </p:cNvPr>
          <p:cNvSpPr txBox="1"/>
          <p:nvPr/>
        </p:nvSpPr>
        <p:spPr>
          <a:xfrm rot="20187294">
            <a:off x="7353300" y="4408579"/>
            <a:ext cx="2125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UPDATE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3F9EAB7-8E8E-BD8D-BD60-04BEAEF4797B}"/>
              </a:ext>
            </a:extLst>
          </p:cNvPr>
          <p:cNvCxnSpPr>
            <a:cxnSpLocks/>
          </p:cNvCxnSpPr>
          <p:nvPr/>
        </p:nvCxnSpPr>
        <p:spPr>
          <a:xfrm flipH="1" flipV="1">
            <a:off x="4086970" y="2226365"/>
            <a:ext cx="2818926" cy="253071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front entrance of a building&#10;&#10;Description automatically generated">
            <a:extLst>
              <a:ext uri="{FF2B5EF4-FFF2-40B4-BE49-F238E27FC236}">
                <a16:creationId xmlns:a16="http://schemas.microsoft.com/office/drawing/2014/main" id="{BE5EB8D7-F50F-814F-F546-5CF3489F5A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50" y="2394857"/>
            <a:ext cx="6096000" cy="3428576"/>
          </a:xfrm>
          <a:prstGeom prst="rect">
            <a:avLst/>
          </a:prstGeom>
        </p:spPr>
      </p:pic>
      <p:sp>
        <p:nvSpPr>
          <p:cNvPr id="2" name="object 9">
            <a:extLst>
              <a:ext uri="{FF2B5EF4-FFF2-40B4-BE49-F238E27FC236}">
                <a16:creationId xmlns:a16="http://schemas.microsoft.com/office/drawing/2014/main" id="{5D531225-7817-AC82-280B-0B2576E90A2E}"/>
              </a:ext>
            </a:extLst>
          </p:cNvPr>
          <p:cNvSpPr txBox="1"/>
          <p:nvPr/>
        </p:nvSpPr>
        <p:spPr>
          <a:xfrm>
            <a:off x="613728" y="4134403"/>
            <a:ext cx="3849370" cy="122546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98450" indent="-285750">
              <a:lnSpc>
                <a:spcPts val="243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Photo image printed on vinyl</a:t>
            </a:r>
            <a:endParaRPr dirty="0">
              <a:latin typeface="Univers LT Std 57 Cn"/>
              <a:cs typeface="Univers LT Std 57 Cn"/>
            </a:endParaRPr>
          </a:p>
          <a:p>
            <a:pPr marL="298450" indent="-285750">
              <a:lnSpc>
                <a:spcPts val="240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Intent is to purchase licensed image / custom art</a:t>
            </a:r>
          </a:p>
          <a:p>
            <a:pPr marL="298450" indent="-285750">
              <a:lnSpc>
                <a:spcPts val="240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Will need a call to artist</a:t>
            </a:r>
            <a:endParaRPr dirty="0">
              <a:latin typeface="Univers LT Std 57 Cn"/>
              <a:cs typeface="Univers LT Std 57 Cn"/>
            </a:endParaRPr>
          </a:p>
        </p:txBody>
      </p:sp>
    </p:spTree>
    <p:extLst>
      <p:ext uri="{BB962C8B-B14F-4D97-AF65-F5344CB8AC3E}">
        <p14:creationId xmlns:p14="http://schemas.microsoft.com/office/powerpoint/2010/main" val="317071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89DF3-4F78-2F7A-CD43-CD3DA9105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CA367F61-682C-51FA-F408-26E8946E2656}"/>
              </a:ext>
            </a:extLst>
          </p:cNvPr>
          <p:cNvSpPr txBox="1">
            <a:spLocks/>
          </p:cNvSpPr>
          <p:nvPr/>
        </p:nvSpPr>
        <p:spPr>
          <a:xfrm>
            <a:off x="337236" y="262395"/>
            <a:ext cx="5587314" cy="499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chemeClr val="accent2"/>
                </a:solidFill>
                <a:latin typeface="League Gothic"/>
              </a:rPr>
              <a:t>CARDIO – GRAPHICS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League Gothic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472DFC-B9DD-14AF-8CAC-992547369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43" y="935666"/>
            <a:ext cx="2900362" cy="2709862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86BDBB1-B208-6F19-F581-ED5E938CD255}"/>
              </a:ext>
            </a:extLst>
          </p:cNvPr>
          <p:cNvSpPr/>
          <p:nvPr/>
        </p:nvSpPr>
        <p:spPr>
          <a:xfrm flipV="1">
            <a:off x="1227909" y="1532709"/>
            <a:ext cx="304800" cy="1506582"/>
          </a:xfrm>
          <a:custGeom>
            <a:avLst/>
            <a:gdLst>
              <a:gd name="connsiteX0" fmla="*/ 0 w 4136571"/>
              <a:gd name="connsiteY0" fmla="*/ 731520 h 731520"/>
              <a:gd name="connsiteX1" fmla="*/ 4136571 w 4136571"/>
              <a:gd name="connsiteY1" fmla="*/ 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6571" h="731520">
                <a:moveTo>
                  <a:pt x="0" y="731520"/>
                </a:moveTo>
                <a:lnTo>
                  <a:pt x="4136571" y="0"/>
                </a:lnTo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D61802D-B232-1BAC-1008-93B9FCE7DF8E}"/>
              </a:ext>
            </a:extLst>
          </p:cNvPr>
          <p:cNvCxnSpPr>
            <a:cxnSpLocks/>
          </p:cNvCxnSpPr>
          <p:nvPr/>
        </p:nvCxnSpPr>
        <p:spPr>
          <a:xfrm flipH="1" flipV="1">
            <a:off x="1419497" y="2272937"/>
            <a:ext cx="5486399" cy="248413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ject 9">
            <a:extLst>
              <a:ext uri="{FF2B5EF4-FFF2-40B4-BE49-F238E27FC236}">
                <a16:creationId xmlns:a16="http://schemas.microsoft.com/office/drawing/2014/main" id="{B82BE248-5AFF-4CCA-B8BA-E80676EF271D}"/>
              </a:ext>
            </a:extLst>
          </p:cNvPr>
          <p:cNvSpPr txBox="1"/>
          <p:nvPr/>
        </p:nvSpPr>
        <p:spPr>
          <a:xfrm>
            <a:off x="613728" y="4134403"/>
            <a:ext cx="3849370" cy="122546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98450" indent="-285750">
              <a:lnSpc>
                <a:spcPts val="243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Photo image printed on vinyl</a:t>
            </a:r>
            <a:endParaRPr dirty="0">
              <a:latin typeface="Univers LT Std 57 Cn"/>
              <a:cs typeface="Univers LT Std 57 Cn"/>
            </a:endParaRPr>
          </a:p>
          <a:p>
            <a:pPr marL="298450" indent="-285750">
              <a:lnSpc>
                <a:spcPts val="240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Intent is to purchase licensed image / custom art</a:t>
            </a:r>
          </a:p>
          <a:p>
            <a:pPr marL="298450" indent="-285750">
              <a:lnSpc>
                <a:spcPts val="240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Will need a call to artist</a:t>
            </a:r>
            <a:endParaRPr dirty="0">
              <a:latin typeface="Univers LT Std 57 Cn"/>
              <a:cs typeface="Univers LT Std 57 Cn"/>
            </a:endParaRPr>
          </a:p>
        </p:txBody>
      </p:sp>
      <p:pic>
        <p:nvPicPr>
          <p:cNvPr id="5" name="Picture 4" descr="A group of people in a gym&#10;&#10;Description automatically generated">
            <a:extLst>
              <a:ext uri="{FF2B5EF4-FFF2-40B4-BE49-F238E27FC236}">
                <a16:creationId xmlns:a16="http://schemas.microsoft.com/office/drawing/2014/main" id="{32956FDD-9B62-D9DE-E05E-1DD61C30A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2654059"/>
            <a:ext cx="5260848" cy="296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725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8BC80-F531-A0AD-A209-CC66FE6A6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4712BCF5-B2A6-CF4C-EC83-EC20D0C5D7C6}"/>
              </a:ext>
            </a:extLst>
          </p:cNvPr>
          <p:cNvSpPr txBox="1">
            <a:spLocks/>
          </p:cNvSpPr>
          <p:nvPr/>
        </p:nvSpPr>
        <p:spPr>
          <a:xfrm>
            <a:off x="337235" y="262395"/>
            <a:ext cx="10443975" cy="499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chemeClr val="accent2"/>
                </a:solidFill>
                <a:latin typeface="League Gothic"/>
              </a:rPr>
              <a:t>CUSTOMER SERVICE &amp; THERAPY PARTNER – STOREFRONT GRAPHICS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League Gothic"/>
              <a:ea typeface="+mj-ea"/>
              <a:cs typeface="+mj-cs"/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6DBE450C-0605-C8EC-449B-769BB38733B6}"/>
              </a:ext>
            </a:extLst>
          </p:cNvPr>
          <p:cNvSpPr txBox="1"/>
          <p:nvPr/>
        </p:nvSpPr>
        <p:spPr>
          <a:xfrm>
            <a:off x="514167" y="3945191"/>
            <a:ext cx="2348706" cy="153324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98450" indent="-285750">
              <a:lnSpc>
                <a:spcPts val="243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Photo image printed on translucent vinyl</a:t>
            </a:r>
            <a:endParaRPr dirty="0">
              <a:latin typeface="Univers LT Std 57 Cn"/>
              <a:cs typeface="Univers LT Std 57 Cn"/>
            </a:endParaRPr>
          </a:p>
          <a:p>
            <a:pPr marL="298450" indent="-285750">
              <a:lnSpc>
                <a:spcPts val="240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BRS to design w/ input from City &amp; Arts Commission</a:t>
            </a:r>
            <a:endParaRPr dirty="0">
              <a:latin typeface="Univers LT Std 57 Cn"/>
              <a:cs typeface="Univers LT Std 57 Cn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2D4DDA-D62C-1269-EC78-2FE06C21FF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1"/>
          <a:stretch/>
        </p:blipFill>
        <p:spPr>
          <a:xfrm>
            <a:off x="3010919" y="3820249"/>
            <a:ext cx="3413162" cy="19150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F0FBE7-DDD3-BC10-B8EB-EECA8B122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28" y="1149877"/>
            <a:ext cx="10905659" cy="2343821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121A087-C398-EB41-4FC7-04CBC19F5AC8}"/>
              </a:ext>
            </a:extLst>
          </p:cNvPr>
          <p:cNvSpPr/>
          <p:nvPr/>
        </p:nvSpPr>
        <p:spPr>
          <a:xfrm>
            <a:off x="1001486" y="1663337"/>
            <a:ext cx="1942011" cy="1175657"/>
          </a:xfrm>
          <a:custGeom>
            <a:avLst/>
            <a:gdLst>
              <a:gd name="connsiteX0" fmla="*/ 0 w 1942011"/>
              <a:gd name="connsiteY0" fmla="*/ 0 h 1175657"/>
              <a:gd name="connsiteX1" fmla="*/ 0 w 1942011"/>
              <a:gd name="connsiteY1" fmla="*/ 1175657 h 1175657"/>
              <a:gd name="connsiteX2" fmla="*/ 1942011 w 1942011"/>
              <a:gd name="connsiteY2" fmla="*/ 1175657 h 117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2011" h="1175657">
                <a:moveTo>
                  <a:pt x="0" y="0"/>
                </a:moveTo>
                <a:lnTo>
                  <a:pt x="0" y="1175657"/>
                </a:lnTo>
                <a:lnTo>
                  <a:pt x="1942011" y="1175657"/>
                </a:lnTo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8F518A9-1EB5-0712-8718-8D51903F9595}"/>
              </a:ext>
            </a:extLst>
          </p:cNvPr>
          <p:cNvSpPr/>
          <p:nvPr/>
        </p:nvSpPr>
        <p:spPr>
          <a:xfrm>
            <a:off x="6992983" y="3126377"/>
            <a:ext cx="583474" cy="17417"/>
          </a:xfrm>
          <a:custGeom>
            <a:avLst/>
            <a:gdLst>
              <a:gd name="connsiteX0" fmla="*/ 0 w 583474"/>
              <a:gd name="connsiteY0" fmla="*/ 17417 h 17417"/>
              <a:gd name="connsiteX1" fmla="*/ 583474 w 583474"/>
              <a:gd name="connsiteY1" fmla="*/ 0 h 1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3474" h="17417">
                <a:moveTo>
                  <a:pt x="0" y="17417"/>
                </a:moveTo>
                <a:lnTo>
                  <a:pt x="583474" y="0"/>
                </a:lnTo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0890C72-D15B-A815-8353-3EFDB704B0E8}"/>
              </a:ext>
            </a:extLst>
          </p:cNvPr>
          <p:cNvSpPr/>
          <p:nvPr/>
        </p:nvSpPr>
        <p:spPr>
          <a:xfrm>
            <a:off x="7576457" y="2891246"/>
            <a:ext cx="522514" cy="0"/>
          </a:xfrm>
          <a:custGeom>
            <a:avLst/>
            <a:gdLst>
              <a:gd name="connsiteX0" fmla="*/ 0 w 522514"/>
              <a:gd name="connsiteY0" fmla="*/ 0 h 0"/>
              <a:gd name="connsiteX1" fmla="*/ 522514 w 52251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2514">
                <a:moveTo>
                  <a:pt x="0" y="0"/>
                </a:moveTo>
                <a:lnTo>
                  <a:pt x="522514" y="0"/>
                </a:lnTo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3F3AD8A-E9B3-243F-4D66-FF6A12A02A63}"/>
              </a:ext>
            </a:extLst>
          </p:cNvPr>
          <p:cNvSpPr/>
          <p:nvPr/>
        </p:nvSpPr>
        <p:spPr>
          <a:xfrm>
            <a:off x="8786949" y="3143794"/>
            <a:ext cx="2481942" cy="0"/>
          </a:xfrm>
          <a:custGeom>
            <a:avLst/>
            <a:gdLst>
              <a:gd name="connsiteX0" fmla="*/ 0 w 2481942"/>
              <a:gd name="connsiteY0" fmla="*/ 0 h 0"/>
              <a:gd name="connsiteX1" fmla="*/ 2481942 w 248194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81942">
                <a:moveTo>
                  <a:pt x="0" y="0"/>
                </a:moveTo>
                <a:lnTo>
                  <a:pt x="2481942" y="0"/>
                </a:lnTo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64234BE-EF48-5A28-CE64-4EBDE2B01089}"/>
              </a:ext>
            </a:extLst>
          </p:cNvPr>
          <p:cNvGrpSpPr/>
          <p:nvPr/>
        </p:nvGrpSpPr>
        <p:grpSpPr>
          <a:xfrm>
            <a:off x="6572127" y="3881332"/>
            <a:ext cx="5225934" cy="1915064"/>
            <a:chOff x="6293453" y="3864080"/>
            <a:chExt cx="5225934" cy="19150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2B657A-8244-E211-AC41-09241197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49943" y="3864080"/>
              <a:ext cx="1175086" cy="191506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18EA25F-3FB5-1F7E-5D67-A40845245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87645" y="3945191"/>
              <a:ext cx="1231742" cy="177287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FDD1ADB-F053-1C08-C7D5-E0599B838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93453" y="3864080"/>
              <a:ext cx="2693874" cy="1869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85993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0539B-3450-76E9-9E26-33BC1C057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B35ADF43-837A-9AE9-054B-1BCCD3B23494}"/>
              </a:ext>
            </a:extLst>
          </p:cNvPr>
          <p:cNvSpPr txBox="1">
            <a:spLocks/>
          </p:cNvSpPr>
          <p:nvPr/>
        </p:nvSpPr>
        <p:spPr>
          <a:xfrm>
            <a:off x="337235" y="262395"/>
            <a:ext cx="10443975" cy="499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chemeClr val="accent2"/>
                </a:solidFill>
                <a:latin typeface="League Gothic"/>
              </a:rPr>
              <a:t>CABANA DOORS– STOREFRONT GRAPHICS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League Gothic"/>
              <a:ea typeface="+mj-ea"/>
              <a:cs typeface="+mj-cs"/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A24A3E8C-8C3A-3479-369F-268C542CC8FB}"/>
              </a:ext>
            </a:extLst>
          </p:cNvPr>
          <p:cNvSpPr txBox="1"/>
          <p:nvPr/>
        </p:nvSpPr>
        <p:spPr>
          <a:xfrm>
            <a:off x="514167" y="3945191"/>
            <a:ext cx="2348706" cy="153324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98450" indent="-285750">
              <a:lnSpc>
                <a:spcPts val="243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Photo image printed on translucent vinyl</a:t>
            </a:r>
            <a:endParaRPr dirty="0">
              <a:latin typeface="Univers LT Std 57 Cn"/>
              <a:cs typeface="Univers LT Std 57 Cn"/>
            </a:endParaRPr>
          </a:p>
          <a:p>
            <a:pPr marL="298450" indent="-285750">
              <a:lnSpc>
                <a:spcPts val="240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BRS to design w/ input from City &amp; Arts Commission</a:t>
            </a:r>
            <a:endParaRPr dirty="0">
              <a:latin typeface="Univers LT Std 57 Cn"/>
              <a:cs typeface="Univers LT Std 57 C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4F941-150D-50EF-BD07-4EC53F5F0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536" y="4123908"/>
            <a:ext cx="7820297" cy="15709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45A6B-CCBC-8284-E0C0-7516D6E1B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50" y="1149876"/>
            <a:ext cx="10937165" cy="254255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A0BB9C-853C-3BD4-AF49-1AE28788D5F2}"/>
              </a:ext>
            </a:extLst>
          </p:cNvPr>
          <p:cNvCxnSpPr/>
          <p:nvPr/>
        </p:nvCxnSpPr>
        <p:spPr>
          <a:xfrm>
            <a:off x="1750423" y="2316480"/>
            <a:ext cx="3222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1E94A1-02B2-BA34-F1CE-2E01907360C4}"/>
              </a:ext>
            </a:extLst>
          </p:cNvPr>
          <p:cNvCxnSpPr/>
          <p:nvPr/>
        </p:nvCxnSpPr>
        <p:spPr>
          <a:xfrm>
            <a:off x="3857536" y="2320834"/>
            <a:ext cx="3222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9A792A-8D4D-2CBE-8B61-392BA5731122}"/>
              </a:ext>
            </a:extLst>
          </p:cNvPr>
          <p:cNvCxnSpPr/>
          <p:nvPr/>
        </p:nvCxnSpPr>
        <p:spPr>
          <a:xfrm>
            <a:off x="4380411" y="2316480"/>
            <a:ext cx="3222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F19D85-0853-4F40-6B4D-AC39DEB4FE3B}"/>
              </a:ext>
            </a:extLst>
          </p:cNvPr>
          <p:cNvCxnSpPr/>
          <p:nvPr/>
        </p:nvCxnSpPr>
        <p:spPr>
          <a:xfrm>
            <a:off x="7171509" y="2316480"/>
            <a:ext cx="3222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402BD6-7662-41C7-376B-28217D1110AD}"/>
              </a:ext>
            </a:extLst>
          </p:cNvPr>
          <p:cNvCxnSpPr/>
          <p:nvPr/>
        </p:nvCxnSpPr>
        <p:spPr>
          <a:xfrm>
            <a:off x="7646126" y="2316480"/>
            <a:ext cx="3222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F43A99-FCDB-FDF0-6A92-C539EA9CAD0C}"/>
              </a:ext>
            </a:extLst>
          </p:cNvPr>
          <p:cNvCxnSpPr/>
          <p:nvPr/>
        </p:nvCxnSpPr>
        <p:spPr>
          <a:xfrm>
            <a:off x="9305109" y="2329543"/>
            <a:ext cx="3222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008EF2-AE54-057C-4A7F-44A615D010E8}"/>
              </a:ext>
            </a:extLst>
          </p:cNvPr>
          <p:cNvCxnSpPr/>
          <p:nvPr/>
        </p:nvCxnSpPr>
        <p:spPr>
          <a:xfrm>
            <a:off x="9779726" y="2329543"/>
            <a:ext cx="3222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BDA5F18-9010-465E-ED4E-E38BB96C0B19}"/>
              </a:ext>
            </a:extLst>
          </p:cNvPr>
          <p:cNvCxnSpPr/>
          <p:nvPr/>
        </p:nvCxnSpPr>
        <p:spPr>
          <a:xfrm>
            <a:off x="2233749" y="2316480"/>
            <a:ext cx="3222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007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382F7-4D4A-0FE5-C588-93D3E1943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E5DAE31-5FD7-D1E3-BFD1-368BEB3D1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COLOR PALETTE</a:t>
            </a:r>
          </a:p>
        </p:txBody>
      </p:sp>
      <p:sp>
        <p:nvSpPr>
          <p:cNvPr id="2" name="object 22">
            <a:extLst>
              <a:ext uri="{FF2B5EF4-FFF2-40B4-BE49-F238E27FC236}">
                <a16:creationId xmlns:a16="http://schemas.microsoft.com/office/drawing/2014/main" id="{7734DD5D-947F-A00B-2F36-05630EABCC02}"/>
              </a:ext>
            </a:extLst>
          </p:cNvPr>
          <p:cNvSpPr txBox="1"/>
          <p:nvPr/>
        </p:nvSpPr>
        <p:spPr>
          <a:xfrm>
            <a:off x="598645" y="4568874"/>
            <a:ext cx="3538220" cy="11123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8900"/>
              </a:lnSpc>
              <a:spcBef>
                <a:spcPts val="100"/>
              </a:spcBef>
            </a:pPr>
            <a:r>
              <a:rPr sz="1050" spc="-15" dirty="0">
                <a:solidFill>
                  <a:srgbClr val="474C55"/>
                </a:solidFill>
                <a:latin typeface="Univers LT Std 57 Cn"/>
                <a:cs typeface="Univers LT Std 57 Cn"/>
              </a:rPr>
              <a:t>Travelers </a:t>
            </a: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passing thorugh on the Old Spanish </a:t>
            </a:r>
            <a:r>
              <a:rPr sz="1050" spc="-20" dirty="0">
                <a:solidFill>
                  <a:srgbClr val="474C55"/>
                </a:solidFill>
                <a:latin typeface="Univers LT Std 57 Cn"/>
                <a:cs typeface="Univers LT Std 57 Cn"/>
              </a:rPr>
              <a:t>Trail </a:t>
            </a: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wrote  of the grand </a:t>
            </a:r>
            <a:r>
              <a:rPr sz="1050" spc="-10" dirty="0">
                <a:solidFill>
                  <a:srgbClr val="474C55"/>
                </a:solidFill>
                <a:latin typeface="Univers LT Std 57 Cn"/>
                <a:cs typeface="Univers LT Std 57 Cn"/>
              </a:rPr>
              <a:t>scenery. </a:t>
            </a:r>
            <a:r>
              <a:rPr sz="1050" spc="-5" dirty="0">
                <a:solidFill>
                  <a:srgbClr val="474C55"/>
                </a:solidFill>
                <a:latin typeface="Univers LT Std 57 Cn"/>
                <a:cs typeface="Univers LT Std 57 Cn"/>
              </a:rPr>
              <a:t>Written </a:t>
            </a: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records depict cathedrals  and fortresses high above, all bathed in beautiful colors.  These forms have been slowly formed by the elements</a:t>
            </a:r>
            <a:r>
              <a:rPr sz="1050" spc="-10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for  millions of years. Their</a:t>
            </a:r>
            <a:r>
              <a:rPr sz="1050" spc="-15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materials,</a:t>
            </a:r>
            <a:endParaRPr sz="1050" dirty="0">
              <a:latin typeface="Univers LT Std 57 Cn"/>
              <a:cs typeface="Univers LT Std 57 Cn"/>
            </a:endParaRPr>
          </a:p>
        </p:txBody>
      </p:sp>
      <p:sp>
        <p:nvSpPr>
          <p:cNvPr id="3" name="object 24">
            <a:extLst>
              <a:ext uri="{FF2B5EF4-FFF2-40B4-BE49-F238E27FC236}">
                <a16:creationId xmlns:a16="http://schemas.microsoft.com/office/drawing/2014/main" id="{E206C9DC-2461-EB4E-71F5-B0B4F4415742}"/>
              </a:ext>
            </a:extLst>
          </p:cNvPr>
          <p:cNvSpPr txBox="1"/>
          <p:nvPr/>
        </p:nvSpPr>
        <p:spPr>
          <a:xfrm>
            <a:off x="598645" y="970263"/>
            <a:ext cx="3597275" cy="315022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800" b="0" spc="5" dirty="0">
                <a:solidFill>
                  <a:srgbClr val="F0533F"/>
                </a:solidFill>
                <a:latin typeface="Tungsten Light"/>
                <a:cs typeface="Tungsten Light"/>
              </a:rPr>
              <a:t>HORIZON</a:t>
            </a:r>
            <a:endParaRPr sz="2800" dirty="0">
              <a:latin typeface="Tungsten Light"/>
              <a:cs typeface="Tungsten Light"/>
            </a:endParaRPr>
          </a:p>
          <a:p>
            <a:pPr marL="12700">
              <a:lnSpc>
                <a:spcPct val="100000"/>
              </a:lnSpc>
              <a:spcBef>
                <a:spcPts val="1750"/>
              </a:spcBef>
            </a:pPr>
            <a:r>
              <a:rPr sz="1100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The colors </a:t>
            </a:r>
            <a:r>
              <a:rPr sz="1100" i="1" spc="-20" dirty="0">
                <a:solidFill>
                  <a:srgbClr val="787D83"/>
                </a:solidFill>
                <a:latin typeface="Univers LT Std 57 Cn"/>
                <a:cs typeface="Univers LT Std 57 Cn"/>
              </a:rPr>
              <a:t>of light </a:t>
            </a:r>
            <a:r>
              <a:rPr sz="1100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and</a:t>
            </a:r>
            <a:r>
              <a:rPr sz="1100" i="1" spc="10" dirty="0">
                <a:solidFill>
                  <a:srgbClr val="787D83"/>
                </a:solidFill>
                <a:latin typeface="Univers LT Std 57 Cn"/>
                <a:cs typeface="Univers LT Std 57 Cn"/>
              </a:rPr>
              <a:t> </a:t>
            </a:r>
            <a:r>
              <a:rPr sz="1100" i="1" spc="-30" dirty="0">
                <a:solidFill>
                  <a:srgbClr val="787D83"/>
                </a:solidFill>
                <a:latin typeface="Univers LT Std 57 Cn"/>
                <a:cs typeface="Univers LT Std 57 Cn"/>
              </a:rPr>
              <a:t>shadow</a:t>
            </a:r>
            <a:endParaRPr sz="1100" dirty="0">
              <a:latin typeface="Univers LT Std 57 Cn"/>
              <a:cs typeface="Univers LT Std 57 C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5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75" dirty="0">
                <a:solidFill>
                  <a:srgbClr val="474C55"/>
                </a:solidFill>
                <a:latin typeface="Univers LT Std 57 Cn"/>
                <a:cs typeface="Univers LT Std 57 Cn"/>
              </a:rPr>
              <a:t>light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&amp;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75" dirty="0">
                <a:solidFill>
                  <a:srgbClr val="474C55"/>
                </a:solidFill>
                <a:latin typeface="Univers LT Std 57 Cn"/>
                <a:cs typeface="Univers LT Std 57 Cn"/>
              </a:rPr>
              <a:t>shadow</a:t>
            </a:r>
            <a:r>
              <a:rPr sz="1400" spc="-185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80" dirty="0">
                <a:solidFill>
                  <a:srgbClr val="474C55"/>
                </a:solidFill>
                <a:latin typeface="Univers LT Std 57 Cn"/>
                <a:cs typeface="Univers LT Std 57 Cn"/>
              </a:rPr>
              <a:t>circadian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endParaRPr sz="1400" dirty="0">
              <a:latin typeface="Univers LT Std 57 Cn"/>
              <a:cs typeface="Univers LT Std 57 Cn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5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75" dirty="0">
                <a:solidFill>
                  <a:srgbClr val="474C55"/>
                </a:solidFill>
                <a:latin typeface="Univers LT Std 57 Cn"/>
                <a:cs typeface="Univers LT Std 57 Cn"/>
              </a:rPr>
              <a:t>water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70" dirty="0">
                <a:solidFill>
                  <a:srgbClr val="474C55"/>
                </a:solidFill>
                <a:latin typeface="Univers LT Std 57 Cn"/>
                <a:cs typeface="Univers LT Std 57 Cn"/>
              </a:rPr>
              <a:t>rock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85" dirty="0">
                <a:solidFill>
                  <a:srgbClr val="474C55"/>
                </a:solidFill>
                <a:latin typeface="Univers LT Std 57 Cn"/>
                <a:cs typeface="Univers LT Std 57 Cn"/>
              </a:rPr>
              <a:t>vegetation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5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80" dirty="0">
                <a:solidFill>
                  <a:srgbClr val="474C55"/>
                </a:solidFill>
                <a:latin typeface="Univers LT Std 57 Cn"/>
                <a:cs typeface="Univers LT Std 57 Cn"/>
              </a:rPr>
              <a:t>sunlight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endParaRPr sz="1400" dirty="0">
              <a:latin typeface="Univers LT Std 57 Cn"/>
              <a:cs typeface="Univers LT Std 57 Cn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75" dirty="0">
                <a:solidFill>
                  <a:srgbClr val="474C55"/>
                </a:solidFill>
                <a:latin typeface="Univers LT Std 57 Cn"/>
                <a:cs typeface="Univers LT Std 57 Cn"/>
              </a:rPr>
              <a:t>strata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80" dirty="0">
                <a:solidFill>
                  <a:srgbClr val="474C55"/>
                </a:solidFill>
                <a:latin typeface="Univers LT Std 57 Cn"/>
                <a:cs typeface="Univers LT Std 57 Cn"/>
              </a:rPr>
              <a:t>lithification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85" dirty="0">
                <a:solidFill>
                  <a:srgbClr val="474C55"/>
                </a:solidFill>
                <a:latin typeface="Univers LT Std 57 Cn"/>
                <a:cs typeface="Univers LT Std 57 Cn"/>
              </a:rPr>
              <a:t>sedementary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80" dirty="0">
                <a:solidFill>
                  <a:srgbClr val="474C55"/>
                </a:solidFill>
                <a:latin typeface="Univers LT Std 57 Cn"/>
                <a:cs typeface="Univers LT Std 57 Cn"/>
              </a:rPr>
              <a:t>erosion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endParaRPr sz="1400" dirty="0">
              <a:latin typeface="Univers LT Std 57 Cn"/>
              <a:cs typeface="Univers LT Std 57 Cn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5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75" dirty="0">
                <a:solidFill>
                  <a:srgbClr val="474C55"/>
                </a:solidFill>
                <a:latin typeface="Univers LT Std 57 Cn"/>
                <a:cs typeface="Univers LT Std 57 Cn"/>
              </a:rPr>
              <a:t>woven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80" dirty="0">
                <a:solidFill>
                  <a:srgbClr val="474C55"/>
                </a:solidFill>
                <a:latin typeface="Univers LT Std 57 Cn"/>
                <a:cs typeface="Univers LT Std 57 Cn"/>
              </a:rPr>
              <a:t>layered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endParaRPr sz="1400" dirty="0">
              <a:latin typeface="Univers LT Std 57 Cn"/>
              <a:cs typeface="Univers LT Std 57 Cn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5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75" dirty="0">
                <a:solidFill>
                  <a:srgbClr val="474C55"/>
                </a:solidFill>
                <a:latin typeface="Univers LT Std 57 Cn"/>
                <a:cs typeface="Univers LT Std 57 Cn"/>
              </a:rPr>
              <a:t>jagged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75" dirty="0">
                <a:solidFill>
                  <a:srgbClr val="474C55"/>
                </a:solidFill>
                <a:latin typeface="Univers LT Std 57 Cn"/>
                <a:cs typeface="Univers LT Std 57 Cn"/>
              </a:rPr>
              <a:t>smooth</a:t>
            </a:r>
            <a:r>
              <a:rPr sz="1400" spc="-185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75" dirty="0">
                <a:solidFill>
                  <a:srgbClr val="474C55"/>
                </a:solidFill>
                <a:latin typeface="Univers LT Std 57 Cn"/>
                <a:cs typeface="Univers LT Std 57 Cn"/>
              </a:rPr>
              <a:t>reflection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endParaRPr sz="1400" dirty="0">
              <a:latin typeface="Univers LT Std 57 Cn"/>
              <a:cs typeface="Univers LT Std 57 Cn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5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80" dirty="0">
                <a:solidFill>
                  <a:srgbClr val="474C55"/>
                </a:solidFill>
                <a:latin typeface="Univers LT Std 57 Cn"/>
                <a:cs typeface="Univers LT Std 57 Cn"/>
              </a:rPr>
              <a:t>weathered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dirty="0">
                <a:solidFill>
                  <a:srgbClr val="474C55"/>
                </a:solidFill>
                <a:latin typeface="Univers LT Std 57 Cn"/>
                <a:cs typeface="Univers LT Std 57 Cn"/>
              </a:rPr>
              <a:t>|</a:t>
            </a:r>
            <a:r>
              <a:rPr sz="1400" spc="-18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400" spc="-90" dirty="0">
                <a:solidFill>
                  <a:srgbClr val="474C55"/>
                </a:solidFill>
                <a:latin typeface="Univers LT Std 57 Cn"/>
                <a:cs typeface="Univers LT Std 57 Cn"/>
              </a:rPr>
              <a:t>patina|</a:t>
            </a:r>
            <a:endParaRPr sz="1400" dirty="0">
              <a:latin typeface="Univers LT Std 57 Cn"/>
              <a:cs typeface="Univers LT Std 57 Cn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CE5311-9D6F-9C1A-EA83-E2264A588BB8}"/>
              </a:ext>
            </a:extLst>
          </p:cNvPr>
          <p:cNvGrpSpPr/>
          <p:nvPr/>
        </p:nvGrpSpPr>
        <p:grpSpPr>
          <a:xfrm>
            <a:off x="5064867" y="691979"/>
            <a:ext cx="6528488" cy="4989251"/>
            <a:chOff x="5486400" y="1676400"/>
            <a:chExt cx="9372600" cy="7162800"/>
          </a:xfrm>
        </p:grpSpPr>
        <p:sp>
          <p:nvSpPr>
            <p:cNvPr id="5" name="object 3">
              <a:extLst>
                <a:ext uri="{FF2B5EF4-FFF2-40B4-BE49-F238E27FC236}">
                  <a16:creationId xmlns:a16="http://schemas.microsoft.com/office/drawing/2014/main" id="{A5AC3E0B-4249-E026-CA81-24269633DF08}"/>
                </a:ext>
              </a:extLst>
            </p:cNvPr>
            <p:cNvSpPr/>
            <p:nvPr/>
          </p:nvSpPr>
          <p:spPr>
            <a:xfrm>
              <a:off x="7886700" y="7620000"/>
              <a:ext cx="2171700" cy="1219200"/>
            </a:xfrm>
            <a:custGeom>
              <a:avLst/>
              <a:gdLst/>
              <a:ahLst/>
              <a:cxnLst/>
              <a:rect l="l" t="t" r="r" b="b"/>
              <a:pathLst>
                <a:path w="2171700" h="1219200">
                  <a:moveTo>
                    <a:pt x="0" y="1219200"/>
                  </a:moveTo>
                  <a:lnTo>
                    <a:pt x="2171700" y="1219200"/>
                  </a:lnTo>
                  <a:lnTo>
                    <a:pt x="217170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AE9B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19C9D87F-3089-E653-C359-901F0C52261E}"/>
                </a:ext>
              </a:extLst>
            </p:cNvPr>
            <p:cNvSpPr/>
            <p:nvPr/>
          </p:nvSpPr>
          <p:spPr>
            <a:xfrm>
              <a:off x="12687300" y="6134100"/>
              <a:ext cx="2171700" cy="1219200"/>
            </a:xfrm>
            <a:custGeom>
              <a:avLst/>
              <a:gdLst/>
              <a:ahLst/>
              <a:cxnLst/>
              <a:rect l="l" t="t" r="r" b="b"/>
              <a:pathLst>
                <a:path w="2171700" h="1219200">
                  <a:moveTo>
                    <a:pt x="0" y="1219200"/>
                  </a:moveTo>
                  <a:lnTo>
                    <a:pt x="2171700" y="1219200"/>
                  </a:lnTo>
                  <a:lnTo>
                    <a:pt x="217170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7BC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B0BCDDB5-F50E-C843-C4D4-7DE6EA5B53CB}"/>
                </a:ext>
              </a:extLst>
            </p:cNvPr>
            <p:cNvSpPr/>
            <p:nvPr/>
          </p:nvSpPr>
          <p:spPr>
            <a:xfrm>
              <a:off x="12687300" y="7620000"/>
              <a:ext cx="2171700" cy="1219200"/>
            </a:xfrm>
            <a:custGeom>
              <a:avLst/>
              <a:gdLst/>
              <a:ahLst/>
              <a:cxnLst/>
              <a:rect l="l" t="t" r="r" b="b"/>
              <a:pathLst>
                <a:path w="2171700" h="1219200">
                  <a:moveTo>
                    <a:pt x="0" y="1219200"/>
                  </a:moveTo>
                  <a:lnTo>
                    <a:pt x="2171700" y="1219200"/>
                  </a:lnTo>
                  <a:lnTo>
                    <a:pt x="217170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B4AFC8">
                <a:alpha val="31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A2EFA5EA-5B06-53EC-D402-7B5A8950B69C}"/>
                </a:ext>
              </a:extLst>
            </p:cNvPr>
            <p:cNvSpPr/>
            <p:nvPr/>
          </p:nvSpPr>
          <p:spPr>
            <a:xfrm>
              <a:off x="5486400" y="6134100"/>
              <a:ext cx="2171700" cy="1219200"/>
            </a:xfrm>
            <a:custGeom>
              <a:avLst/>
              <a:gdLst/>
              <a:ahLst/>
              <a:cxnLst/>
              <a:rect l="l" t="t" r="r" b="b"/>
              <a:pathLst>
                <a:path w="2171700" h="1219200">
                  <a:moveTo>
                    <a:pt x="0" y="1219200"/>
                  </a:moveTo>
                  <a:lnTo>
                    <a:pt x="2171700" y="1219200"/>
                  </a:lnTo>
                  <a:lnTo>
                    <a:pt x="217170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F38E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0F29A546-7F4B-E330-70C2-4A8368DB5E8F}"/>
                </a:ext>
              </a:extLst>
            </p:cNvPr>
            <p:cNvSpPr/>
            <p:nvPr/>
          </p:nvSpPr>
          <p:spPr>
            <a:xfrm>
              <a:off x="12687300" y="4648200"/>
              <a:ext cx="2171700" cy="1219200"/>
            </a:xfrm>
            <a:custGeom>
              <a:avLst/>
              <a:gdLst/>
              <a:ahLst/>
              <a:cxnLst/>
              <a:rect l="l" t="t" r="r" b="b"/>
              <a:pathLst>
                <a:path w="2171700" h="1219200">
                  <a:moveTo>
                    <a:pt x="0" y="1219200"/>
                  </a:moveTo>
                  <a:lnTo>
                    <a:pt x="2171700" y="1219200"/>
                  </a:lnTo>
                  <a:lnTo>
                    <a:pt x="217170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4154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45EC7571-E0BC-9CC7-FEFE-3AB35EB2FE61}"/>
                </a:ext>
              </a:extLst>
            </p:cNvPr>
            <p:cNvSpPr/>
            <p:nvPr/>
          </p:nvSpPr>
          <p:spPr>
            <a:xfrm>
              <a:off x="10287000" y="4648200"/>
              <a:ext cx="2171700" cy="1219200"/>
            </a:xfrm>
            <a:custGeom>
              <a:avLst/>
              <a:gdLst/>
              <a:ahLst/>
              <a:cxnLst/>
              <a:rect l="l" t="t" r="r" b="b"/>
              <a:pathLst>
                <a:path w="2171700" h="1219200">
                  <a:moveTo>
                    <a:pt x="0" y="1219200"/>
                  </a:moveTo>
                  <a:lnTo>
                    <a:pt x="2171700" y="1219200"/>
                  </a:lnTo>
                  <a:lnTo>
                    <a:pt x="217170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F78D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030F504A-596B-1674-E1B7-EA70C34F7B20}"/>
                </a:ext>
              </a:extLst>
            </p:cNvPr>
            <p:cNvSpPr/>
            <p:nvPr/>
          </p:nvSpPr>
          <p:spPr>
            <a:xfrm>
              <a:off x="7886700" y="6134100"/>
              <a:ext cx="2171700" cy="1219200"/>
            </a:xfrm>
            <a:custGeom>
              <a:avLst/>
              <a:gdLst/>
              <a:ahLst/>
              <a:cxnLst/>
              <a:rect l="l" t="t" r="r" b="b"/>
              <a:pathLst>
                <a:path w="2171700" h="1219200">
                  <a:moveTo>
                    <a:pt x="0" y="1219200"/>
                  </a:moveTo>
                  <a:lnTo>
                    <a:pt x="2171700" y="1219200"/>
                  </a:lnTo>
                  <a:lnTo>
                    <a:pt x="217170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B8C4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7EAA34C7-6112-7DB8-F2B8-CD7A04DAC19D}"/>
                </a:ext>
              </a:extLst>
            </p:cNvPr>
            <p:cNvSpPr/>
            <p:nvPr/>
          </p:nvSpPr>
          <p:spPr>
            <a:xfrm>
              <a:off x="10287000" y="1676400"/>
              <a:ext cx="2171700" cy="1219200"/>
            </a:xfrm>
            <a:custGeom>
              <a:avLst/>
              <a:gdLst/>
              <a:ahLst/>
              <a:cxnLst/>
              <a:rect l="l" t="t" r="r" b="b"/>
              <a:pathLst>
                <a:path w="2171700" h="1219200">
                  <a:moveTo>
                    <a:pt x="0" y="1219200"/>
                  </a:moveTo>
                  <a:lnTo>
                    <a:pt x="2171700" y="1219200"/>
                  </a:lnTo>
                  <a:lnTo>
                    <a:pt x="217170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2482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60553AD8-ED24-1F6A-5BE0-1AEA9FC22E88}"/>
                </a:ext>
              </a:extLst>
            </p:cNvPr>
            <p:cNvSpPr/>
            <p:nvPr/>
          </p:nvSpPr>
          <p:spPr>
            <a:xfrm>
              <a:off x="5486400" y="3162300"/>
              <a:ext cx="2171700" cy="1219200"/>
            </a:xfrm>
            <a:custGeom>
              <a:avLst/>
              <a:gdLst/>
              <a:ahLst/>
              <a:cxnLst/>
              <a:rect l="l" t="t" r="r" b="b"/>
              <a:pathLst>
                <a:path w="2171700" h="1219200">
                  <a:moveTo>
                    <a:pt x="0" y="1219200"/>
                  </a:moveTo>
                  <a:lnTo>
                    <a:pt x="2171700" y="1219200"/>
                  </a:lnTo>
                  <a:lnTo>
                    <a:pt x="217170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7CB6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63DFA8BD-A528-1DED-4050-B673CB9252CE}"/>
                </a:ext>
              </a:extLst>
            </p:cNvPr>
            <p:cNvSpPr/>
            <p:nvPr/>
          </p:nvSpPr>
          <p:spPr>
            <a:xfrm>
              <a:off x="7886700" y="3162300"/>
              <a:ext cx="2171700" cy="1219200"/>
            </a:xfrm>
            <a:custGeom>
              <a:avLst/>
              <a:gdLst/>
              <a:ahLst/>
              <a:cxnLst/>
              <a:rect l="l" t="t" r="r" b="b"/>
              <a:pathLst>
                <a:path w="2171700" h="1219200">
                  <a:moveTo>
                    <a:pt x="0" y="1219200"/>
                  </a:moveTo>
                  <a:lnTo>
                    <a:pt x="2171700" y="1219200"/>
                  </a:lnTo>
                  <a:lnTo>
                    <a:pt x="217170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F5B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3">
              <a:extLst>
                <a:ext uri="{FF2B5EF4-FFF2-40B4-BE49-F238E27FC236}">
                  <a16:creationId xmlns:a16="http://schemas.microsoft.com/office/drawing/2014/main" id="{2BACBB28-314D-31DD-3A03-0BCFC3A1324D}"/>
                </a:ext>
              </a:extLst>
            </p:cNvPr>
            <p:cNvSpPr/>
            <p:nvPr/>
          </p:nvSpPr>
          <p:spPr>
            <a:xfrm>
              <a:off x="10287000" y="3162300"/>
              <a:ext cx="2171700" cy="1219200"/>
            </a:xfrm>
            <a:custGeom>
              <a:avLst/>
              <a:gdLst/>
              <a:ahLst/>
              <a:cxnLst/>
              <a:rect l="l" t="t" r="r" b="b"/>
              <a:pathLst>
                <a:path w="2171700" h="1219200">
                  <a:moveTo>
                    <a:pt x="0" y="1219200"/>
                  </a:moveTo>
                  <a:lnTo>
                    <a:pt x="2171700" y="1219200"/>
                  </a:lnTo>
                  <a:lnTo>
                    <a:pt x="217170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AFAE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4">
              <a:extLst>
                <a:ext uri="{FF2B5EF4-FFF2-40B4-BE49-F238E27FC236}">
                  <a16:creationId xmlns:a16="http://schemas.microsoft.com/office/drawing/2014/main" id="{8DD3C4C2-E08C-4983-4FF7-971DC7E6CBD6}"/>
                </a:ext>
              </a:extLst>
            </p:cNvPr>
            <p:cNvSpPr/>
            <p:nvPr/>
          </p:nvSpPr>
          <p:spPr>
            <a:xfrm>
              <a:off x="5486400" y="4648200"/>
              <a:ext cx="2171700" cy="1219200"/>
            </a:xfrm>
            <a:custGeom>
              <a:avLst/>
              <a:gdLst/>
              <a:ahLst/>
              <a:cxnLst/>
              <a:rect l="l" t="t" r="r" b="b"/>
              <a:pathLst>
                <a:path w="2171700" h="1219200">
                  <a:moveTo>
                    <a:pt x="0" y="1219200"/>
                  </a:moveTo>
                  <a:lnTo>
                    <a:pt x="2171700" y="1219200"/>
                  </a:lnTo>
                  <a:lnTo>
                    <a:pt x="217170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F1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5">
              <a:extLst>
                <a:ext uri="{FF2B5EF4-FFF2-40B4-BE49-F238E27FC236}">
                  <a16:creationId xmlns:a16="http://schemas.microsoft.com/office/drawing/2014/main" id="{01FD0FF5-6527-A4D0-FFDE-A2398B01ED15}"/>
                </a:ext>
              </a:extLst>
            </p:cNvPr>
            <p:cNvSpPr/>
            <p:nvPr/>
          </p:nvSpPr>
          <p:spPr>
            <a:xfrm>
              <a:off x="10287000" y="6134112"/>
              <a:ext cx="2171700" cy="12191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6">
              <a:extLst>
                <a:ext uri="{FF2B5EF4-FFF2-40B4-BE49-F238E27FC236}">
                  <a16:creationId xmlns:a16="http://schemas.microsoft.com/office/drawing/2014/main" id="{E2D30CD6-D859-A891-57FE-819829299B15}"/>
                </a:ext>
              </a:extLst>
            </p:cNvPr>
            <p:cNvSpPr/>
            <p:nvPr/>
          </p:nvSpPr>
          <p:spPr>
            <a:xfrm>
              <a:off x="7886700" y="4648200"/>
              <a:ext cx="2171700" cy="1219200"/>
            </a:xfrm>
            <a:custGeom>
              <a:avLst/>
              <a:gdLst/>
              <a:ahLst/>
              <a:cxnLst/>
              <a:rect l="l" t="t" r="r" b="b"/>
              <a:pathLst>
                <a:path w="2171700" h="1219200">
                  <a:moveTo>
                    <a:pt x="0" y="1219200"/>
                  </a:moveTo>
                  <a:lnTo>
                    <a:pt x="2171700" y="1219200"/>
                  </a:lnTo>
                  <a:lnTo>
                    <a:pt x="217170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E8BF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7">
              <a:extLst>
                <a:ext uri="{FF2B5EF4-FFF2-40B4-BE49-F238E27FC236}">
                  <a16:creationId xmlns:a16="http://schemas.microsoft.com/office/drawing/2014/main" id="{DCBDAA1F-4D1B-31F9-DF38-B249A0E8B21C}"/>
                </a:ext>
              </a:extLst>
            </p:cNvPr>
            <p:cNvSpPr/>
            <p:nvPr/>
          </p:nvSpPr>
          <p:spPr>
            <a:xfrm>
              <a:off x="12687300" y="3162300"/>
              <a:ext cx="2171700" cy="1219200"/>
            </a:xfrm>
            <a:custGeom>
              <a:avLst/>
              <a:gdLst/>
              <a:ahLst/>
              <a:cxnLst/>
              <a:rect l="l" t="t" r="r" b="b"/>
              <a:pathLst>
                <a:path w="2171700" h="1219200">
                  <a:moveTo>
                    <a:pt x="0" y="1219200"/>
                  </a:moveTo>
                  <a:lnTo>
                    <a:pt x="2171700" y="1219200"/>
                  </a:lnTo>
                  <a:lnTo>
                    <a:pt x="217170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83AF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7D61C1B6-6215-DEA3-FAD9-AC8FEACE8DDC}"/>
                </a:ext>
              </a:extLst>
            </p:cNvPr>
            <p:cNvSpPr/>
            <p:nvPr/>
          </p:nvSpPr>
          <p:spPr>
            <a:xfrm>
              <a:off x="5486400" y="1676400"/>
              <a:ext cx="2171700" cy="1219200"/>
            </a:xfrm>
            <a:custGeom>
              <a:avLst/>
              <a:gdLst/>
              <a:ahLst/>
              <a:cxnLst/>
              <a:rect l="l" t="t" r="r" b="b"/>
              <a:pathLst>
                <a:path w="2171700" h="1219200">
                  <a:moveTo>
                    <a:pt x="0" y="1219200"/>
                  </a:moveTo>
                  <a:lnTo>
                    <a:pt x="2171700" y="1219200"/>
                  </a:lnTo>
                  <a:lnTo>
                    <a:pt x="217170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F8F4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9">
              <a:extLst>
                <a:ext uri="{FF2B5EF4-FFF2-40B4-BE49-F238E27FC236}">
                  <a16:creationId xmlns:a16="http://schemas.microsoft.com/office/drawing/2014/main" id="{B94311A9-CB09-7231-FF4E-804D5853AE25}"/>
                </a:ext>
              </a:extLst>
            </p:cNvPr>
            <p:cNvSpPr/>
            <p:nvPr/>
          </p:nvSpPr>
          <p:spPr>
            <a:xfrm>
              <a:off x="10287000" y="6134100"/>
              <a:ext cx="2171700" cy="1219200"/>
            </a:xfrm>
            <a:custGeom>
              <a:avLst/>
              <a:gdLst/>
              <a:ahLst/>
              <a:cxnLst/>
              <a:rect l="l" t="t" r="r" b="b"/>
              <a:pathLst>
                <a:path w="2171700" h="1219200">
                  <a:moveTo>
                    <a:pt x="0" y="1219200"/>
                  </a:moveTo>
                  <a:lnTo>
                    <a:pt x="2171700" y="1219200"/>
                  </a:lnTo>
                  <a:lnTo>
                    <a:pt x="217170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F7D2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0">
              <a:extLst>
                <a:ext uri="{FF2B5EF4-FFF2-40B4-BE49-F238E27FC236}">
                  <a16:creationId xmlns:a16="http://schemas.microsoft.com/office/drawing/2014/main" id="{A1FDD889-CB24-7CE4-6814-3BED010BDE3B}"/>
                </a:ext>
              </a:extLst>
            </p:cNvPr>
            <p:cNvSpPr/>
            <p:nvPr/>
          </p:nvSpPr>
          <p:spPr>
            <a:xfrm>
              <a:off x="12687300" y="1676400"/>
              <a:ext cx="2171700" cy="1219200"/>
            </a:xfrm>
            <a:custGeom>
              <a:avLst/>
              <a:gdLst/>
              <a:ahLst/>
              <a:cxnLst/>
              <a:rect l="l" t="t" r="r" b="b"/>
              <a:pathLst>
                <a:path w="2171700" h="1219200">
                  <a:moveTo>
                    <a:pt x="2171700" y="1219200"/>
                  </a:moveTo>
                  <a:lnTo>
                    <a:pt x="0" y="1219200"/>
                  </a:lnTo>
                  <a:lnTo>
                    <a:pt x="0" y="0"/>
                  </a:lnTo>
                  <a:lnTo>
                    <a:pt x="2171700" y="0"/>
                  </a:lnTo>
                  <a:lnTo>
                    <a:pt x="2171700" y="1219200"/>
                  </a:lnTo>
                  <a:close/>
                </a:path>
              </a:pathLst>
            </a:custGeom>
            <a:solidFill>
              <a:srgbClr val="EEEEAA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ACAB40A9-B9FE-AD9C-79A6-36B2F3C7DC83}"/>
                </a:ext>
              </a:extLst>
            </p:cNvPr>
            <p:cNvSpPr/>
            <p:nvPr/>
          </p:nvSpPr>
          <p:spPr>
            <a:xfrm>
              <a:off x="5486400" y="7620000"/>
              <a:ext cx="2171700" cy="1219200"/>
            </a:xfrm>
            <a:custGeom>
              <a:avLst/>
              <a:gdLst/>
              <a:ahLst/>
              <a:cxnLst/>
              <a:rect l="l" t="t" r="r" b="b"/>
              <a:pathLst>
                <a:path w="2171700" h="1219200">
                  <a:moveTo>
                    <a:pt x="0" y="1219200"/>
                  </a:moveTo>
                  <a:lnTo>
                    <a:pt x="2171700" y="1219200"/>
                  </a:lnTo>
                  <a:lnTo>
                    <a:pt x="217170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F3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B975DE93-8EEF-37BD-EB62-2BBF4ED91F0D}"/>
                </a:ext>
              </a:extLst>
            </p:cNvPr>
            <p:cNvSpPr/>
            <p:nvPr/>
          </p:nvSpPr>
          <p:spPr>
            <a:xfrm>
              <a:off x="7886700" y="1676400"/>
              <a:ext cx="2171700" cy="1219200"/>
            </a:xfrm>
            <a:custGeom>
              <a:avLst/>
              <a:gdLst/>
              <a:ahLst/>
              <a:cxnLst/>
              <a:rect l="l" t="t" r="r" b="b"/>
              <a:pathLst>
                <a:path w="2171700" h="1219200">
                  <a:moveTo>
                    <a:pt x="0" y="1219200"/>
                  </a:moveTo>
                  <a:lnTo>
                    <a:pt x="2171700" y="1219200"/>
                  </a:lnTo>
                  <a:lnTo>
                    <a:pt x="217170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F8E3C3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8" name="object 25">
              <a:extLst>
                <a:ext uri="{FF2B5EF4-FFF2-40B4-BE49-F238E27FC236}">
                  <a16:creationId xmlns:a16="http://schemas.microsoft.com/office/drawing/2014/main" id="{A91EB6F6-5AFE-790B-A792-F48189E2AA23}"/>
                </a:ext>
              </a:extLst>
            </p:cNvPr>
            <p:cNvSpPr/>
            <p:nvPr/>
          </p:nvSpPr>
          <p:spPr>
            <a:xfrm>
              <a:off x="10287000" y="7620000"/>
              <a:ext cx="2171700" cy="1219200"/>
            </a:xfrm>
            <a:custGeom>
              <a:avLst/>
              <a:gdLst/>
              <a:ahLst/>
              <a:cxnLst/>
              <a:rect l="l" t="t" r="r" b="b"/>
              <a:pathLst>
                <a:path w="2171700" h="1219200">
                  <a:moveTo>
                    <a:pt x="0" y="1219200"/>
                  </a:moveTo>
                  <a:lnTo>
                    <a:pt x="2171700" y="1219200"/>
                  </a:lnTo>
                  <a:lnTo>
                    <a:pt x="217170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452B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067332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C2684-1745-E503-9190-EB81AF4AF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A8F88A-953C-109B-D10E-15FE8AD0E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1" y="1015001"/>
            <a:ext cx="4991100" cy="2524125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9811F11C-569F-453B-71AD-69184C3B9AE8}"/>
              </a:ext>
            </a:extLst>
          </p:cNvPr>
          <p:cNvSpPr txBox="1">
            <a:spLocks/>
          </p:cNvSpPr>
          <p:nvPr/>
        </p:nvSpPr>
        <p:spPr>
          <a:xfrm>
            <a:off x="337235" y="262395"/>
            <a:ext cx="10443975" cy="499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chemeClr val="accent2"/>
                </a:solidFill>
                <a:latin typeface="League Gothic"/>
              </a:rPr>
              <a:t>FITNESS AREA – STOREFRONT GRAPHICS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League Gothic"/>
              <a:ea typeface="+mj-ea"/>
              <a:cs typeface="+mj-cs"/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E88DBBE7-8232-4E6F-CC2C-098E17EAEB83}"/>
              </a:ext>
            </a:extLst>
          </p:cNvPr>
          <p:cNvSpPr txBox="1"/>
          <p:nvPr/>
        </p:nvSpPr>
        <p:spPr>
          <a:xfrm>
            <a:off x="514167" y="3945191"/>
            <a:ext cx="3944622" cy="9176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98450" indent="-285750">
              <a:lnSpc>
                <a:spcPts val="243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Photo image printed on translucent vinyl</a:t>
            </a:r>
            <a:endParaRPr dirty="0">
              <a:latin typeface="Univers LT Std 57 Cn"/>
              <a:cs typeface="Univers LT Std 57 Cn"/>
            </a:endParaRPr>
          </a:p>
          <a:p>
            <a:pPr marL="298450" indent="-285750">
              <a:lnSpc>
                <a:spcPts val="240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BRS to design w/ input from City &amp; Arts Commission</a:t>
            </a:r>
            <a:endParaRPr dirty="0">
              <a:latin typeface="Univers LT Std 57 Cn"/>
              <a:cs typeface="Univers LT Std 57 Cn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F5567B4-12E5-8C2C-D7A3-80696B8D59D4}"/>
              </a:ext>
            </a:extLst>
          </p:cNvPr>
          <p:cNvCxnSpPr>
            <a:cxnSpLocks/>
          </p:cNvCxnSpPr>
          <p:nvPr/>
        </p:nvCxnSpPr>
        <p:spPr>
          <a:xfrm flipV="1">
            <a:off x="2133600" y="2295030"/>
            <a:ext cx="1723936" cy="317541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3337DEF-8EDA-5FC9-631D-CFF48BB46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230" y="2861969"/>
            <a:ext cx="4466953" cy="29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886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41F56-335C-1D66-7925-0199187ED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22EB2E65-B64A-F395-5E46-3FC7BF73D3B6}"/>
              </a:ext>
            </a:extLst>
          </p:cNvPr>
          <p:cNvSpPr txBox="1">
            <a:spLocks/>
          </p:cNvSpPr>
          <p:nvPr/>
        </p:nvSpPr>
        <p:spPr>
          <a:xfrm>
            <a:off x="337236" y="262395"/>
            <a:ext cx="7674650" cy="499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chemeClr val="accent2"/>
                </a:solidFill>
                <a:latin typeface="League Gothic"/>
              </a:rPr>
              <a:t>WALKING TRACK / GYM – ACOUSTIC WALL PANELS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League Gothic"/>
              <a:ea typeface="+mj-ea"/>
              <a:cs typeface="+mj-cs"/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4DF58D4C-BB14-42B0-A375-DAC1A6A1E8C1}"/>
              </a:ext>
            </a:extLst>
          </p:cNvPr>
          <p:cNvSpPr txBox="1"/>
          <p:nvPr/>
        </p:nvSpPr>
        <p:spPr>
          <a:xfrm>
            <a:off x="613728" y="4134403"/>
            <a:ext cx="3849370" cy="30213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98450" indent="-285750">
              <a:lnSpc>
                <a:spcPts val="2430"/>
              </a:lnSpc>
              <a:buFont typeface="Arial" panose="020B0604020202020204" pitchFamily="34" charset="0"/>
              <a:buChar char="•"/>
              <a:tabLst>
                <a:tab pos="238760" algn="l"/>
              </a:tabLst>
            </a:pPr>
            <a:r>
              <a:rPr lang="en-US"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Custom cut tectum acoustical panels </a:t>
            </a:r>
            <a:endParaRPr dirty="0">
              <a:latin typeface="Univers LT Std 57 Cn"/>
              <a:cs typeface="Univers LT Std 57 Cn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66B6734-2C4E-5F11-AF8F-2F6D9F76E2E5}"/>
              </a:ext>
            </a:extLst>
          </p:cNvPr>
          <p:cNvCxnSpPr>
            <a:cxnSpLocks/>
          </p:cNvCxnSpPr>
          <p:nvPr/>
        </p:nvCxnSpPr>
        <p:spPr>
          <a:xfrm flipH="1" flipV="1">
            <a:off x="2621280" y="2545080"/>
            <a:ext cx="5097780" cy="32766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BC85646-5486-8F04-2581-B0D01CF72C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2" t="1663" r="948"/>
          <a:stretch/>
        </p:blipFill>
        <p:spPr>
          <a:xfrm>
            <a:off x="4463098" y="1933303"/>
            <a:ext cx="7493772" cy="38600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56EDCE-243D-16C7-AECD-8B5D45F57911}"/>
              </a:ext>
            </a:extLst>
          </p:cNvPr>
          <p:cNvSpPr txBox="1"/>
          <p:nvPr/>
        </p:nvSpPr>
        <p:spPr>
          <a:xfrm rot="20187294">
            <a:off x="1835301" y="2342562"/>
            <a:ext cx="2125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UPDATE</a:t>
            </a:r>
          </a:p>
        </p:txBody>
      </p:sp>
      <p:pic>
        <p:nvPicPr>
          <p:cNvPr id="4" name="Picture 3" descr="A gym with a basketball court&#10;&#10;Description automatically generated">
            <a:extLst>
              <a:ext uri="{FF2B5EF4-FFF2-40B4-BE49-F238E27FC236}">
                <a16:creationId xmlns:a16="http://schemas.microsoft.com/office/drawing/2014/main" id="{0C16C1E3-22F9-B3DD-C663-E2E9CB77B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5" y="884085"/>
            <a:ext cx="5192202" cy="292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12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91DF0-F210-26E3-F5FC-AF8E7A6A1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960616F4-EE08-9C2E-75A4-B99911F59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MATERIAL ZONES</a:t>
            </a:r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id="{EEBBF7CD-47A7-1265-C85B-4002B3B7441F}"/>
              </a:ext>
            </a:extLst>
          </p:cNvPr>
          <p:cNvSpPr txBox="1"/>
          <p:nvPr/>
        </p:nvSpPr>
        <p:spPr>
          <a:xfrm>
            <a:off x="598645" y="970263"/>
            <a:ext cx="3394710" cy="360938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800" b="0" spc="5" dirty="0">
                <a:solidFill>
                  <a:srgbClr val="F0533F"/>
                </a:solidFill>
                <a:latin typeface="Tungsten Light"/>
                <a:cs typeface="Tungsten Light"/>
              </a:rPr>
              <a:t>EXTERIOR</a:t>
            </a:r>
            <a:endParaRPr sz="2800" dirty="0">
              <a:latin typeface="Tungsten Light"/>
              <a:cs typeface="Tungsten Light"/>
            </a:endParaRPr>
          </a:p>
          <a:p>
            <a:pPr marL="12700" marR="5080" algn="just">
              <a:lnSpc>
                <a:spcPct val="138900"/>
              </a:lnSpc>
              <a:spcBef>
                <a:spcPts val="1440"/>
              </a:spcBef>
            </a:pP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Lithification is the process of sediments becoming</a:t>
            </a:r>
            <a:r>
              <a:rPr sz="1050" spc="-10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solid  under pressure. Different stripes across the book cliffs  create unique patterns animated by light and</a:t>
            </a:r>
            <a:r>
              <a:rPr sz="1050" spc="-55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050" spc="-10" dirty="0">
                <a:solidFill>
                  <a:srgbClr val="474C55"/>
                </a:solidFill>
                <a:latin typeface="Univers LT Std 57 Cn"/>
                <a:cs typeface="Univers LT Std 57 Cn"/>
              </a:rPr>
              <a:t>shadow.</a:t>
            </a:r>
            <a:endParaRPr sz="1050" dirty="0">
              <a:latin typeface="Univers LT Std 57 Cn"/>
              <a:cs typeface="Univers LT Std 57 C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12700" marR="13335" algn="just">
              <a:lnSpc>
                <a:spcPct val="138900"/>
              </a:lnSpc>
            </a:pP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The shale bed at the base, soft in appearance, but very  dense, has been sculpted by the elements over</a:t>
            </a:r>
            <a:r>
              <a:rPr sz="1050" spc="-10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millions  of</a:t>
            </a:r>
            <a:r>
              <a:rPr sz="1050" spc="-5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years.</a:t>
            </a:r>
            <a:endParaRPr sz="1050" dirty="0">
              <a:latin typeface="Univers LT Std 57 Cn"/>
              <a:cs typeface="Univers LT Std 57 C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12700" marR="114935">
              <a:lnSpc>
                <a:spcPct val="138900"/>
              </a:lnSpc>
            </a:pP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The softer upper layers crumble and erode away</a:t>
            </a:r>
            <a:r>
              <a:rPr sz="1050" spc="-10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with  </a:t>
            </a:r>
            <a:r>
              <a:rPr sz="1050" spc="-15" dirty="0">
                <a:solidFill>
                  <a:srgbClr val="474C55"/>
                </a:solidFill>
                <a:latin typeface="Univers LT Std 57 Cn"/>
                <a:cs typeface="Univers LT Std 57 Cn"/>
              </a:rPr>
              <a:t>water, </a:t>
            </a: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wind, and</a:t>
            </a:r>
            <a:r>
              <a:rPr sz="1050" spc="1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050" spc="-10" dirty="0">
                <a:solidFill>
                  <a:srgbClr val="474C55"/>
                </a:solidFill>
                <a:latin typeface="Univers LT Std 57 Cn"/>
                <a:cs typeface="Univers LT Std 57 Cn"/>
              </a:rPr>
              <a:t>gravity.</a:t>
            </a:r>
            <a:endParaRPr sz="1050" dirty="0">
              <a:latin typeface="Univers LT Std 57 Cn"/>
              <a:cs typeface="Univers LT Std 57 C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12700" marR="148590">
              <a:lnSpc>
                <a:spcPct val="138900"/>
              </a:lnSpc>
            </a:pP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The materials in the building emulate layers of</a:t>
            </a:r>
            <a:r>
              <a:rPr sz="1050" spc="-10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strata,  various textures, and how light and shadow animate  their</a:t>
            </a:r>
            <a:r>
              <a:rPr sz="1050" spc="-5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050" dirty="0">
                <a:solidFill>
                  <a:srgbClr val="474C55"/>
                </a:solidFill>
                <a:latin typeface="Univers LT Std 57 Cn"/>
                <a:cs typeface="Univers LT Std 57 Cn"/>
              </a:rPr>
              <a:t>appearance.</a:t>
            </a:r>
            <a:endParaRPr sz="1050" dirty="0">
              <a:latin typeface="Univers LT Std 57 Cn"/>
              <a:cs typeface="Univers LT Std 57 Cn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C23C876-540F-2D2B-5716-BB0C762BBCFA}"/>
              </a:ext>
            </a:extLst>
          </p:cNvPr>
          <p:cNvGrpSpPr/>
          <p:nvPr/>
        </p:nvGrpSpPr>
        <p:grpSpPr>
          <a:xfrm>
            <a:off x="4592472" y="1138451"/>
            <a:ext cx="7000883" cy="4268831"/>
            <a:chOff x="5486400" y="2895600"/>
            <a:chExt cx="9372600" cy="5715000"/>
          </a:xfrm>
        </p:grpSpPr>
        <p:sp>
          <p:nvSpPr>
            <p:cNvPr id="28" name="object 4">
              <a:extLst>
                <a:ext uri="{FF2B5EF4-FFF2-40B4-BE49-F238E27FC236}">
                  <a16:creationId xmlns:a16="http://schemas.microsoft.com/office/drawing/2014/main" id="{114E0FFA-11B3-2296-2635-DD51FA180047}"/>
                </a:ext>
              </a:extLst>
            </p:cNvPr>
            <p:cNvSpPr/>
            <p:nvPr/>
          </p:nvSpPr>
          <p:spPr>
            <a:xfrm>
              <a:off x="5486400" y="2895600"/>
              <a:ext cx="8172450" cy="42291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5">
              <a:extLst>
                <a:ext uri="{FF2B5EF4-FFF2-40B4-BE49-F238E27FC236}">
                  <a16:creationId xmlns:a16="http://schemas.microsoft.com/office/drawing/2014/main" id="{241EFE08-09B3-7B75-29CC-EF947CBD5BF8}"/>
                </a:ext>
              </a:extLst>
            </p:cNvPr>
            <p:cNvSpPr/>
            <p:nvPr/>
          </p:nvSpPr>
          <p:spPr>
            <a:xfrm>
              <a:off x="5486400" y="7315200"/>
              <a:ext cx="5884647" cy="1295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6">
              <a:extLst>
                <a:ext uri="{FF2B5EF4-FFF2-40B4-BE49-F238E27FC236}">
                  <a16:creationId xmlns:a16="http://schemas.microsoft.com/office/drawing/2014/main" id="{E5FE8ADF-6E70-8A19-22B6-9F27CC1A8304}"/>
                </a:ext>
              </a:extLst>
            </p:cNvPr>
            <p:cNvSpPr/>
            <p:nvPr/>
          </p:nvSpPr>
          <p:spPr>
            <a:xfrm>
              <a:off x="11137900" y="7315200"/>
              <a:ext cx="2520950" cy="12954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7">
              <a:extLst>
                <a:ext uri="{FF2B5EF4-FFF2-40B4-BE49-F238E27FC236}">
                  <a16:creationId xmlns:a16="http://schemas.microsoft.com/office/drawing/2014/main" id="{65BDF8E4-8DA0-8255-C409-930B4CE4FEFC}"/>
                </a:ext>
              </a:extLst>
            </p:cNvPr>
            <p:cNvSpPr/>
            <p:nvPr/>
          </p:nvSpPr>
          <p:spPr>
            <a:xfrm>
              <a:off x="13887450" y="2895600"/>
              <a:ext cx="971550" cy="57150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38001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22B46-A7AB-18FC-250A-D1AC10EF5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78511D9C-1BEF-8C4C-037D-66697CB66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MATERIAL ZONES</a:t>
            </a:r>
          </a:p>
        </p:txBody>
      </p:sp>
      <p:sp>
        <p:nvSpPr>
          <p:cNvPr id="35" name="object 3">
            <a:extLst>
              <a:ext uri="{FF2B5EF4-FFF2-40B4-BE49-F238E27FC236}">
                <a16:creationId xmlns:a16="http://schemas.microsoft.com/office/drawing/2014/main" id="{3E97C0BF-E906-FE9E-C4BC-A6C8A7DAEFCA}"/>
              </a:ext>
            </a:extLst>
          </p:cNvPr>
          <p:cNvSpPr/>
          <p:nvPr/>
        </p:nvSpPr>
        <p:spPr>
          <a:xfrm>
            <a:off x="3436845" y="2209800"/>
            <a:ext cx="2171700" cy="1219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4">
            <a:extLst>
              <a:ext uri="{FF2B5EF4-FFF2-40B4-BE49-F238E27FC236}">
                <a16:creationId xmlns:a16="http://schemas.microsoft.com/office/drawing/2014/main" id="{27D02633-C5CD-2A52-F7B1-C8E15C612CEB}"/>
              </a:ext>
            </a:extLst>
          </p:cNvPr>
          <p:cNvSpPr/>
          <p:nvPr/>
        </p:nvSpPr>
        <p:spPr>
          <a:xfrm>
            <a:off x="401441" y="2209800"/>
            <a:ext cx="2171700" cy="1219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7">
            <a:extLst>
              <a:ext uri="{FF2B5EF4-FFF2-40B4-BE49-F238E27FC236}">
                <a16:creationId xmlns:a16="http://schemas.microsoft.com/office/drawing/2014/main" id="{3C060A4B-B7FC-A6C8-9F48-42F8DFD94CF2}"/>
              </a:ext>
            </a:extLst>
          </p:cNvPr>
          <p:cNvSpPr txBox="1"/>
          <p:nvPr/>
        </p:nvSpPr>
        <p:spPr>
          <a:xfrm>
            <a:off x="391026" y="3197057"/>
            <a:ext cx="2133600" cy="1637030"/>
          </a:xfrm>
          <a:prstGeom prst="rect">
            <a:avLst/>
          </a:prstGeom>
        </p:spPr>
        <p:txBody>
          <a:bodyPr vert="horz" wrap="square" lIns="0" tIns="296545" rIns="0" bIns="0" rtlCol="0">
            <a:spAutoFit/>
          </a:bodyPr>
          <a:lstStyle/>
          <a:p>
            <a:pPr marL="69850">
              <a:lnSpc>
                <a:spcPct val="100000"/>
              </a:lnSpc>
              <a:spcBef>
                <a:spcPts val="2335"/>
              </a:spcBef>
            </a:pPr>
            <a:r>
              <a:rPr sz="3550" b="0" dirty="0">
                <a:solidFill>
                  <a:srgbClr val="F0533F"/>
                </a:solidFill>
                <a:latin typeface="Tungsten Light"/>
                <a:cs typeface="Tungsten Light"/>
              </a:rPr>
              <a:t>ZONE </a:t>
            </a:r>
            <a:r>
              <a:rPr sz="3550" b="0" spc="5" dirty="0">
                <a:solidFill>
                  <a:srgbClr val="F0533F"/>
                </a:solidFill>
                <a:latin typeface="Tungsten Light"/>
                <a:cs typeface="Tungsten Light"/>
              </a:rPr>
              <a:t>1 </a:t>
            </a:r>
            <a:r>
              <a:rPr sz="3550" b="0" spc="75" dirty="0">
                <a:solidFill>
                  <a:srgbClr val="F0533F"/>
                </a:solidFill>
                <a:latin typeface="Tungsten Light"/>
                <a:cs typeface="Tungsten Light"/>
              </a:rPr>
              <a:t>-</a:t>
            </a:r>
            <a:r>
              <a:rPr sz="3550" b="0" spc="-55" dirty="0">
                <a:solidFill>
                  <a:srgbClr val="F0533F"/>
                </a:solidFill>
                <a:latin typeface="Tungsten Light"/>
                <a:cs typeface="Tungsten Light"/>
              </a:rPr>
              <a:t> </a:t>
            </a:r>
            <a:r>
              <a:rPr sz="3550" b="0" dirty="0">
                <a:solidFill>
                  <a:srgbClr val="F0533F"/>
                </a:solidFill>
                <a:latin typeface="Tungsten Light"/>
                <a:cs typeface="Tungsten Light"/>
              </a:rPr>
              <a:t>ACTIVITY</a:t>
            </a:r>
            <a:endParaRPr sz="3550">
              <a:latin typeface="Tungsten Light"/>
              <a:cs typeface="Tungsten Light"/>
            </a:endParaRPr>
          </a:p>
          <a:p>
            <a:pPr marL="12700" marR="5080" algn="just">
              <a:lnSpc>
                <a:spcPct val="138900"/>
              </a:lnSpc>
              <a:spcBef>
                <a:spcPts val="190"/>
              </a:spcBef>
            </a:pPr>
            <a:r>
              <a:rPr sz="1200" dirty="0">
                <a:solidFill>
                  <a:srgbClr val="474C55"/>
                </a:solidFill>
                <a:latin typeface="Univers LT Std 57 Cn"/>
                <a:cs typeface="Univers LT Std 57 Cn"/>
              </a:rPr>
              <a:t>The </a:t>
            </a:r>
            <a:r>
              <a:rPr sz="1200" spc="-10" dirty="0">
                <a:solidFill>
                  <a:srgbClr val="474C55"/>
                </a:solidFill>
                <a:latin typeface="Univers LT Std 57 Cn"/>
                <a:cs typeface="Univers LT Std 57 Cn"/>
              </a:rPr>
              <a:t>building’s </a:t>
            </a:r>
            <a:r>
              <a:rPr sz="1200" dirty="0">
                <a:solidFill>
                  <a:srgbClr val="474C55"/>
                </a:solidFill>
                <a:latin typeface="Univers LT Std 57 Cn"/>
                <a:cs typeface="Univers LT Std 57 Cn"/>
              </a:rPr>
              <a:t>circulation, faceted,  meanders through the building</a:t>
            </a:r>
            <a:r>
              <a:rPr sz="1200" spc="-10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200" dirty="0">
                <a:solidFill>
                  <a:srgbClr val="474C55"/>
                </a:solidFill>
                <a:latin typeface="Univers LT Std 57 Cn"/>
                <a:cs typeface="Univers LT Std 57 Cn"/>
              </a:rPr>
              <a:t>like  a river eroding away</a:t>
            </a:r>
            <a:r>
              <a:rPr sz="1200" spc="-25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200" dirty="0">
                <a:solidFill>
                  <a:srgbClr val="474C55"/>
                </a:solidFill>
                <a:latin typeface="Univers LT Std 57 Cn"/>
                <a:cs typeface="Univers LT Std 57 Cn"/>
              </a:rPr>
              <a:t>rock.</a:t>
            </a:r>
            <a:endParaRPr sz="1200">
              <a:latin typeface="Univers LT Std 57 Cn"/>
              <a:cs typeface="Univers LT Std 57 Cn"/>
            </a:endParaRPr>
          </a:p>
        </p:txBody>
      </p:sp>
      <p:sp>
        <p:nvSpPr>
          <p:cNvPr id="38" name="object 10">
            <a:extLst>
              <a:ext uri="{FF2B5EF4-FFF2-40B4-BE49-F238E27FC236}">
                <a16:creationId xmlns:a16="http://schemas.microsoft.com/office/drawing/2014/main" id="{69572657-1430-AAB8-1A50-A415053A6A0D}"/>
              </a:ext>
            </a:extLst>
          </p:cNvPr>
          <p:cNvSpPr txBox="1"/>
          <p:nvPr/>
        </p:nvSpPr>
        <p:spPr>
          <a:xfrm>
            <a:off x="3424443" y="3496913"/>
            <a:ext cx="1906905" cy="14516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550" b="0" dirty="0">
                <a:solidFill>
                  <a:srgbClr val="F0533F"/>
                </a:solidFill>
                <a:latin typeface="Tungsten Light"/>
                <a:cs typeface="Tungsten Light"/>
              </a:rPr>
              <a:t>ZONE </a:t>
            </a:r>
            <a:r>
              <a:rPr sz="3550" b="0" spc="5" dirty="0">
                <a:solidFill>
                  <a:srgbClr val="F0533F"/>
                </a:solidFill>
                <a:latin typeface="Tungsten Light"/>
                <a:cs typeface="Tungsten Light"/>
              </a:rPr>
              <a:t>2 </a:t>
            </a:r>
            <a:r>
              <a:rPr sz="3550" b="0" spc="75" dirty="0">
                <a:solidFill>
                  <a:srgbClr val="F0533F"/>
                </a:solidFill>
                <a:latin typeface="Tungsten Light"/>
                <a:cs typeface="Tungsten Light"/>
              </a:rPr>
              <a:t>-</a:t>
            </a:r>
            <a:r>
              <a:rPr sz="3550" b="0" spc="-55" dirty="0">
                <a:solidFill>
                  <a:srgbClr val="F0533F"/>
                </a:solidFill>
                <a:latin typeface="Tungsten Light"/>
                <a:cs typeface="Tungsten Light"/>
              </a:rPr>
              <a:t> </a:t>
            </a:r>
            <a:r>
              <a:rPr sz="3550" b="0" spc="-45" dirty="0">
                <a:solidFill>
                  <a:srgbClr val="F0533F"/>
                </a:solidFill>
                <a:latin typeface="Tungsten Light"/>
                <a:cs typeface="Tungsten Light"/>
              </a:rPr>
              <a:t>WATER</a:t>
            </a:r>
            <a:endParaRPr sz="3550">
              <a:latin typeface="Tungsten Light"/>
              <a:cs typeface="Tungsten Light"/>
            </a:endParaRPr>
          </a:p>
          <a:p>
            <a:pPr marL="14604" marR="5080">
              <a:lnSpc>
                <a:spcPct val="138900"/>
              </a:lnSpc>
              <a:spcBef>
                <a:spcPts val="940"/>
              </a:spcBef>
            </a:pPr>
            <a:r>
              <a:rPr sz="1200" dirty="0">
                <a:solidFill>
                  <a:srgbClr val="474C55"/>
                </a:solidFill>
                <a:latin typeface="Univers LT Std 57 Cn"/>
                <a:cs typeface="Univers LT Std 57 Cn"/>
              </a:rPr>
              <a:t>The pools, locker rooms, and  restrooms. Spaces associated  with</a:t>
            </a:r>
            <a:r>
              <a:rPr sz="1200" spc="-5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200" spc="-15" dirty="0">
                <a:solidFill>
                  <a:srgbClr val="474C55"/>
                </a:solidFill>
                <a:latin typeface="Univers LT Std 57 Cn"/>
                <a:cs typeface="Univers LT Std 57 Cn"/>
              </a:rPr>
              <a:t>water.</a:t>
            </a:r>
            <a:endParaRPr sz="1200">
              <a:latin typeface="Univers LT Std 57 Cn"/>
              <a:cs typeface="Univers LT Std 57 Cn"/>
            </a:endParaRPr>
          </a:p>
        </p:txBody>
      </p:sp>
      <p:sp>
        <p:nvSpPr>
          <p:cNvPr id="39" name="object 5">
            <a:extLst>
              <a:ext uri="{FF2B5EF4-FFF2-40B4-BE49-F238E27FC236}">
                <a16:creationId xmlns:a16="http://schemas.microsoft.com/office/drawing/2014/main" id="{D9B0BECE-192F-27BF-2715-EB03BD4FD5FE}"/>
              </a:ext>
            </a:extLst>
          </p:cNvPr>
          <p:cNvSpPr/>
          <p:nvPr/>
        </p:nvSpPr>
        <p:spPr>
          <a:xfrm>
            <a:off x="9526599" y="2209800"/>
            <a:ext cx="2171700" cy="1219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6">
            <a:extLst>
              <a:ext uri="{FF2B5EF4-FFF2-40B4-BE49-F238E27FC236}">
                <a16:creationId xmlns:a16="http://schemas.microsoft.com/office/drawing/2014/main" id="{A785927E-3A33-572B-785B-FEC24FD05726}"/>
              </a:ext>
            </a:extLst>
          </p:cNvPr>
          <p:cNvSpPr/>
          <p:nvPr/>
        </p:nvSpPr>
        <p:spPr>
          <a:xfrm>
            <a:off x="6482664" y="2209800"/>
            <a:ext cx="2171700" cy="1219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8">
            <a:extLst>
              <a:ext uri="{FF2B5EF4-FFF2-40B4-BE49-F238E27FC236}">
                <a16:creationId xmlns:a16="http://schemas.microsoft.com/office/drawing/2014/main" id="{13C0A65A-79DF-86D9-EC5A-FD610F5C83BC}"/>
              </a:ext>
            </a:extLst>
          </p:cNvPr>
          <p:cNvSpPr txBox="1"/>
          <p:nvPr/>
        </p:nvSpPr>
        <p:spPr>
          <a:xfrm>
            <a:off x="6472249" y="3196602"/>
            <a:ext cx="2331720" cy="1383665"/>
          </a:xfrm>
          <a:prstGeom prst="rect">
            <a:avLst/>
          </a:prstGeom>
        </p:spPr>
        <p:txBody>
          <a:bodyPr vert="horz" wrap="square" lIns="0" tIns="297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40"/>
              </a:spcBef>
            </a:pPr>
            <a:r>
              <a:rPr sz="3550" b="0" dirty="0">
                <a:solidFill>
                  <a:srgbClr val="F0533F"/>
                </a:solidFill>
                <a:latin typeface="Tungsten Light"/>
                <a:cs typeface="Tungsten Light"/>
              </a:rPr>
              <a:t>ZONE </a:t>
            </a:r>
            <a:r>
              <a:rPr sz="3550" b="0" spc="5" dirty="0">
                <a:solidFill>
                  <a:srgbClr val="F0533F"/>
                </a:solidFill>
                <a:latin typeface="Tungsten Light"/>
                <a:cs typeface="Tungsten Light"/>
              </a:rPr>
              <a:t>3 </a:t>
            </a:r>
            <a:r>
              <a:rPr sz="3550" b="0" spc="75" dirty="0">
                <a:solidFill>
                  <a:srgbClr val="F0533F"/>
                </a:solidFill>
                <a:latin typeface="Tungsten Light"/>
                <a:cs typeface="Tungsten Light"/>
              </a:rPr>
              <a:t>-</a:t>
            </a:r>
            <a:r>
              <a:rPr sz="3550" b="0" spc="-45" dirty="0">
                <a:solidFill>
                  <a:srgbClr val="F0533F"/>
                </a:solidFill>
                <a:latin typeface="Tungsten Light"/>
                <a:cs typeface="Tungsten Light"/>
              </a:rPr>
              <a:t> </a:t>
            </a:r>
            <a:r>
              <a:rPr sz="3550" b="0" spc="-15" dirty="0">
                <a:solidFill>
                  <a:srgbClr val="F0533F"/>
                </a:solidFill>
                <a:latin typeface="Tungsten Light"/>
                <a:cs typeface="Tungsten Light"/>
              </a:rPr>
              <a:t>GATHERING</a:t>
            </a:r>
            <a:endParaRPr sz="3550">
              <a:latin typeface="Tungsten Light"/>
              <a:cs typeface="Tungsten Light"/>
            </a:endParaRPr>
          </a:p>
          <a:p>
            <a:pPr marL="12700" marR="338455">
              <a:lnSpc>
                <a:spcPct val="138900"/>
              </a:lnSpc>
              <a:spcBef>
                <a:spcPts val="190"/>
              </a:spcBef>
            </a:pPr>
            <a:r>
              <a:rPr sz="1200" dirty="0">
                <a:solidFill>
                  <a:srgbClr val="474C55"/>
                </a:solidFill>
                <a:latin typeface="Univers LT Std 57 Cn"/>
                <a:cs typeface="Univers LT Std 57 Cn"/>
              </a:rPr>
              <a:t>Different spaces for</a:t>
            </a:r>
            <a:r>
              <a:rPr sz="1200" spc="-10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200" dirty="0">
                <a:solidFill>
                  <a:srgbClr val="474C55"/>
                </a:solidFill>
                <a:latin typeface="Univers LT Std 57 Cn"/>
                <a:cs typeface="Univers LT Std 57 Cn"/>
              </a:rPr>
              <a:t>celebrating,  learning, creating,</a:t>
            </a:r>
            <a:r>
              <a:rPr sz="1200" spc="-45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200" dirty="0">
                <a:solidFill>
                  <a:srgbClr val="474C55"/>
                </a:solidFill>
                <a:latin typeface="Univers LT Std 57 Cn"/>
                <a:cs typeface="Univers LT Std 57 Cn"/>
              </a:rPr>
              <a:t>playing..etc.</a:t>
            </a:r>
            <a:endParaRPr sz="1200">
              <a:latin typeface="Univers LT Std 57 Cn"/>
              <a:cs typeface="Univers LT Std 57 Cn"/>
            </a:endParaRPr>
          </a:p>
        </p:txBody>
      </p:sp>
      <p:sp>
        <p:nvSpPr>
          <p:cNvPr id="42" name="object 9">
            <a:extLst>
              <a:ext uri="{FF2B5EF4-FFF2-40B4-BE49-F238E27FC236}">
                <a16:creationId xmlns:a16="http://schemas.microsoft.com/office/drawing/2014/main" id="{3500370E-05CC-9E01-C823-713EDF8C948F}"/>
              </a:ext>
            </a:extLst>
          </p:cNvPr>
          <p:cNvSpPr txBox="1"/>
          <p:nvPr/>
        </p:nvSpPr>
        <p:spPr>
          <a:xfrm>
            <a:off x="9516184" y="3496882"/>
            <a:ext cx="2086610" cy="9436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550" b="0" dirty="0">
                <a:solidFill>
                  <a:srgbClr val="F0533F"/>
                </a:solidFill>
                <a:latin typeface="Tungsten Light"/>
                <a:cs typeface="Tungsten Light"/>
              </a:rPr>
              <a:t>ZONE </a:t>
            </a:r>
            <a:r>
              <a:rPr sz="3550" b="0" spc="5" dirty="0">
                <a:solidFill>
                  <a:srgbClr val="F0533F"/>
                </a:solidFill>
                <a:latin typeface="Tungsten Light"/>
                <a:cs typeface="Tungsten Light"/>
              </a:rPr>
              <a:t>4 </a:t>
            </a:r>
            <a:r>
              <a:rPr sz="3550" b="0" spc="75" dirty="0">
                <a:solidFill>
                  <a:srgbClr val="F0533F"/>
                </a:solidFill>
                <a:latin typeface="Tungsten Light"/>
                <a:cs typeface="Tungsten Light"/>
              </a:rPr>
              <a:t>-</a:t>
            </a:r>
            <a:r>
              <a:rPr sz="3550" b="0" spc="-70" dirty="0">
                <a:solidFill>
                  <a:srgbClr val="F0533F"/>
                </a:solidFill>
                <a:latin typeface="Tungsten Light"/>
                <a:cs typeface="Tungsten Light"/>
              </a:rPr>
              <a:t> </a:t>
            </a:r>
            <a:r>
              <a:rPr sz="3550" b="0" spc="-15" dirty="0">
                <a:solidFill>
                  <a:srgbClr val="F0533F"/>
                </a:solidFill>
                <a:latin typeface="Tungsten Light"/>
                <a:cs typeface="Tungsten Light"/>
              </a:rPr>
              <a:t>ATHLETIC</a:t>
            </a:r>
            <a:endParaRPr sz="3550">
              <a:latin typeface="Tungsten Light"/>
              <a:cs typeface="Tungsten Light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1200" dirty="0">
                <a:solidFill>
                  <a:srgbClr val="474C55"/>
                </a:solidFill>
                <a:latin typeface="Univers LT Std 57 Cn"/>
                <a:cs typeface="Univers LT Std 57 Cn"/>
              </a:rPr>
              <a:t>Spaces for heath and</a:t>
            </a:r>
            <a:r>
              <a:rPr sz="1200" spc="-30" dirty="0">
                <a:solidFill>
                  <a:srgbClr val="474C55"/>
                </a:solidFill>
                <a:latin typeface="Univers LT Std 57 Cn"/>
                <a:cs typeface="Univers LT Std 57 Cn"/>
              </a:rPr>
              <a:t> </a:t>
            </a:r>
            <a:r>
              <a:rPr sz="1200" dirty="0">
                <a:solidFill>
                  <a:srgbClr val="474C55"/>
                </a:solidFill>
                <a:latin typeface="Univers LT Std 57 Cn"/>
                <a:cs typeface="Univers LT Std 57 Cn"/>
              </a:rPr>
              <a:t>fitness</a:t>
            </a:r>
            <a:endParaRPr sz="1200">
              <a:latin typeface="Univers LT Std 57 Cn"/>
              <a:cs typeface="Univers LT Std 57 Cn"/>
            </a:endParaRPr>
          </a:p>
        </p:txBody>
      </p:sp>
    </p:spTree>
    <p:extLst>
      <p:ext uri="{BB962C8B-B14F-4D97-AF65-F5344CB8AC3E}">
        <p14:creationId xmlns:p14="http://schemas.microsoft.com/office/powerpoint/2010/main" val="4107649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FB1BB-F10B-A0F0-AA88-1DD4C909B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974A6AE2-071E-BE95-8DBA-F7D9ED3A28E8}"/>
              </a:ext>
            </a:extLst>
          </p:cNvPr>
          <p:cNvSpPr/>
          <p:nvPr/>
        </p:nvSpPr>
        <p:spPr>
          <a:xfrm>
            <a:off x="1373488" y="691979"/>
            <a:ext cx="9461500" cy="4870621"/>
          </a:xfrm>
          <a:prstGeom prst="rect">
            <a:avLst/>
          </a:prstGeom>
          <a:blipFill>
            <a:blip r:embed="rId2" cstate="print"/>
            <a:stretch>
              <a:fillRect t="-18346" b="-7349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4D5020FB-7D19-84F0-0AAD-CC847E48B3C5}"/>
              </a:ext>
            </a:extLst>
          </p:cNvPr>
          <p:cNvSpPr/>
          <p:nvPr/>
        </p:nvSpPr>
        <p:spPr>
          <a:xfrm>
            <a:off x="5294444" y="1281659"/>
            <a:ext cx="3714644" cy="3951954"/>
          </a:xfrm>
          <a:custGeom>
            <a:avLst/>
            <a:gdLst/>
            <a:ahLst/>
            <a:cxnLst/>
            <a:rect l="l" t="t" r="r" b="b"/>
            <a:pathLst>
              <a:path w="6102984" h="6492875">
                <a:moveTo>
                  <a:pt x="5952744" y="5767120"/>
                </a:moveTo>
                <a:lnTo>
                  <a:pt x="4308652" y="5767120"/>
                </a:lnTo>
                <a:lnTo>
                  <a:pt x="4308652" y="5858560"/>
                </a:lnTo>
                <a:lnTo>
                  <a:pt x="4720132" y="5858560"/>
                </a:lnTo>
                <a:lnTo>
                  <a:pt x="4830318" y="6492811"/>
                </a:lnTo>
                <a:lnTo>
                  <a:pt x="5552236" y="6492811"/>
                </a:lnTo>
                <a:lnTo>
                  <a:pt x="5552236" y="6180429"/>
                </a:lnTo>
                <a:lnTo>
                  <a:pt x="6102705" y="6180429"/>
                </a:lnTo>
                <a:lnTo>
                  <a:pt x="6102705" y="5977432"/>
                </a:lnTo>
                <a:lnTo>
                  <a:pt x="5952744" y="5977432"/>
                </a:lnTo>
                <a:lnTo>
                  <a:pt x="5952744" y="5767120"/>
                </a:lnTo>
                <a:close/>
              </a:path>
              <a:path w="6102984" h="6492875">
                <a:moveTo>
                  <a:pt x="6102705" y="6180429"/>
                </a:moveTo>
                <a:lnTo>
                  <a:pt x="5793638" y="6180429"/>
                </a:lnTo>
                <a:lnTo>
                  <a:pt x="5793638" y="6237122"/>
                </a:lnTo>
                <a:lnTo>
                  <a:pt x="5961888" y="6237122"/>
                </a:lnTo>
                <a:lnTo>
                  <a:pt x="5961888" y="6182258"/>
                </a:lnTo>
                <a:lnTo>
                  <a:pt x="6102705" y="6182258"/>
                </a:lnTo>
                <a:lnTo>
                  <a:pt x="6102705" y="6180429"/>
                </a:lnTo>
                <a:close/>
              </a:path>
              <a:path w="6102984" h="6492875">
                <a:moveTo>
                  <a:pt x="5958230" y="5564124"/>
                </a:moveTo>
                <a:lnTo>
                  <a:pt x="1099108" y="5564124"/>
                </a:lnTo>
                <a:lnTo>
                  <a:pt x="1475841" y="6218834"/>
                </a:lnTo>
                <a:lnTo>
                  <a:pt x="1724558" y="6068872"/>
                </a:lnTo>
                <a:lnTo>
                  <a:pt x="1697305" y="6024362"/>
                </a:lnTo>
                <a:lnTo>
                  <a:pt x="1687068" y="6014212"/>
                </a:lnTo>
                <a:lnTo>
                  <a:pt x="1687068" y="6013272"/>
                </a:lnTo>
                <a:lnTo>
                  <a:pt x="1689363" y="6013272"/>
                </a:lnTo>
                <a:lnTo>
                  <a:pt x="1764025" y="5970962"/>
                </a:lnTo>
                <a:lnTo>
                  <a:pt x="2110435" y="5759805"/>
                </a:lnTo>
                <a:lnTo>
                  <a:pt x="5958230" y="5759805"/>
                </a:lnTo>
                <a:lnTo>
                  <a:pt x="5958230" y="5564124"/>
                </a:lnTo>
                <a:close/>
              </a:path>
              <a:path w="6102984" h="6492875">
                <a:moveTo>
                  <a:pt x="1688198" y="6013932"/>
                </a:moveTo>
                <a:lnTo>
                  <a:pt x="1687499" y="6014161"/>
                </a:lnTo>
                <a:lnTo>
                  <a:pt x="1687068" y="6014212"/>
                </a:lnTo>
                <a:lnTo>
                  <a:pt x="1688514" y="6014212"/>
                </a:lnTo>
                <a:lnTo>
                  <a:pt x="1688198" y="6013932"/>
                </a:lnTo>
                <a:close/>
              </a:path>
              <a:path w="6102984" h="6492875">
                <a:moveTo>
                  <a:pt x="1689363" y="6013272"/>
                </a:moveTo>
                <a:lnTo>
                  <a:pt x="1687068" y="6013272"/>
                </a:lnTo>
                <a:lnTo>
                  <a:pt x="1687525" y="6013399"/>
                </a:lnTo>
                <a:lnTo>
                  <a:pt x="1688198" y="6013932"/>
                </a:lnTo>
                <a:lnTo>
                  <a:pt x="1689363" y="6013272"/>
                </a:lnTo>
                <a:close/>
              </a:path>
              <a:path w="6102984" h="6492875">
                <a:moveTo>
                  <a:pt x="5958230" y="5759805"/>
                </a:moveTo>
                <a:lnTo>
                  <a:pt x="2631643" y="5759805"/>
                </a:lnTo>
                <a:lnTo>
                  <a:pt x="2631643" y="5851245"/>
                </a:lnTo>
                <a:lnTo>
                  <a:pt x="3467404" y="5851245"/>
                </a:lnTo>
                <a:lnTo>
                  <a:pt x="3467404" y="5767120"/>
                </a:lnTo>
                <a:lnTo>
                  <a:pt x="5958230" y="5767120"/>
                </a:lnTo>
                <a:lnTo>
                  <a:pt x="5958230" y="5759805"/>
                </a:lnTo>
                <a:close/>
              </a:path>
              <a:path w="6102984" h="6492875">
                <a:moveTo>
                  <a:pt x="1938528" y="4223004"/>
                </a:moveTo>
                <a:lnTo>
                  <a:pt x="1029843" y="4223004"/>
                </a:lnTo>
                <a:lnTo>
                  <a:pt x="1029843" y="4785055"/>
                </a:lnTo>
                <a:lnTo>
                  <a:pt x="508406" y="4887468"/>
                </a:lnTo>
                <a:lnTo>
                  <a:pt x="528523" y="4992624"/>
                </a:lnTo>
                <a:lnTo>
                  <a:pt x="0" y="5094122"/>
                </a:lnTo>
                <a:lnTo>
                  <a:pt x="107899" y="5737859"/>
                </a:lnTo>
                <a:lnTo>
                  <a:pt x="1099108" y="5564124"/>
                </a:lnTo>
                <a:lnTo>
                  <a:pt x="5958230" y="5564124"/>
                </a:lnTo>
                <a:lnTo>
                  <a:pt x="5958230" y="5492686"/>
                </a:lnTo>
                <a:lnTo>
                  <a:pt x="6095390" y="5492686"/>
                </a:lnTo>
                <a:lnTo>
                  <a:pt x="6095390" y="5487314"/>
                </a:lnTo>
                <a:lnTo>
                  <a:pt x="3467404" y="5487314"/>
                </a:lnTo>
                <a:lnTo>
                  <a:pt x="3467404" y="5485485"/>
                </a:lnTo>
                <a:lnTo>
                  <a:pt x="1942185" y="5485485"/>
                </a:lnTo>
                <a:lnTo>
                  <a:pt x="1942185" y="5183124"/>
                </a:lnTo>
                <a:lnTo>
                  <a:pt x="1687068" y="5183124"/>
                </a:lnTo>
                <a:lnTo>
                  <a:pt x="1687068" y="4587544"/>
                </a:lnTo>
                <a:lnTo>
                  <a:pt x="1814169" y="4384548"/>
                </a:lnTo>
                <a:lnTo>
                  <a:pt x="1938528" y="4384548"/>
                </a:lnTo>
                <a:lnTo>
                  <a:pt x="1938528" y="4223004"/>
                </a:lnTo>
                <a:close/>
              </a:path>
              <a:path w="6102984" h="6492875">
                <a:moveTo>
                  <a:pt x="5954572" y="4675327"/>
                </a:moveTo>
                <a:lnTo>
                  <a:pt x="5795467" y="4675327"/>
                </a:lnTo>
                <a:lnTo>
                  <a:pt x="5795467" y="5112410"/>
                </a:lnTo>
                <a:lnTo>
                  <a:pt x="5219395" y="5112410"/>
                </a:lnTo>
                <a:lnTo>
                  <a:pt x="5219395" y="5227624"/>
                </a:lnTo>
                <a:lnTo>
                  <a:pt x="5555894" y="5227624"/>
                </a:lnTo>
                <a:lnTo>
                  <a:pt x="5555894" y="5487314"/>
                </a:lnTo>
                <a:lnTo>
                  <a:pt x="6095390" y="5487314"/>
                </a:lnTo>
                <a:lnTo>
                  <a:pt x="6095390" y="5315407"/>
                </a:lnTo>
                <a:lnTo>
                  <a:pt x="5956401" y="5315407"/>
                </a:lnTo>
                <a:lnTo>
                  <a:pt x="5956401" y="4927701"/>
                </a:lnTo>
                <a:lnTo>
                  <a:pt x="6089904" y="4927701"/>
                </a:lnTo>
                <a:lnTo>
                  <a:pt x="6089904" y="4739335"/>
                </a:lnTo>
                <a:lnTo>
                  <a:pt x="5954572" y="4739335"/>
                </a:lnTo>
                <a:lnTo>
                  <a:pt x="5954572" y="4675327"/>
                </a:lnTo>
                <a:close/>
              </a:path>
              <a:path w="6102984" h="6492875">
                <a:moveTo>
                  <a:pt x="2087118" y="0"/>
                </a:moveTo>
                <a:lnTo>
                  <a:pt x="1394460" y="109740"/>
                </a:lnTo>
                <a:lnTo>
                  <a:pt x="800100" y="832103"/>
                </a:lnTo>
                <a:lnTo>
                  <a:pt x="443484" y="891539"/>
                </a:lnTo>
                <a:lnTo>
                  <a:pt x="486918" y="1129283"/>
                </a:lnTo>
                <a:lnTo>
                  <a:pt x="497128" y="1134821"/>
                </a:lnTo>
                <a:lnTo>
                  <a:pt x="557784" y="1472183"/>
                </a:lnTo>
                <a:lnTo>
                  <a:pt x="813816" y="1792224"/>
                </a:lnTo>
                <a:lnTo>
                  <a:pt x="644652" y="2249424"/>
                </a:lnTo>
                <a:lnTo>
                  <a:pt x="804672" y="2439924"/>
                </a:lnTo>
                <a:lnTo>
                  <a:pt x="704088" y="3026664"/>
                </a:lnTo>
                <a:lnTo>
                  <a:pt x="1042416" y="3621024"/>
                </a:lnTo>
                <a:lnTo>
                  <a:pt x="745261" y="3876281"/>
                </a:lnTo>
                <a:lnTo>
                  <a:pt x="1027785" y="4205325"/>
                </a:lnTo>
                <a:lnTo>
                  <a:pt x="1027734" y="4223042"/>
                </a:lnTo>
                <a:lnTo>
                  <a:pt x="1029843" y="4223004"/>
                </a:lnTo>
                <a:lnTo>
                  <a:pt x="1938528" y="4223004"/>
                </a:lnTo>
                <a:lnTo>
                  <a:pt x="1938528" y="4088282"/>
                </a:lnTo>
                <a:lnTo>
                  <a:pt x="1507985" y="4088282"/>
                </a:lnTo>
                <a:lnTo>
                  <a:pt x="1498625" y="4037888"/>
                </a:lnTo>
                <a:lnTo>
                  <a:pt x="1517904" y="4037888"/>
                </a:lnTo>
                <a:lnTo>
                  <a:pt x="1517904" y="1592199"/>
                </a:lnTo>
                <a:lnTo>
                  <a:pt x="1778508" y="1293876"/>
                </a:lnTo>
                <a:lnTo>
                  <a:pt x="5815584" y="1293876"/>
                </a:lnTo>
                <a:lnTo>
                  <a:pt x="5815584" y="1056131"/>
                </a:lnTo>
                <a:lnTo>
                  <a:pt x="2272284" y="1056131"/>
                </a:lnTo>
                <a:lnTo>
                  <a:pt x="2087118" y="0"/>
                </a:lnTo>
                <a:close/>
              </a:path>
              <a:path w="6102984" h="6492875">
                <a:moveTo>
                  <a:pt x="1517904" y="4037888"/>
                </a:moveTo>
                <a:lnTo>
                  <a:pt x="1498625" y="4037888"/>
                </a:lnTo>
                <a:lnTo>
                  <a:pt x="1511249" y="4088282"/>
                </a:lnTo>
                <a:lnTo>
                  <a:pt x="1517904" y="4088282"/>
                </a:lnTo>
                <a:lnTo>
                  <a:pt x="1517904" y="4037888"/>
                </a:lnTo>
                <a:close/>
              </a:path>
              <a:path w="6102984" h="6492875">
                <a:moveTo>
                  <a:pt x="3108960" y="900683"/>
                </a:moveTo>
                <a:lnTo>
                  <a:pt x="2272284" y="1056131"/>
                </a:lnTo>
                <a:lnTo>
                  <a:pt x="5815584" y="1056131"/>
                </a:lnTo>
                <a:lnTo>
                  <a:pt x="5815584" y="1051560"/>
                </a:lnTo>
                <a:lnTo>
                  <a:pt x="4773168" y="1051560"/>
                </a:lnTo>
                <a:lnTo>
                  <a:pt x="4772841" y="1049274"/>
                </a:lnTo>
                <a:lnTo>
                  <a:pt x="3145536" y="1049274"/>
                </a:lnTo>
                <a:lnTo>
                  <a:pt x="3108960" y="900683"/>
                </a:lnTo>
                <a:close/>
              </a:path>
              <a:path w="6102984" h="6492875">
                <a:moveTo>
                  <a:pt x="4942332" y="1014983"/>
                </a:moveTo>
                <a:lnTo>
                  <a:pt x="4773168" y="1051560"/>
                </a:lnTo>
                <a:lnTo>
                  <a:pt x="5815584" y="1051560"/>
                </a:lnTo>
                <a:lnTo>
                  <a:pt x="5815584" y="1046988"/>
                </a:lnTo>
                <a:lnTo>
                  <a:pt x="4951476" y="1046988"/>
                </a:lnTo>
                <a:lnTo>
                  <a:pt x="4942332" y="1014983"/>
                </a:lnTo>
                <a:close/>
              </a:path>
              <a:path w="6102984" h="6492875">
                <a:moveTo>
                  <a:pt x="4261104" y="849249"/>
                </a:moveTo>
                <a:lnTo>
                  <a:pt x="3145536" y="1049274"/>
                </a:lnTo>
                <a:lnTo>
                  <a:pt x="4772841" y="1049274"/>
                </a:lnTo>
                <a:lnTo>
                  <a:pt x="4769902" y="1028700"/>
                </a:lnTo>
                <a:lnTo>
                  <a:pt x="4302252" y="1028700"/>
                </a:lnTo>
                <a:lnTo>
                  <a:pt x="4261104" y="849249"/>
                </a:lnTo>
                <a:close/>
              </a:path>
              <a:path w="6102984" h="6492875">
                <a:moveTo>
                  <a:pt x="5815584" y="891539"/>
                </a:moveTo>
                <a:lnTo>
                  <a:pt x="4951476" y="1046988"/>
                </a:lnTo>
                <a:lnTo>
                  <a:pt x="5815584" y="1046988"/>
                </a:lnTo>
                <a:lnTo>
                  <a:pt x="5815584" y="891539"/>
                </a:lnTo>
                <a:close/>
              </a:path>
              <a:path w="6102984" h="6492875">
                <a:moveTo>
                  <a:pt x="4745736" y="859536"/>
                </a:moveTo>
                <a:lnTo>
                  <a:pt x="4494276" y="909840"/>
                </a:lnTo>
                <a:lnTo>
                  <a:pt x="4503420" y="1005839"/>
                </a:lnTo>
                <a:lnTo>
                  <a:pt x="4302252" y="1028700"/>
                </a:lnTo>
                <a:lnTo>
                  <a:pt x="4769902" y="1028700"/>
                </a:lnTo>
                <a:lnTo>
                  <a:pt x="4745736" y="859536"/>
                </a:lnTo>
                <a:close/>
              </a:path>
            </a:pathLst>
          </a:custGeom>
          <a:solidFill>
            <a:srgbClr val="787D83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FA0A6927-A4A4-C0DB-AA19-41421803B46D}"/>
              </a:ext>
            </a:extLst>
          </p:cNvPr>
          <p:cNvSpPr/>
          <p:nvPr/>
        </p:nvSpPr>
        <p:spPr>
          <a:xfrm>
            <a:off x="6452083" y="4459610"/>
            <a:ext cx="2226235" cy="180882"/>
          </a:xfrm>
          <a:custGeom>
            <a:avLst/>
            <a:gdLst/>
            <a:ahLst/>
            <a:cxnLst/>
            <a:rect l="l" t="t" r="r" b="b"/>
            <a:pathLst>
              <a:path w="3657600" h="297179">
                <a:moveTo>
                  <a:pt x="3657511" y="297179"/>
                </a:moveTo>
                <a:lnTo>
                  <a:pt x="0" y="288035"/>
                </a:lnTo>
                <a:lnTo>
                  <a:pt x="0" y="0"/>
                </a:lnTo>
              </a:path>
            </a:pathLst>
          </a:custGeom>
          <a:ln w="76200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EF33BF5C-29C6-C8BC-3890-8A0B99A291B4}"/>
              </a:ext>
            </a:extLst>
          </p:cNvPr>
          <p:cNvSpPr/>
          <p:nvPr/>
        </p:nvSpPr>
        <p:spPr>
          <a:xfrm>
            <a:off x="8887032" y="4598751"/>
            <a:ext cx="306107" cy="324659"/>
          </a:xfrm>
          <a:custGeom>
            <a:avLst/>
            <a:gdLst/>
            <a:ahLst/>
            <a:cxnLst/>
            <a:rect l="l" t="t" r="r" b="b"/>
            <a:pathLst>
              <a:path w="502920" h="533400">
                <a:moveTo>
                  <a:pt x="0" y="533400"/>
                </a:moveTo>
                <a:lnTo>
                  <a:pt x="502920" y="533400"/>
                </a:lnTo>
                <a:lnTo>
                  <a:pt x="502920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ln w="76200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605E79CC-57EA-C2A9-4D3E-309049183B81}"/>
              </a:ext>
            </a:extLst>
          </p:cNvPr>
          <p:cNvSpPr/>
          <p:nvPr/>
        </p:nvSpPr>
        <p:spPr>
          <a:xfrm>
            <a:off x="5305575" y="4436419"/>
            <a:ext cx="102963" cy="1029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6288ED27-A914-5979-5FA9-A2DDCB42A4F8}"/>
              </a:ext>
            </a:extLst>
          </p:cNvPr>
          <p:cNvSpPr/>
          <p:nvPr/>
        </p:nvSpPr>
        <p:spPr>
          <a:xfrm>
            <a:off x="8227509" y="4920936"/>
            <a:ext cx="102963" cy="1029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E271436B-5728-16B4-47FA-12BE513C95C5}"/>
              </a:ext>
            </a:extLst>
          </p:cNvPr>
          <p:cNvSpPr/>
          <p:nvPr/>
        </p:nvSpPr>
        <p:spPr>
          <a:xfrm>
            <a:off x="6312948" y="3763913"/>
            <a:ext cx="139140" cy="695699"/>
          </a:xfrm>
          <a:custGeom>
            <a:avLst/>
            <a:gdLst/>
            <a:ahLst/>
            <a:cxnLst/>
            <a:rect l="l" t="t" r="r" b="b"/>
            <a:pathLst>
              <a:path w="228600" h="1143000">
                <a:moveTo>
                  <a:pt x="228600" y="1143000"/>
                </a:moveTo>
                <a:lnTo>
                  <a:pt x="0" y="1104900"/>
                </a:lnTo>
                <a:lnTo>
                  <a:pt x="0" y="457200"/>
                </a:lnTo>
                <a:lnTo>
                  <a:pt x="114300" y="269747"/>
                </a:lnTo>
                <a:lnTo>
                  <a:pt x="228600" y="315468"/>
                </a:lnTo>
                <a:lnTo>
                  <a:pt x="228600" y="0"/>
                </a:lnTo>
              </a:path>
            </a:pathLst>
          </a:custGeom>
          <a:ln w="76200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9A4D1B85-655A-1C32-BCBE-5C8626A789BC}"/>
              </a:ext>
            </a:extLst>
          </p:cNvPr>
          <p:cNvSpPr/>
          <p:nvPr/>
        </p:nvSpPr>
        <p:spPr>
          <a:xfrm>
            <a:off x="5269400" y="3624773"/>
            <a:ext cx="626129" cy="765268"/>
          </a:xfrm>
          <a:custGeom>
            <a:avLst/>
            <a:gdLst/>
            <a:ahLst/>
            <a:cxnLst/>
            <a:rect l="l" t="t" r="r" b="b"/>
            <a:pathLst>
              <a:path w="1028700" h="1257300">
                <a:moveTo>
                  <a:pt x="800100" y="0"/>
                </a:moveTo>
                <a:lnTo>
                  <a:pt x="1028700" y="342900"/>
                </a:lnTo>
                <a:lnTo>
                  <a:pt x="1028700" y="914400"/>
                </a:lnTo>
                <a:lnTo>
                  <a:pt x="571500" y="1028700"/>
                </a:lnTo>
                <a:lnTo>
                  <a:pt x="571500" y="1143000"/>
                </a:lnTo>
                <a:lnTo>
                  <a:pt x="0" y="1257300"/>
                </a:lnTo>
              </a:path>
            </a:pathLst>
          </a:custGeom>
          <a:ln w="76200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FF2275A5-EC90-1E13-2101-0D14959CA404}"/>
              </a:ext>
            </a:extLst>
          </p:cNvPr>
          <p:cNvSpPr/>
          <p:nvPr/>
        </p:nvSpPr>
        <p:spPr>
          <a:xfrm>
            <a:off x="6215550" y="2372516"/>
            <a:ext cx="166968" cy="1391397"/>
          </a:xfrm>
          <a:custGeom>
            <a:avLst/>
            <a:gdLst/>
            <a:ahLst/>
            <a:cxnLst/>
            <a:rect l="l" t="t" r="r" b="b"/>
            <a:pathLst>
              <a:path w="274320" h="2286000">
                <a:moveTo>
                  <a:pt x="274320" y="2286000"/>
                </a:moveTo>
                <a:lnTo>
                  <a:pt x="0" y="2286000"/>
                </a:lnTo>
                <a:lnTo>
                  <a:pt x="0" y="0"/>
                </a:lnTo>
              </a:path>
            </a:pathLst>
          </a:custGeom>
          <a:ln w="76200">
            <a:solidFill>
              <a:srgbClr val="F5C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32C8492-34F1-7965-B389-8CD958FCA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ZONE 1: ACTIVITY</a:t>
            </a:r>
          </a:p>
        </p:txBody>
      </p:sp>
    </p:spTree>
    <p:extLst>
      <p:ext uri="{BB962C8B-B14F-4D97-AF65-F5344CB8AC3E}">
        <p14:creationId xmlns:p14="http://schemas.microsoft.com/office/powerpoint/2010/main" val="2646988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90460-64E6-504B-D458-3D73CB6BF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4F7CABD2-D5F9-B117-1DA7-F66554668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86" y="192131"/>
            <a:ext cx="8554198" cy="499848"/>
          </a:xfrm>
        </p:spPr>
        <p:txBody>
          <a:bodyPr>
            <a:normAutofit fontScale="90000"/>
          </a:bodyPr>
          <a:lstStyle/>
          <a:p>
            <a:r>
              <a:rPr lang="en-US" dirty="0"/>
              <a:t>ZONE 1: ACTIVITY MATERIAL/COLOR PALETTE</a:t>
            </a: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49282422-AC3A-9DBD-9301-B77D7F9EF74B}"/>
              </a:ext>
            </a:extLst>
          </p:cNvPr>
          <p:cNvSpPr txBox="1"/>
          <p:nvPr/>
        </p:nvSpPr>
        <p:spPr>
          <a:xfrm>
            <a:off x="508686" y="917342"/>
            <a:ext cx="3848735" cy="149271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i="1" spc="-30" dirty="0">
                <a:solidFill>
                  <a:srgbClr val="787D83"/>
                </a:solidFill>
                <a:latin typeface="Univers LT Std 57 Cn"/>
                <a:cs typeface="Univers LT Std 57 Cn"/>
              </a:rPr>
              <a:t>DESIGN</a:t>
            </a:r>
            <a:r>
              <a:rPr i="1" spc="-20" dirty="0">
                <a:solidFill>
                  <a:srgbClr val="787D83"/>
                </a:solidFill>
                <a:latin typeface="Univers LT Std 57 Cn"/>
                <a:cs typeface="Univers LT Std 57 Cn"/>
              </a:rPr>
              <a:t> </a:t>
            </a: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CRITERIA:</a:t>
            </a:r>
            <a:endParaRPr dirty="0">
              <a:latin typeface="Univers LT Std 57 Cn"/>
              <a:cs typeface="Univers LT Std 57 C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238125" indent="-225425">
              <a:lnSpc>
                <a:spcPts val="2430"/>
              </a:lnSpc>
              <a:buAutoNum type="arabicPeriod"/>
              <a:tabLst>
                <a:tab pos="238760" algn="l"/>
              </a:tabLst>
            </a:pPr>
            <a:r>
              <a:rPr i="1" spc="-20" dirty="0">
                <a:solidFill>
                  <a:srgbClr val="787D83"/>
                </a:solidFill>
                <a:latin typeface="Univers LT Std 57 Cn"/>
                <a:cs typeface="Univers LT Std 57 Cn"/>
              </a:rPr>
              <a:t>Durability </a:t>
            </a:r>
            <a:r>
              <a:rPr i="1" spc="-35" dirty="0">
                <a:solidFill>
                  <a:srgbClr val="787D83"/>
                </a:solidFill>
                <a:latin typeface="Univers LT Std 57 Cn"/>
                <a:cs typeface="Univers LT Std 57 Cn"/>
              </a:rPr>
              <a:t>&amp;</a:t>
            </a: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 </a:t>
            </a:r>
            <a:r>
              <a:rPr i="1" spc="-20" dirty="0">
                <a:solidFill>
                  <a:srgbClr val="787D83"/>
                </a:solidFill>
                <a:latin typeface="Univers LT Std 57 Cn"/>
                <a:cs typeface="Univers LT Std 57 Cn"/>
              </a:rPr>
              <a:t>Maintainability</a:t>
            </a:r>
            <a:endParaRPr dirty="0">
              <a:latin typeface="Univers LT Std 57 Cn"/>
              <a:cs typeface="Univers LT Std 57 Cn"/>
            </a:endParaRPr>
          </a:p>
          <a:p>
            <a:pPr marL="238125" indent="-225425">
              <a:lnSpc>
                <a:spcPts val="2400"/>
              </a:lnSpc>
              <a:buAutoNum type="arabicPeriod"/>
              <a:tabLst>
                <a:tab pos="238760" algn="l"/>
              </a:tabLst>
            </a:pP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Acoustics </a:t>
            </a:r>
            <a:r>
              <a:rPr i="1" spc="-20" dirty="0">
                <a:solidFill>
                  <a:srgbClr val="787D83"/>
                </a:solidFill>
                <a:latin typeface="Univers LT Std 57 Cn"/>
                <a:cs typeface="Univers LT Std 57 Cn"/>
              </a:rPr>
              <a:t>- </a:t>
            </a: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Higher </a:t>
            </a:r>
            <a:r>
              <a:rPr i="1" spc="-30" dirty="0">
                <a:solidFill>
                  <a:srgbClr val="787D83"/>
                </a:solidFill>
                <a:latin typeface="Univers LT Std 57 Cn"/>
                <a:cs typeface="Univers LT Std 57 Cn"/>
              </a:rPr>
              <a:t>NRC </a:t>
            </a:r>
            <a:r>
              <a:rPr i="1" spc="-20" dirty="0">
                <a:solidFill>
                  <a:srgbClr val="787D83"/>
                </a:solidFill>
                <a:latin typeface="Univers LT Std 57 Cn"/>
                <a:cs typeface="Univers LT Std 57 Cn"/>
              </a:rPr>
              <a:t>of</a:t>
            </a:r>
            <a:r>
              <a:rPr i="1" spc="-5" dirty="0">
                <a:solidFill>
                  <a:srgbClr val="787D83"/>
                </a:solidFill>
                <a:latin typeface="Univers LT Std 57 Cn"/>
                <a:cs typeface="Univers LT Std 57 Cn"/>
              </a:rPr>
              <a:t> </a:t>
            </a: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surfaces</a:t>
            </a:r>
            <a:endParaRPr dirty="0">
              <a:latin typeface="Univers LT Std 57 Cn"/>
              <a:cs typeface="Univers LT Std 57 Cn"/>
            </a:endParaRPr>
          </a:p>
          <a:p>
            <a:pPr marL="238125" indent="-225425">
              <a:lnSpc>
                <a:spcPts val="2430"/>
              </a:lnSpc>
              <a:buAutoNum type="arabicPeriod"/>
              <a:tabLst>
                <a:tab pos="238760" algn="l"/>
              </a:tabLst>
            </a:pPr>
            <a:r>
              <a:rPr i="1" spc="-30" dirty="0">
                <a:solidFill>
                  <a:srgbClr val="787D83"/>
                </a:solidFill>
                <a:latin typeface="Univers LT Std 57 Cn"/>
                <a:cs typeface="Univers LT Std 57 Cn"/>
              </a:rPr>
              <a:t>Have </a:t>
            </a: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a </a:t>
            </a:r>
            <a:r>
              <a:rPr i="1" spc="-20" dirty="0">
                <a:solidFill>
                  <a:srgbClr val="787D83"/>
                </a:solidFill>
                <a:latin typeface="Univers LT Std 57 Cn"/>
                <a:cs typeface="Univers LT Std 57 Cn"/>
              </a:rPr>
              <a:t>feeling of </a:t>
            </a: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the</a:t>
            </a:r>
            <a:r>
              <a:rPr i="1" spc="5" dirty="0">
                <a:solidFill>
                  <a:srgbClr val="787D83"/>
                </a:solidFill>
                <a:latin typeface="Univers LT Std 57 Cn"/>
                <a:cs typeface="Univers LT Std 57 Cn"/>
              </a:rPr>
              <a:t> </a:t>
            </a:r>
            <a:r>
              <a:rPr i="1" spc="-25" dirty="0">
                <a:solidFill>
                  <a:srgbClr val="787D83"/>
                </a:solidFill>
                <a:latin typeface="Univers LT Std 57 Cn"/>
                <a:cs typeface="Univers LT Std 57 Cn"/>
              </a:rPr>
              <a:t>outdoors.</a:t>
            </a:r>
            <a:endParaRPr dirty="0">
              <a:latin typeface="Univers LT Std 57 Cn"/>
              <a:cs typeface="Univers LT Std 57 Cn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BDF4B9-F3F8-7E07-D824-EB60EA2905EE}"/>
              </a:ext>
            </a:extLst>
          </p:cNvPr>
          <p:cNvGrpSpPr/>
          <p:nvPr/>
        </p:nvGrpSpPr>
        <p:grpSpPr>
          <a:xfrm>
            <a:off x="5266626" y="916380"/>
            <a:ext cx="6416688" cy="4915113"/>
            <a:chOff x="5486400" y="1663700"/>
            <a:chExt cx="9372600" cy="7179309"/>
          </a:xfrm>
        </p:grpSpPr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BA9D7281-F094-9E51-5804-58C1A346D7A9}"/>
                </a:ext>
              </a:extLst>
            </p:cNvPr>
            <p:cNvSpPr/>
            <p:nvPr/>
          </p:nvSpPr>
          <p:spPr>
            <a:xfrm>
              <a:off x="12687300" y="7620000"/>
              <a:ext cx="2171700" cy="1219200"/>
            </a:xfrm>
            <a:custGeom>
              <a:avLst/>
              <a:gdLst/>
              <a:ahLst/>
              <a:cxnLst/>
              <a:rect l="l" t="t" r="r" b="b"/>
              <a:pathLst>
                <a:path w="2171700" h="1219200">
                  <a:moveTo>
                    <a:pt x="0" y="1219200"/>
                  </a:moveTo>
                  <a:lnTo>
                    <a:pt x="2171700" y="1219200"/>
                  </a:lnTo>
                  <a:lnTo>
                    <a:pt x="217170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60C8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11FC2E17-A696-080D-334B-99041511C66C}"/>
                </a:ext>
              </a:extLst>
            </p:cNvPr>
            <p:cNvSpPr/>
            <p:nvPr/>
          </p:nvSpPr>
          <p:spPr>
            <a:xfrm>
              <a:off x="12687300" y="6134100"/>
              <a:ext cx="2171700" cy="1219200"/>
            </a:xfrm>
            <a:custGeom>
              <a:avLst/>
              <a:gdLst/>
              <a:ahLst/>
              <a:cxnLst/>
              <a:rect l="l" t="t" r="r" b="b"/>
              <a:pathLst>
                <a:path w="2171700" h="1219200">
                  <a:moveTo>
                    <a:pt x="0" y="1219200"/>
                  </a:moveTo>
                  <a:lnTo>
                    <a:pt x="2171700" y="1219200"/>
                  </a:lnTo>
                  <a:lnTo>
                    <a:pt x="217170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F49F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19495BE3-E828-04C8-2BE6-3A588BC75972}"/>
                </a:ext>
              </a:extLst>
            </p:cNvPr>
            <p:cNvSpPr/>
            <p:nvPr/>
          </p:nvSpPr>
          <p:spPr>
            <a:xfrm>
              <a:off x="10287000" y="6134100"/>
              <a:ext cx="2171700" cy="12192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780ED519-FA9C-11DC-A204-008A33B017AA}"/>
                </a:ext>
              </a:extLst>
            </p:cNvPr>
            <p:cNvSpPr/>
            <p:nvPr/>
          </p:nvSpPr>
          <p:spPr>
            <a:xfrm>
              <a:off x="5486400" y="4660900"/>
              <a:ext cx="2171700" cy="12192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78342123-A565-2556-DDF7-8F3502F79021}"/>
                </a:ext>
              </a:extLst>
            </p:cNvPr>
            <p:cNvSpPr/>
            <p:nvPr/>
          </p:nvSpPr>
          <p:spPr>
            <a:xfrm>
              <a:off x="10287000" y="4648200"/>
              <a:ext cx="4572000" cy="12192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8">
              <a:extLst>
                <a:ext uri="{FF2B5EF4-FFF2-40B4-BE49-F238E27FC236}">
                  <a16:creationId xmlns:a16="http://schemas.microsoft.com/office/drawing/2014/main" id="{0C0ABDF0-A497-CE5B-CDD1-668D312BF5A3}"/>
                </a:ext>
              </a:extLst>
            </p:cNvPr>
            <p:cNvSpPr/>
            <p:nvPr/>
          </p:nvSpPr>
          <p:spPr>
            <a:xfrm>
              <a:off x="11487150" y="3162300"/>
              <a:ext cx="2171700" cy="12192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9">
              <a:extLst>
                <a:ext uri="{FF2B5EF4-FFF2-40B4-BE49-F238E27FC236}">
                  <a16:creationId xmlns:a16="http://schemas.microsoft.com/office/drawing/2014/main" id="{3643397D-5131-98DF-F279-1D3321E44DB4}"/>
                </a:ext>
              </a:extLst>
            </p:cNvPr>
            <p:cNvSpPr/>
            <p:nvPr/>
          </p:nvSpPr>
          <p:spPr>
            <a:xfrm>
              <a:off x="11487150" y="1663700"/>
              <a:ext cx="2171700" cy="12192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0">
              <a:extLst>
                <a:ext uri="{FF2B5EF4-FFF2-40B4-BE49-F238E27FC236}">
                  <a16:creationId xmlns:a16="http://schemas.microsoft.com/office/drawing/2014/main" id="{52C12395-1467-9EC0-73AE-18881DEF742D}"/>
                </a:ext>
              </a:extLst>
            </p:cNvPr>
            <p:cNvSpPr/>
            <p:nvPr/>
          </p:nvSpPr>
          <p:spPr>
            <a:xfrm>
              <a:off x="7886700" y="4648200"/>
              <a:ext cx="2171700" cy="27051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1">
              <a:extLst>
                <a:ext uri="{FF2B5EF4-FFF2-40B4-BE49-F238E27FC236}">
                  <a16:creationId xmlns:a16="http://schemas.microsoft.com/office/drawing/2014/main" id="{95B07342-0A50-8339-C61D-A13AFE71E411}"/>
                </a:ext>
              </a:extLst>
            </p:cNvPr>
            <p:cNvSpPr/>
            <p:nvPr/>
          </p:nvSpPr>
          <p:spPr>
            <a:xfrm>
              <a:off x="5486400" y="6134100"/>
              <a:ext cx="2171700" cy="270890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2">
              <a:extLst>
                <a:ext uri="{FF2B5EF4-FFF2-40B4-BE49-F238E27FC236}">
                  <a16:creationId xmlns:a16="http://schemas.microsoft.com/office/drawing/2014/main" id="{4BC8F24C-CA74-6A83-6347-11F2F39A3F9C}"/>
                </a:ext>
              </a:extLst>
            </p:cNvPr>
            <p:cNvSpPr/>
            <p:nvPr/>
          </p:nvSpPr>
          <p:spPr>
            <a:xfrm>
              <a:off x="5486400" y="1672590"/>
              <a:ext cx="971550" cy="270890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4">
              <a:extLst>
                <a:ext uri="{FF2B5EF4-FFF2-40B4-BE49-F238E27FC236}">
                  <a16:creationId xmlns:a16="http://schemas.microsoft.com/office/drawing/2014/main" id="{AB63012D-EBAF-CD68-C8B9-474CD1E25914}"/>
                </a:ext>
              </a:extLst>
            </p:cNvPr>
            <p:cNvSpPr/>
            <p:nvPr/>
          </p:nvSpPr>
          <p:spPr>
            <a:xfrm>
              <a:off x="6692900" y="1687067"/>
              <a:ext cx="2171700" cy="269443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5">
              <a:extLst>
                <a:ext uri="{FF2B5EF4-FFF2-40B4-BE49-F238E27FC236}">
                  <a16:creationId xmlns:a16="http://schemas.microsoft.com/office/drawing/2014/main" id="{853274AC-0B3B-338F-5484-80C340DA4495}"/>
                </a:ext>
              </a:extLst>
            </p:cNvPr>
            <p:cNvSpPr/>
            <p:nvPr/>
          </p:nvSpPr>
          <p:spPr>
            <a:xfrm>
              <a:off x="7886700" y="7620000"/>
              <a:ext cx="4572000" cy="121920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6">
              <a:extLst>
                <a:ext uri="{FF2B5EF4-FFF2-40B4-BE49-F238E27FC236}">
                  <a16:creationId xmlns:a16="http://schemas.microsoft.com/office/drawing/2014/main" id="{56081E76-0741-1A26-1BAA-2CF55885250A}"/>
                </a:ext>
              </a:extLst>
            </p:cNvPr>
            <p:cNvSpPr/>
            <p:nvPr/>
          </p:nvSpPr>
          <p:spPr>
            <a:xfrm>
              <a:off x="9086850" y="1676412"/>
              <a:ext cx="2171700" cy="270508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7">
              <a:extLst>
                <a:ext uri="{FF2B5EF4-FFF2-40B4-BE49-F238E27FC236}">
                  <a16:creationId xmlns:a16="http://schemas.microsoft.com/office/drawing/2014/main" id="{6FC5A0F8-08E5-81C7-0B0C-6437D89E5B7F}"/>
                </a:ext>
              </a:extLst>
            </p:cNvPr>
            <p:cNvSpPr/>
            <p:nvPr/>
          </p:nvSpPr>
          <p:spPr>
            <a:xfrm>
              <a:off x="13887450" y="3162300"/>
              <a:ext cx="971550" cy="1219200"/>
            </a:xfrm>
            <a:custGeom>
              <a:avLst/>
              <a:gdLst/>
              <a:ahLst/>
              <a:cxnLst/>
              <a:rect l="l" t="t" r="r" b="b"/>
              <a:pathLst>
                <a:path w="971550" h="1219200">
                  <a:moveTo>
                    <a:pt x="0" y="1219200"/>
                  </a:moveTo>
                  <a:lnTo>
                    <a:pt x="971550" y="1219200"/>
                  </a:lnTo>
                  <a:lnTo>
                    <a:pt x="97155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E8E8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8">
              <a:extLst>
                <a:ext uri="{FF2B5EF4-FFF2-40B4-BE49-F238E27FC236}">
                  <a16:creationId xmlns:a16="http://schemas.microsoft.com/office/drawing/2014/main" id="{D02035E4-D84E-5F53-2ED0-B78A29C41B6D}"/>
                </a:ext>
              </a:extLst>
            </p:cNvPr>
            <p:cNvSpPr/>
            <p:nvPr/>
          </p:nvSpPr>
          <p:spPr>
            <a:xfrm>
              <a:off x="13887450" y="1676400"/>
              <a:ext cx="971550" cy="1219200"/>
            </a:xfrm>
            <a:custGeom>
              <a:avLst/>
              <a:gdLst/>
              <a:ahLst/>
              <a:cxnLst/>
              <a:rect l="l" t="t" r="r" b="b"/>
              <a:pathLst>
                <a:path w="971550" h="1219200">
                  <a:moveTo>
                    <a:pt x="0" y="1219200"/>
                  </a:moveTo>
                  <a:lnTo>
                    <a:pt x="971550" y="1219200"/>
                  </a:lnTo>
                  <a:lnTo>
                    <a:pt x="971550" y="0"/>
                  </a:lnTo>
                  <a:lnTo>
                    <a:pt x="0" y="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7C8D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57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085D7-7192-DB9C-2A0B-2CD5BB52C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7">
            <a:extLst>
              <a:ext uri="{FF2B5EF4-FFF2-40B4-BE49-F238E27FC236}">
                <a16:creationId xmlns:a16="http://schemas.microsoft.com/office/drawing/2014/main" id="{5E5B009B-84D4-24C4-E24D-C85327137CA3}"/>
              </a:ext>
            </a:extLst>
          </p:cNvPr>
          <p:cNvSpPr/>
          <p:nvPr/>
        </p:nvSpPr>
        <p:spPr>
          <a:xfrm>
            <a:off x="2067373" y="1455858"/>
            <a:ext cx="3831366" cy="2908793"/>
          </a:xfrm>
          <a:custGeom>
            <a:avLst/>
            <a:gdLst/>
            <a:ahLst/>
            <a:cxnLst/>
            <a:rect l="l" t="t" r="r" b="b"/>
            <a:pathLst>
              <a:path w="6294755" h="4779009">
                <a:moveTo>
                  <a:pt x="2167229" y="323862"/>
                </a:moveTo>
                <a:lnTo>
                  <a:pt x="1968360" y="1451698"/>
                </a:lnTo>
                <a:lnTo>
                  <a:pt x="0" y="1798777"/>
                </a:lnTo>
                <a:lnTo>
                  <a:pt x="525475" y="4778921"/>
                </a:lnTo>
                <a:lnTo>
                  <a:pt x="2184222" y="4486440"/>
                </a:lnTo>
                <a:lnTo>
                  <a:pt x="2124773" y="4162704"/>
                </a:lnTo>
                <a:lnTo>
                  <a:pt x="5044782" y="3646843"/>
                </a:lnTo>
                <a:lnTo>
                  <a:pt x="5931092" y="3646843"/>
                </a:lnTo>
                <a:lnTo>
                  <a:pt x="6294335" y="3334816"/>
                </a:lnTo>
                <a:lnTo>
                  <a:pt x="5955995" y="2740456"/>
                </a:lnTo>
                <a:lnTo>
                  <a:pt x="6056591" y="2153742"/>
                </a:lnTo>
                <a:lnTo>
                  <a:pt x="5896559" y="1963229"/>
                </a:lnTo>
                <a:lnTo>
                  <a:pt x="6065735" y="1506029"/>
                </a:lnTo>
                <a:lnTo>
                  <a:pt x="5809703" y="1185976"/>
                </a:lnTo>
                <a:lnTo>
                  <a:pt x="5767986" y="953947"/>
                </a:lnTo>
                <a:lnTo>
                  <a:pt x="4791303" y="953947"/>
                </a:lnTo>
                <a:lnTo>
                  <a:pt x="4124515" y="836371"/>
                </a:lnTo>
                <a:lnTo>
                  <a:pt x="4200234" y="406946"/>
                </a:lnTo>
                <a:lnTo>
                  <a:pt x="2638399" y="406946"/>
                </a:lnTo>
                <a:lnTo>
                  <a:pt x="2167229" y="323862"/>
                </a:lnTo>
                <a:close/>
              </a:path>
              <a:path w="6294755" h="4779009">
                <a:moveTo>
                  <a:pt x="5931092" y="3646843"/>
                </a:moveTo>
                <a:lnTo>
                  <a:pt x="5044782" y="3646843"/>
                </a:lnTo>
                <a:lnTo>
                  <a:pt x="5102110" y="3971937"/>
                </a:lnTo>
                <a:lnTo>
                  <a:pt x="5668975" y="3872001"/>
                </a:lnTo>
                <a:lnTo>
                  <a:pt x="5931092" y="3646843"/>
                </a:lnTo>
                <a:close/>
              </a:path>
              <a:path w="6294755" h="4779009">
                <a:moveTo>
                  <a:pt x="5737974" y="787018"/>
                </a:moveTo>
                <a:lnTo>
                  <a:pt x="4791303" y="953947"/>
                </a:lnTo>
                <a:lnTo>
                  <a:pt x="5767986" y="953947"/>
                </a:lnTo>
                <a:lnTo>
                  <a:pt x="5737974" y="787018"/>
                </a:lnTo>
                <a:close/>
              </a:path>
              <a:path w="6294755" h="4779009">
                <a:moveTo>
                  <a:pt x="2710154" y="0"/>
                </a:moveTo>
                <a:lnTo>
                  <a:pt x="2638399" y="406946"/>
                </a:lnTo>
                <a:lnTo>
                  <a:pt x="4200234" y="406946"/>
                </a:lnTo>
                <a:lnTo>
                  <a:pt x="4224896" y="267080"/>
                </a:lnTo>
                <a:lnTo>
                  <a:pt x="2710154" y="0"/>
                </a:lnTo>
                <a:close/>
              </a:path>
            </a:pathLst>
          </a:custGeom>
          <a:solidFill>
            <a:srgbClr val="E2F3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94475E44-7C2B-B9CE-2337-25E4358A2F2B}"/>
              </a:ext>
            </a:extLst>
          </p:cNvPr>
          <p:cNvSpPr/>
          <p:nvPr/>
        </p:nvSpPr>
        <p:spPr>
          <a:xfrm>
            <a:off x="8441950" y="4013900"/>
            <a:ext cx="344371" cy="376450"/>
          </a:xfrm>
          <a:custGeom>
            <a:avLst/>
            <a:gdLst/>
            <a:ahLst/>
            <a:cxnLst/>
            <a:rect l="l" t="t" r="r" b="b"/>
            <a:pathLst>
              <a:path w="565784" h="618490">
                <a:moveTo>
                  <a:pt x="0" y="617981"/>
                </a:moveTo>
                <a:lnTo>
                  <a:pt x="565784" y="617981"/>
                </a:lnTo>
                <a:lnTo>
                  <a:pt x="565784" y="0"/>
                </a:lnTo>
                <a:lnTo>
                  <a:pt x="0" y="0"/>
                </a:lnTo>
                <a:lnTo>
                  <a:pt x="0" y="617981"/>
                </a:lnTo>
                <a:close/>
              </a:path>
            </a:pathLst>
          </a:custGeom>
          <a:solidFill>
            <a:srgbClr val="78BE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01DD1E32-FC7C-D745-3AD6-2A03119BC9F2}"/>
              </a:ext>
            </a:extLst>
          </p:cNvPr>
          <p:cNvSpPr/>
          <p:nvPr/>
        </p:nvSpPr>
        <p:spPr>
          <a:xfrm>
            <a:off x="7814546" y="1395876"/>
            <a:ext cx="456842" cy="511725"/>
          </a:xfrm>
          <a:custGeom>
            <a:avLst/>
            <a:gdLst/>
            <a:ahLst/>
            <a:cxnLst/>
            <a:rect l="l" t="t" r="r" b="b"/>
            <a:pathLst>
              <a:path w="750570" h="840739">
                <a:moveTo>
                  <a:pt x="635355" y="0"/>
                </a:moveTo>
                <a:lnTo>
                  <a:pt x="0" y="112026"/>
                </a:lnTo>
                <a:lnTo>
                  <a:pt x="128384" y="840155"/>
                </a:lnTo>
                <a:lnTo>
                  <a:pt x="344931" y="801966"/>
                </a:lnTo>
                <a:lnTo>
                  <a:pt x="331368" y="725017"/>
                </a:lnTo>
                <a:lnTo>
                  <a:pt x="750176" y="651179"/>
                </a:lnTo>
                <a:lnTo>
                  <a:pt x="635355" y="0"/>
                </a:lnTo>
                <a:close/>
              </a:path>
            </a:pathLst>
          </a:custGeom>
          <a:solidFill>
            <a:srgbClr val="78BE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8D6481E4-0A8C-2FA5-48C3-A1C7B609B85A}"/>
              </a:ext>
            </a:extLst>
          </p:cNvPr>
          <p:cNvSpPr/>
          <p:nvPr/>
        </p:nvSpPr>
        <p:spPr>
          <a:xfrm>
            <a:off x="8455918" y="4480250"/>
            <a:ext cx="192090" cy="141072"/>
          </a:xfrm>
          <a:custGeom>
            <a:avLst/>
            <a:gdLst/>
            <a:ahLst/>
            <a:cxnLst/>
            <a:rect l="l" t="t" r="r" b="b"/>
            <a:pathLst>
              <a:path w="315595" h="231775">
                <a:moveTo>
                  <a:pt x="0" y="231267"/>
                </a:moveTo>
                <a:lnTo>
                  <a:pt x="315468" y="231267"/>
                </a:lnTo>
                <a:lnTo>
                  <a:pt x="315468" y="0"/>
                </a:lnTo>
                <a:lnTo>
                  <a:pt x="0" y="0"/>
                </a:lnTo>
                <a:lnTo>
                  <a:pt x="0" y="231267"/>
                </a:lnTo>
                <a:close/>
              </a:path>
            </a:pathLst>
          </a:custGeom>
          <a:solidFill>
            <a:srgbClr val="78BE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FDB2FB60-DA62-A9FE-D13A-64CDE35FB68D}"/>
              </a:ext>
            </a:extLst>
          </p:cNvPr>
          <p:cNvSpPr/>
          <p:nvPr/>
        </p:nvSpPr>
        <p:spPr>
          <a:xfrm>
            <a:off x="7447102" y="4076977"/>
            <a:ext cx="143391" cy="157305"/>
          </a:xfrm>
          <a:custGeom>
            <a:avLst/>
            <a:gdLst/>
            <a:ahLst/>
            <a:cxnLst/>
            <a:rect l="l" t="t" r="r" b="b"/>
            <a:pathLst>
              <a:path w="235584" h="258445">
                <a:moveTo>
                  <a:pt x="0" y="258318"/>
                </a:moveTo>
                <a:lnTo>
                  <a:pt x="235457" y="258318"/>
                </a:lnTo>
                <a:lnTo>
                  <a:pt x="235457" y="0"/>
                </a:lnTo>
                <a:lnTo>
                  <a:pt x="0" y="0"/>
                </a:lnTo>
                <a:lnTo>
                  <a:pt x="0" y="258318"/>
                </a:lnTo>
                <a:close/>
              </a:path>
            </a:pathLst>
          </a:custGeom>
          <a:solidFill>
            <a:srgbClr val="78BE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6">
            <a:extLst>
              <a:ext uri="{FF2B5EF4-FFF2-40B4-BE49-F238E27FC236}">
                <a16:creationId xmlns:a16="http://schemas.microsoft.com/office/drawing/2014/main" id="{0804C0B3-C6A9-9EA4-DF1D-B1444178FD3D}"/>
              </a:ext>
            </a:extLst>
          </p:cNvPr>
          <p:cNvSpPr/>
          <p:nvPr/>
        </p:nvSpPr>
        <p:spPr>
          <a:xfrm>
            <a:off x="3529197" y="3731736"/>
            <a:ext cx="1800313" cy="1339993"/>
          </a:xfrm>
          <a:custGeom>
            <a:avLst/>
            <a:gdLst/>
            <a:ahLst/>
            <a:cxnLst/>
            <a:rect l="l" t="t" r="r" b="b"/>
            <a:pathLst>
              <a:path w="2957829" h="2201545">
                <a:moveTo>
                  <a:pt x="2197989" y="0"/>
                </a:moveTo>
                <a:lnTo>
                  <a:pt x="408241" y="315582"/>
                </a:lnTo>
                <a:lnTo>
                  <a:pt x="458469" y="600455"/>
                </a:lnTo>
                <a:lnTo>
                  <a:pt x="0" y="681291"/>
                </a:lnTo>
                <a:lnTo>
                  <a:pt x="268020" y="2201329"/>
                </a:lnTo>
                <a:lnTo>
                  <a:pt x="2957563" y="1727111"/>
                </a:lnTo>
                <a:lnTo>
                  <a:pt x="2709142" y="318236"/>
                </a:lnTo>
                <a:lnTo>
                  <a:pt x="2254097" y="318236"/>
                </a:lnTo>
                <a:lnTo>
                  <a:pt x="2197989" y="0"/>
                </a:lnTo>
                <a:close/>
              </a:path>
              <a:path w="2957829" h="2201545">
                <a:moveTo>
                  <a:pt x="2695422" y="240423"/>
                </a:moveTo>
                <a:lnTo>
                  <a:pt x="2254097" y="318236"/>
                </a:lnTo>
                <a:lnTo>
                  <a:pt x="2709142" y="318236"/>
                </a:lnTo>
                <a:lnTo>
                  <a:pt x="2695422" y="240423"/>
                </a:lnTo>
                <a:close/>
              </a:path>
            </a:pathLst>
          </a:custGeom>
          <a:solidFill>
            <a:srgbClr val="B2E0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D5EAC49-10BB-C3D0-7090-90B5EA222EE8}"/>
              </a:ext>
            </a:extLst>
          </p:cNvPr>
          <p:cNvSpPr/>
          <p:nvPr/>
        </p:nvSpPr>
        <p:spPr>
          <a:xfrm>
            <a:off x="1373488" y="787400"/>
            <a:ext cx="9461500" cy="4775200"/>
          </a:xfrm>
          <a:prstGeom prst="rect">
            <a:avLst/>
          </a:prstGeom>
          <a:blipFill>
            <a:blip r:embed="rId2" cstate="print"/>
            <a:stretch>
              <a:fillRect t="-20710" b="-7497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2BCCBB5D-90F1-F00E-3C10-FC8C1C329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ZONE 2: WATER</a:t>
            </a:r>
          </a:p>
        </p:txBody>
      </p:sp>
      <p:sp>
        <p:nvSpPr>
          <p:cNvPr id="22" name="object 11">
            <a:extLst>
              <a:ext uri="{FF2B5EF4-FFF2-40B4-BE49-F238E27FC236}">
                <a16:creationId xmlns:a16="http://schemas.microsoft.com/office/drawing/2014/main" id="{15BAB216-E5C4-7C28-093B-0116A7ED0D67}"/>
              </a:ext>
            </a:extLst>
          </p:cNvPr>
          <p:cNvSpPr/>
          <p:nvPr/>
        </p:nvSpPr>
        <p:spPr>
          <a:xfrm>
            <a:off x="4455808" y="3964273"/>
            <a:ext cx="55656" cy="309972"/>
          </a:xfrm>
          <a:custGeom>
            <a:avLst/>
            <a:gdLst/>
            <a:ahLst/>
            <a:cxnLst/>
            <a:rect l="l" t="t" r="r" b="b"/>
            <a:pathLst>
              <a:path w="91439" h="509270">
                <a:moveTo>
                  <a:pt x="0" y="0"/>
                </a:moveTo>
                <a:lnTo>
                  <a:pt x="91440" y="509016"/>
                </a:lnTo>
              </a:path>
            </a:pathLst>
          </a:custGeom>
          <a:ln w="76200">
            <a:solidFill>
              <a:srgbClr val="3F86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2">
            <a:extLst>
              <a:ext uri="{FF2B5EF4-FFF2-40B4-BE49-F238E27FC236}">
                <a16:creationId xmlns:a16="http://schemas.microsoft.com/office/drawing/2014/main" id="{076C311D-AA9A-BF0F-1D01-B04C59E7C9A5}"/>
              </a:ext>
            </a:extLst>
          </p:cNvPr>
          <p:cNvSpPr/>
          <p:nvPr/>
        </p:nvSpPr>
        <p:spPr>
          <a:xfrm>
            <a:off x="2170156" y="2794007"/>
            <a:ext cx="238470" cy="1336901"/>
          </a:xfrm>
          <a:custGeom>
            <a:avLst/>
            <a:gdLst/>
            <a:ahLst/>
            <a:cxnLst/>
            <a:rect l="l" t="t" r="r" b="b"/>
            <a:pathLst>
              <a:path w="391794" h="2196465">
                <a:moveTo>
                  <a:pt x="0" y="0"/>
                </a:moveTo>
                <a:lnTo>
                  <a:pt x="391617" y="2196426"/>
                </a:lnTo>
              </a:path>
            </a:pathLst>
          </a:custGeom>
          <a:ln w="76200">
            <a:solidFill>
              <a:srgbClr val="3F86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3">
            <a:extLst>
              <a:ext uri="{FF2B5EF4-FFF2-40B4-BE49-F238E27FC236}">
                <a16:creationId xmlns:a16="http://schemas.microsoft.com/office/drawing/2014/main" id="{B7CEDE63-D886-B3F9-27CB-D3A106D9A289}"/>
              </a:ext>
            </a:extLst>
          </p:cNvPr>
          <p:cNvSpPr/>
          <p:nvPr/>
        </p:nvSpPr>
        <p:spPr>
          <a:xfrm>
            <a:off x="4215925" y="4006553"/>
            <a:ext cx="55656" cy="309972"/>
          </a:xfrm>
          <a:custGeom>
            <a:avLst/>
            <a:gdLst/>
            <a:ahLst/>
            <a:cxnLst/>
            <a:rect l="l" t="t" r="r" b="b"/>
            <a:pathLst>
              <a:path w="91439" h="509270">
                <a:moveTo>
                  <a:pt x="0" y="0"/>
                </a:moveTo>
                <a:lnTo>
                  <a:pt x="91440" y="509016"/>
                </a:lnTo>
              </a:path>
            </a:pathLst>
          </a:custGeom>
          <a:ln w="76200">
            <a:solidFill>
              <a:srgbClr val="3F86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>
            <a:extLst>
              <a:ext uri="{FF2B5EF4-FFF2-40B4-BE49-F238E27FC236}">
                <a16:creationId xmlns:a16="http://schemas.microsoft.com/office/drawing/2014/main" id="{7DF3E176-59CA-6A46-1AFB-B8A164BDDE67}"/>
              </a:ext>
            </a:extLst>
          </p:cNvPr>
          <p:cNvSpPr/>
          <p:nvPr/>
        </p:nvSpPr>
        <p:spPr>
          <a:xfrm>
            <a:off x="3883789" y="3926024"/>
            <a:ext cx="349009" cy="60680"/>
          </a:xfrm>
          <a:custGeom>
            <a:avLst/>
            <a:gdLst/>
            <a:ahLst/>
            <a:cxnLst/>
            <a:rect l="l" t="t" r="r" b="b"/>
            <a:pathLst>
              <a:path w="573404" h="99695">
                <a:moveTo>
                  <a:pt x="0" y="99415"/>
                </a:moveTo>
                <a:lnTo>
                  <a:pt x="573024" y="0"/>
                </a:lnTo>
              </a:path>
            </a:pathLst>
          </a:custGeom>
          <a:ln w="76200">
            <a:solidFill>
              <a:srgbClr val="3F86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5">
            <a:extLst>
              <a:ext uri="{FF2B5EF4-FFF2-40B4-BE49-F238E27FC236}">
                <a16:creationId xmlns:a16="http://schemas.microsoft.com/office/drawing/2014/main" id="{4B7CD52B-E0B2-799A-720B-AF866DA5E6E1}"/>
              </a:ext>
            </a:extLst>
          </p:cNvPr>
          <p:cNvSpPr/>
          <p:nvPr/>
        </p:nvSpPr>
        <p:spPr>
          <a:xfrm>
            <a:off x="4398761" y="3833484"/>
            <a:ext cx="367174" cy="63772"/>
          </a:xfrm>
          <a:custGeom>
            <a:avLst/>
            <a:gdLst/>
            <a:ahLst/>
            <a:cxnLst/>
            <a:rect l="l" t="t" r="r" b="b"/>
            <a:pathLst>
              <a:path w="603250" h="104775">
                <a:moveTo>
                  <a:pt x="0" y="104660"/>
                </a:moveTo>
                <a:lnTo>
                  <a:pt x="603250" y="0"/>
                </a:lnTo>
              </a:path>
            </a:pathLst>
          </a:custGeom>
          <a:ln w="76200">
            <a:solidFill>
              <a:srgbClr val="3F86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0966169"/>
      </p:ext>
    </p:extLst>
  </p:cSld>
  <p:clrMapOvr>
    <a:masterClrMapping/>
  </p:clrMapOvr>
</p:sld>
</file>

<file path=ppt/theme/theme1.xml><?xml version="1.0" encoding="utf-8"?>
<a:theme xmlns:a="http://schemas.openxmlformats.org/drawingml/2006/main" name="4_BRS_Theme">
  <a:themeElements>
    <a:clrScheme name="BRS ARCH">
      <a:dk1>
        <a:sysClr val="windowText" lastClr="000000"/>
      </a:dk1>
      <a:lt1>
        <a:sysClr val="window" lastClr="FFFFFF"/>
      </a:lt1>
      <a:dk2>
        <a:srgbClr val="474B55"/>
      </a:dk2>
      <a:lt2>
        <a:srgbClr val="D6D7D6"/>
      </a:lt2>
      <a:accent1>
        <a:srgbClr val="F0533E"/>
      </a:accent1>
      <a:accent2>
        <a:srgbClr val="14BEF0"/>
      </a:accent2>
      <a:accent3>
        <a:srgbClr val="82C341"/>
      </a:accent3>
      <a:accent4>
        <a:srgbClr val="797D82"/>
      </a:accent4>
      <a:accent5>
        <a:srgbClr val="BABABA"/>
      </a:accent5>
      <a:accent6>
        <a:srgbClr val="D6D7D6"/>
      </a:accent6>
      <a:hlink>
        <a:srgbClr val="F0533E"/>
      </a:hlink>
      <a:folHlink>
        <a:srgbClr val="BABABA"/>
      </a:folHlink>
    </a:clrScheme>
    <a:fontScheme name="BRS_Fonts">
      <a:majorFont>
        <a:latin typeface="League Gothic"/>
        <a:ea typeface=""/>
        <a:cs typeface=""/>
      </a:majorFont>
      <a:minorFont>
        <a:latin typeface="Univers LT Std 57 C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S-PPT-Template2016_16-9-v1" id="{1ECA0C99-1262-4D80-AD80-40C7716A4F72}" vid="{7C52C251-FC7F-4087-82CB-044D00CF3B8B}"/>
    </a:ext>
  </a:extLst>
</a:theme>
</file>

<file path=ppt/theme/theme2.xml><?xml version="1.0" encoding="utf-8"?>
<a:theme xmlns:a="http://schemas.openxmlformats.org/drawingml/2006/main" name="11_Office Theme">
  <a:themeElements>
    <a:clrScheme name="BRS ARCH">
      <a:dk1>
        <a:sysClr val="windowText" lastClr="000000"/>
      </a:dk1>
      <a:lt1>
        <a:sysClr val="window" lastClr="FFFFFF"/>
      </a:lt1>
      <a:dk2>
        <a:srgbClr val="474B55"/>
      </a:dk2>
      <a:lt2>
        <a:srgbClr val="D6D7D6"/>
      </a:lt2>
      <a:accent1>
        <a:srgbClr val="F0533E"/>
      </a:accent1>
      <a:accent2>
        <a:srgbClr val="14BEF0"/>
      </a:accent2>
      <a:accent3>
        <a:srgbClr val="82C341"/>
      </a:accent3>
      <a:accent4>
        <a:srgbClr val="797D82"/>
      </a:accent4>
      <a:accent5>
        <a:srgbClr val="BABABA"/>
      </a:accent5>
      <a:accent6>
        <a:srgbClr val="D6D7D6"/>
      </a:accent6>
      <a:hlink>
        <a:srgbClr val="F0533E"/>
      </a:hlink>
      <a:folHlink>
        <a:srgbClr val="BABABA"/>
      </a:folHlink>
    </a:clrScheme>
    <a:fontScheme name="BRS_Fonts">
      <a:majorFont>
        <a:latin typeface="League Gothic"/>
        <a:ea typeface=""/>
        <a:cs typeface=""/>
      </a:majorFont>
      <a:minorFont>
        <a:latin typeface="Univers LT Std 57 C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S-PPT-Template2016_16-9-v1" id="{1ECA0C99-1262-4D80-AD80-40C7716A4F72}" vid="{69BDFF59-7DD5-434A-B625-AF826E1D4C87}"/>
    </a:ext>
  </a:extLst>
</a:theme>
</file>

<file path=ppt/theme/theme3.xml><?xml version="1.0" encoding="utf-8"?>
<a:theme xmlns:a="http://schemas.openxmlformats.org/drawingml/2006/main" name="12_Office Theme">
  <a:themeElements>
    <a:clrScheme name="BRS ARCH">
      <a:dk1>
        <a:sysClr val="windowText" lastClr="000000"/>
      </a:dk1>
      <a:lt1>
        <a:sysClr val="window" lastClr="FFFFFF"/>
      </a:lt1>
      <a:dk2>
        <a:srgbClr val="474B55"/>
      </a:dk2>
      <a:lt2>
        <a:srgbClr val="D6D7D6"/>
      </a:lt2>
      <a:accent1>
        <a:srgbClr val="F0533E"/>
      </a:accent1>
      <a:accent2>
        <a:srgbClr val="14BEF0"/>
      </a:accent2>
      <a:accent3>
        <a:srgbClr val="82C341"/>
      </a:accent3>
      <a:accent4>
        <a:srgbClr val="797D82"/>
      </a:accent4>
      <a:accent5>
        <a:srgbClr val="BABABA"/>
      </a:accent5>
      <a:accent6>
        <a:srgbClr val="D6D7D6"/>
      </a:accent6>
      <a:hlink>
        <a:srgbClr val="F0533E"/>
      </a:hlink>
      <a:folHlink>
        <a:srgbClr val="BABABA"/>
      </a:folHlink>
    </a:clrScheme>
    <a:fontScheme name="BRS_Fonts">
      <a:majorFont>
        <a:latin typeface="League Gothic"/>
        <a:ea typeface=""/>
        <a:cs typeface=""/>
      </a:majorFont>
      <a:minorFont>
        <a:latin typeface="Univers LT Std 57 C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S-PPT-Template2016_16-9-v1" id="{1ECA0C99-1262-4D80-AD80-40C7716A4F72}" vid="{D3E98398-A9A6-4BDE-ADF6-8CFE59421DD7}"/>
    </a:ext>
  </a:extLst>
</a:theme>
</file>

<file path=ppt/theme/theme4.xml><?xml version="1.0" encoding="utf-8"?>
<a:theme xmlns:a="http://schemas.openxmlformats.org/drawingml/2006/main" name="5_NO FOOTER">
  <a:themeElements>
    <a:clrScheme name="BRS ARCH">
      <a:dk1>
        <a:sysClr val="windowText" lastClr="000000"/>
      </a:dk1>
      <a:lt1>
        <a:sysClr val="window" lastClr="FFFFFF"/>
      </a:lt1>
      <a:dk2>
        <a:srgbClr val="474B55"/>
      </a:dk2>
      <a:lt2>
        <a:srgbClr val="D6D7D6"/>
      </a:lt2>
      <a:accent1>
        <a:srgbClr val="F0533E"/>
      </a:accent1>
      <a:accent2>
        <a:srgbClr val="14BEF0"/>
      </a:accent2>
      <a:accent3>
        <a:srgbClr val="82C341"/>
      </a:accent3>
      <a:accent4>
        <a:srgbClr val="797D82"/>
      </a:accent4>
      <a:accent5>
        <a:srgbClr val="BABABA"/>
      </a:accent5>
      <a:accent6>
        <a:srgbClr val="D6D7D6"/>
      </a:accent6>
      <a:hlink>
        <a:srgbClr val="F0533E"/>
      </a:hlink>
      <a:folHlink>
        <a:srgbClr val="BABABA"/>
      </a:folHlink>
    </a:clrScheme>
    <a:fontScheme name="BRS_Fonts">
      <a:majorFont>
        <a:latin typeface="League Gothic"/>
        <a:ea typeface=""/>
        <a:cs typeface=""/>
      </a:majorFont>
      <a:minorFont>
        <a:latin typeface="Univers LT Std 57 C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S-PPT-Template2016_16-9-v1" id="{1ECA0C99-1262-4D80-AD80-40C7716A4F72}" vid="{61D20A9E-B97A-4D05-A504-CE223A07834D}"/>
    </a:ext>
  </a:extLst>
</a:theme>
</file>

<file path=ppt/theme/theme5.xml><?xml version="1.0" encoding="utf-8"?>
<a:theme xmlns:a="http://schemas.openxmlformats.org/drawingml/2006/main" name="10_Custom Design">
  <a:themeElements>
    <a:clrScheme name="BRS ARCH">
      <a:dk1>
        <a:sysClr val="windowText" lastClr="000000"/>
      </a:dk1>
      <a:lt1>
        <a:sysClr val="window" lastClr="FFFFFF"/>
      </a:lt1>
      <a:dk2>
        <a:srgbClr val="474B55"/>
      </a:dk2>
      <a:lt2>
        <a:srgbClr val="D6D7D6"/>
      </a:lt2>
      <a:accent1>
        <a:srgbClr val="F0533E"/>
      </a:accent1>
      <a:accent2>
        <a:srgbClr val="14BEF0"/>
      </a:accent2>
      <a:accent3>
        <a:srgbClr val="82C341"/>
      </a:accent3>
      <a:accent4>
        <a:srgbClr val="797D82"/>
      </a:accent4>
      <a:accent5>
        <a:srgbClr val="BABABA"/>
      </a:accent5>
      <a:accent6>
        <a:srgbClr val="D6D7D6"/>
      </a:accent6>
      <a:hlink>
        <a:srgbClr val="F0533E"/>
      </a:hlink>
      <a:folHlink>
        <a:srgbClr val="BABABA"/>
      </a:folHlink>
    </a:clrScheme>
    <a:fontScheme name="BRS_Fonts">
      <a:majorFont>
        <a:latin typeface="League Gothic"/>
        <a:ea typeface=""/>
        <a:cs typeface=""/>
      </a:majorFont>
      <a:minorFont>
        <a:latin typeface="Univers LT Std 57 C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S-PPT-Template2016_16-9-v1" id="{1ECA0C99-1262-4D80-AD80-40C7716A4F72}" vid="{783AAB28-213A-4EB0-990C-1668C0AE5D89}"/>
    </a:ext>
  </a:extLst>
</a:theme>
</file>

<file path=ppt/theme/theme6.xml><?xml version="1.0" encoding="utf-8"?>
<a:theme xmlns:a="http://schemas.openxmlformats.org/drawingml/2006/main" name="11_Custom Design">
  <a:themeElements>
    <a:clrScheme name="BRS ARCH">
      <a:dk1>
        <a:sysClr val="windowText" lastClr="000000"/>
      </a:dk1>
      <a:lt1>
        <a:sysClr val="window" lastClr="FFFFFF"/>
      </a:lt1>
      <a:dk2>
        <a:srgbClr val="474B55"/>
      </a:dk2>
      <a:lt2>
        <a:srgbClr val="D6D7D6"/>
      </a:lt2>
      <a:accent1>
        <a:srgbClr val="F0533E"/>
      </a:accent1>
      <a:accent2>
        <a:srgbClr val="14BEF0"/>
      </a:accent2>
      <a:accent3>
        <a:srgbClr val="82C341"/>
      </a:accent3>
      <a:accent4>
        <a:srgbClr val="797D82"/>
      </a:accent4>
      <a:accent5>
        <a:srgbClr val="BABABA"/>
      </a:accent5>
      <a:accent6>
        <a:srgbClr val="D6D7D6"/>
      </a:accent6>
      <a:hlink>
        <a:srgbClr val="F0533E"/>
      </a:hlink>
      <a:folHlink>
        <a:srgbClr val="BABABA"/>
      </a:folHlink>
    </a:clrScheme>
    <a:fontScheme name="BRS_Fonts">
      <a:majorFont>
        <a:latin typeface="League Gothic"/>
        <a:ea typeface=""/>
        <a:cs typeface=""/>
      </a:majorFont>
      <a:minorFont>
        <a:latin typeface="Univers LT Std 57 C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S-PPT-Template2016_16-9-v1" id="{1ECA0C99-1262-4D80-AD80-40C7716A4F72}" vid="{51919CD8-E941-4E3D-AC7D-D78C5FFCBC82}"/>
    </a:ext>
  </a:extLst>
</a:theme>
</file>

<file path=ppt/theme/theme7.xml><?xml version="1.0" encoding="utf-8"?>
<a:theme xmlns:a="http://schemas.openxmlformats.org/drawingml/2006/main" name="5_BRS_Theme">
  <a:themeElements>
    <a:clrScheme name="BRS ARCH">
      <a:dk1>
        <a:sysClr val="windowText" lastClr="000000"/>
      </a:dk1>
      <a:lt1>
        <a:sysClr val="window" lastClr="FFFFFF"/>
      </a:lt1>
      <a:dk2>
        <a:srgbClr val="474B55"/>
      </a:dk2>
      <a:lt2>
        <a:srgbClr val="D6D7D6"/>
      </a:lt2>
      <a:accent1>
        <a:srgbClr val="F0533E"/>
      </a:accent1>
      <a:accent2>
        <a:srgbClr val="14BEF0"/>
      </a:accent2>
      <a:accent3>
        <a:srgbClr val="82C341"/>
      </a:accent3>
      <a:accent4>
        <a:srgbClr val="797D82"/>
      </a:accent4>
      <a:accent5>
        <a:srgbClr val="BABABA"/>
      </a:accent5>
      <a:accent6>
        <a:srgbClr val="D6D7D6"/>
      </a:accent6>
      <a:hlink>
        <a:srgbClr val="F0533E"/>
      </a:hlink>
      <a:folHlink>
        <a:srgbClr val="BABABA"/>
      </a:folHlink>
    </a:clrScheme>
    <a:fontScheme name="BRS_Fonts">
      <a:majorFont>
        <a:latin typeface="League Gothic"/>
        <a:ea typeface=""/>
        <a:cs typeface=""/>
      </a:majorFont>
      <a:minorFont>
        <a:latin typeface="Univers LT Std 57 C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S-PPT-Template2016_16-9-v1" id="{1ECA0C99-1262-4D80-AD80-40C7716A4F72}" vid="{7C52C251-FC7F-4087-82CB-044D00CF3B8B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BRS-PPT-Template2016_16-9-v1</Template>
  <TotalTime>19203</TotalTime>
  <Words>1005</Words>
  <Application>Microsoft Office PowerPoint</Application>
  <PresentationFormat>Widescreen</PresentationFormat>
  <Paragraphs>173</Paragraphs>
  <Slides>41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League Gothic</vt:lpstr>
      <vt:lpstr>Arial</vt:lpstr>
      <vt:lpstr>Calibri</vt:lpstr>
      <vt:lpstr>Tungsten Light</vt:lpstr>
      <vt:lpstr>Times New Roman</vt:lpstr>
      <vt:lpstr>Univers LT Std 57 Cn</vt:lpstr>
      <vt:lpstr>4_BRS_Theme</vt:lpstr>
      <vt:lpstr>11_Office Theme</vt:lpstr>
      <vt:lpstr>12_Office Theme</vt:lpstr>
      <vt:lpstr>5_NO FOOTER</vt:lpstr>
      <vt:lpstr>10_Custom Design</vt:lpstr>
      <vt:lpstr>11_Custom Design</vt:lpstr>
      <vt:lpstr>5_BRS_Theme</vt:lpstr>
      <vt:lpstr>PowerPoint Presentation</vt:lpstr>
      <vt:lpstr>DESIGN THREADS</vt:lpstr>
      <vt:lpstr>DESIGN THREADS</vt:lpstr>
      <vt:lpstr>COLOR PALETTE</vt:lpstr>
      <vt:lpstr>MATERIAL ZONES</vt:lpstr>
      <vt:lpstr>MATERIAL ZONES</vt:lpstr>
      <vt:lpstr>ZONE 1: ACTIVITY</vt:lpstr>
      <vt:lpstr>ZONE 1: ACTIVITY MATERIAL/COLOR PALETTE</vt:lpstr>
      <vt:lpstr>ZONE 2: WATER</vt:lpstr>
      <vt:lpstr>ZONE 2: WATER MATERIAL/COLOR PALETTE</vt:lpstr>
      <vt:lpstr>ZONE 3: GATHERING</vt:lpstr>
      <vt:lpstr>ZONE 3: GATHERING MATERIAL/COLOR PALETTE</vt:lpstr>
      <vt:lpstr>ZONE 4: ATHLETIC</vt:lpstr>
      <vt:lpstr>ZONE 4: ATHLETIC</vt:lpstr>
      <vt:lpstr>ZONE 4: ATHLETIC MATERIAL/COLOR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MURAL “A”– GYMNASIUM EXTERIOR WALL </vt:lpstr>
      <vt:lpstr>MURAL “B” – NATATORIUM EXTERIOR WALL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Barker Rinker Seacat Architecture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Bartos | BRS</dc:creator>
  <cp:lastModifiedBy>Emily Krause</cp:lastModifiedBy>
  <cp:revision>314</cp:revision>
  <cp:lastPrinted>2023-09-16T00:33:38Z</cp:lastPrinted>
  <dcterms:created xsi:type="dcterms:W3CDTF">2021-11-23T22:14:25Z</dcterms:created>
  <dcterms:modified xsi:type="dcterms:W3CDTF">2024-10-28T15:25:07Z</dcterms:modified>
</cp:coreProperties>
</file>