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slideLayouts/slideLayout70.xml" ContentType="application/vnd.openxmlformats-officedocument.presentationml.slideLayout+xml"/>
  <Override PartName="/ppt/theme/theme3.xml" ContentType="application/vnd.openxmlformats-officedocument.theme+xml"/>
  <Override PartName="/ppt/slideLayouts/slideLayout71.xml" ContentType="application/vnd.openxmlformats-officedocument.presentationml.slideLayout+xml"/>
  <Override PartName="/ppt/theme/theme4.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1.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6" r:id="rId4"/>
    <p:sldMasterId id="2147483673" r:id="rId5"/>
    <p:sldMasterId id="2147483684" r:id="rId6"/>
    <p:sldMasterId id="2147483777" r:id="rId7"/>
    <p:sldMasterId id="2147483648" r:id="rId8"/>
  </p:sldMasterIdLst>
  <p:notesMasterIdLst>
    <p:notesMasterId r:id="rId44"/>
  </p:notesMasterIdLst>
  <p:handoutMasterIdLst>
    <p:handoutMasterId r:id="rId45"/>
  </p:handoutMasterIdLst>
  <p:sldIdLst>
    <p:sldId id="288" r:id="rId9"/>
    <p:sldId id="1003" r:id="rId10"/>
    <p:sldId id="1412" r:id="rId11"/>
    <p:sldId id="1165" r:id="rId12"/>
    <p:sldId id="1452" r:id="rId13"/>
    <p:sldId id="1437" r:id="rId14"/>
    <p:sldId id="1438" r:id="rId15"/>
    <p:sldId id="1410" r:id="rId16"/>
    <p:sldId id="1405" r:id="rId17"/>
    <p:sldId id="1450" r:id="rId18"/>
    <p:sldId id="1453" r:id="rId19"/>
    <p:sldId id="1449" r:id="rId20"/>
    <p:sldId id="1429" r:id="rId21"/>
    <p:sldId id="1434" r:id="rId22"/>
    <p:sldId id="1430" r:id="rId23"/>
    <p:sldId id="1454" r:id="rId24"/>
    <p:sldId id="1451" r:id="rId25"/>
    <p:sldId id="1431" r:id="rId26"/>
    <p:sldId id="1455" r:id="rId27"/>
    <p:sldId id="1456" r:id="rId28"/>
    <p:sldId id="1457" r:id="rId29"/>
    <p:sldId id="1458" r:id="rId30"/>
    <p:sldId id="1459" r:id="rId31"/>
    <p:sldId id="1460" r:id="rId32"/>
    <p:sldId id="1461" r:id="rId33"/>
    <p:sldId id="1462" r:id="rId34"/>
    <p:sldId id="1463" r:id="rId35"/>
    <p:sldId id="1464" r:id="rId36"/>
    <p:sldId id="1465" r:id="rId37"/>
    <p:sldId id="1466" r:id="rId38"/>
    <p:sldId id="1467" r:id="rId39"/>
    <p:sldId id="1468" r:id="rId40"/>
    <p:sldId id="1469" r:id="rId41"/>
    <p:sldId id="1399" r:id="rId42"/>
    <p:sldId id="1390" r:id="rId43"/>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 userDrawn="1">
          <p15:clr>
            <a:srgbClr val="A4A3A4"/>
          </p15:clr>
        </p15:guide>
        <p15:guide id="2" pos="7104" userDrawn="1">
          <p15:clr>
            <a:srgbClr val="A4A3A4"/>
          </p15:clr>
        </p15:guide>
        <p15:guide id="3" pos="480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6460174-B1A8-FF24-06D7-6B01BA7C1754}" name="Brian Erickson" initials="BE" userId="S::BErickson@davispartnership.com::cf7320cb-a638-491f-b7b4-8cb3e8d5002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yle Hoogewind" initials="KH" lastIdx="1" clrIdx="0">
    <p:extLst>
      <p:ext uri="{19B8F6BF-5375-455C-9EA6-DF929625EA0E}">
        <p15:presenceInfo xmlns:p15="http://schemas.microsoft.com/office/powerpoint/2012/main" userId="S::KHoogewind@davispartnership.com::ea1695d2-9817-4ca1-9d65-9ca7d58a1215" providerId="AD"/>
      </p:ext>
    </p:extLst>
  </p:cmAuthor>
  <p:cmAuthor id="2" name="Brian Grimes" initials="BG" lastIdx="1" clrIdx="1">
    <p:extLst>
      <p:ext uri="{19B8F6BF-5375-455C-9EA6-DF929625EA0E}">
        <p15:presenceInfo xmlns:p15="http://schemas.microsoft.com/office/powerpoint/2012/main" userId="S::BGrimes@davispartnership.com::ddcfb304-c683-4565-ab4e-6ff6c1df2b2b" providerId="AD"/>
      </p:ext>
    </p:extLst>
  </p:cmAuthor>
  <p:cmAuthor id="3" name="Brian Erickson" initials="BE" lastIdx="2" clrIdx="2">
    <p:extLst>
      <p:ext uri="{19B8F6BF-5375-455C-9EA6-DF929625EA0E}">
        <p15:presenceInfo xmlns:p15="http://schemas.microsoft.com/office/powerpoint/2012/main" userId="S::BErickson@davispartnership.com::cf7320cb-a638-491f-b7b4-8cb3e8d500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CE7E3"/>
    <a:srgbClr val="615951"/>
    <a:srgbClr val="F5F3F1"/>
    <a:srgbClr val="B6B6B6"/>
    <a:srgbClr val="ABFFA7"/>
    <a:srgbClr val="85C2FF"/>
    <a:srgbClr val="FFAE85"/>
    <a:srgbClr val="FFFF93"/>
    <a:srgbClr val="FFFFC5"/>
    <a:srgbClr val="E319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4" autoAdjust="0"/>
    <p:restoredTop sz="95754" autoAdjust="0"/>
  </p:normalViewPr>
  <p:slideViewPr>
    <p:cSldViewPr snapToGrid="0">
      <p:cViewPr varScale="1">
        <p:scale>
          <a:sx n="59" d="100"/>
          <a:sy n="59" d="100"/>
        </p:scale>
        <p:origin x="872" y="56"/>
      </p:cViewPr>
      <p:guideLst>
        <p:guide orient="horz" pos="144"/>
        <p:guide pos="7104"/>
        <p:guide pos="4800"/>
      </p:guideLst>
    </p:cSldViewPr>
  </p:slideViewPr>
  <p:notesTextViewPr>
    <p:cViewPr>
      <p:scale>
        <a:sx n="3" d="2"/>
        <a:sy n="3" d="2"/>
      </p:scale>
      <p:origin x="0" y="0"/>
    </p:cViewPr>
  </p:notesTextViewPr>
  <p:sorterViewPr>
    <p:cViewPr>
      <p:scale>
        <a:sx n="116" d="100"/>
        <a:sy n="116" d="100"/>
      </p:scale>
      <p:origin x="0" y="0"/>
    </p:cViewPr>
  </p:sorterViewPr>
  <p:notesViewPr>
    <p:cSldViewPr snapToGrid="0" showGuides="1">
      <p:cViewPr varScale="1">
        <p:scale>
          <a:sx n="115" d="100"/>
          <a:sy n="115" d="100"/>
        </p:scale>
        <p:origin x="499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viewProps" Target="viewProps.xml"/><Relationship Id="rId8" Type="http://schemas.openxmlformats.org/officeDocument/2006/relationships/slideMaster" Target="slideMasters/slideMaster5.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commentAuthors" Target="commentAuthors.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000" b="0" i="0" u="none" strike="noStrike" kern="1200" spc="0" baseline="0" dirty="0">
                <a:solidFill>
                  <a:schemeClr val="tx1"/>
                </a:solidFill>
                <a:latin typeface="HurmeGeometricSans2 Bold" panose="020B0800020000000000" pitchFamily="34" charset="0"/>
              </a:rPr>
              <a:t>Colorado Soccer Fans vs. Colorado DMA</a:t>
            </a:r>
            <a:endParaRPr lang="en-US" sz="2000" b="0" i="0" u="none" strike="noStrike" kern="1200" spc="0" baseline="0" dirty="0">
              <a:solidFill>
                <a:sysClr val="windowText" lastClr="000000">
                  <a:lumMod val="65000"/>
                  <a:lumOff val="35000"/>
                </a:sysClr>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Sheet1!$A$2:$A$10</c:f>
              <c:strCache>
                <c:ptCount val="9"/>
                <c:pt idx="0">
                  <c:v>Ages 18-24</c:v>
                </c:pt>
                <c:pt idx="1">
                  <c:v>Ages 25-34</c:v>
                </c:pt>
                <c:pt idx="2">
                  <c:v>Hispanic</c:v>
                </c:pt>
                <c:pt idx="3">
                  <c:v>College Educated</c:v>
                </c:pt>
                <c:pt idx="4">
                  <c:v>HHI 100k+</c:v>
                </c:pt>
                <c:pt idx="5">
                  <c:v>Employed Full-Time</c:v>
                </c:pt>
                <c:pt idx="6">
                  <c:v>Retired</c:v>
                </c:pt>
                <c:pt idx="7">
                  <c:v>4+ People in HHLD</c:v>
                </c:pt>
                <c:pt idx="8">
                  <c:v>1+ Children in HHLD</c:v>
                </c:pt>
              </c:strCache>
            </c:strRef>
          </c:cat>
          <c:val>
            <c:numRef>
              <c:f>Sheet1!$B$2:$B$10</c:f>
              <c:numCache>
                <c:formatCode>General</c:formatCode>
                <c:ptCount val="9"/>
                <c:pt idx="0">
                  <c:v>113</c:v>
                </c:pt>
                <c:pt idx="1">
                  <c:v>114</c:v>
                </c:pt>
                <c:pt idx="2">
                  <c:v>105</c:v>
                </c:pt>
                <c:pt idx="3">
                  <c:v>124</c:v>
                </c:pt>
                <c:pt idx="4">
                  <c:v>118</c:v>
                </c:pt>
                <c:pt idx="5">
                  <c:v>120</c:v>
                </c:pt>
                <c:pt idx="6">
                  <c:v>69</c:v>
                </c:pt>
                <c:pt idx="7">
                  <c:v>117.5</c:v>
                </c:pt>
                <c:pt idx="8">
                  <c:v>121</c:v>
                </c:pt>
              </c:numCache>
            </c:numRef>
          </c:val>
          <c:extLst>
            <c:ext xmlns:c16="http://schemas.microsoft.com/office/drawing/2014/chart" uri="{C3380CC4-5D6E-409C-BE32-E72D297353CC}">
              <c16:uniqueId val="{00000000-5F55-49E6-A265-CC384C073F77}"/>
            </c:ext>
          </c:extLst>
        </c:ser>
        <c:dLbls>
          <c:showLegendKey val="0"/>
          <c:showVal val="0"/>
          <c:showCatName val="0"/>
          <c:showSerName val="0"/>
          <c:showPercent val="0"/>
          <c:showBubbleSize val="0"/>
        </c:dLbls>
        <c:gapWidth val="219"/>
        <c:overlap val="-27"/>
        <c:axId val="927487039"/>
        <c:axId val="927487999"/>
      </c:barChart>
      <c:catAx>
        <c:axId val="9274870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27487999"/>
        <c:crosses val="autoZero"/>
        <c:auto val="1"/>
        <c:lblAlgn val="ctr"/>
        <c:lblOffset val="100"/>
        <c:noMultiLvlLbl val="0"/>
      </c:catAx>
      <c:valAx>
        <c:axId val="92748799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274870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Sheet1!$A$2:$A$4</cx:f>
        <cx:lvl ptCount="3">
          <cx:pt idx="0">Colorado Population </cx:pt>
          <cx:pt idx="1">Colorado Sports Fans</cx:pt>
          <cx:pt idx="2">Colorado Soccer Fans</cx:pt>
        </cx:lvl>
      </cx:strDim>
      <cx:numDim type="val">
        <cx:f>Sheet1!$B$2:$B$4</cx:f>
        <cx:lvl ptCount="3" formatCode="#,##0">
          <cx:pt idx="0">5957492</cx:pt>
          <cx:pt idx="1">4351800</cx:pt>
          <cx:pt idx="2">2328000</cx:pt>
        </cx:lvl>
      </cx:numDim>
    </cx:data>
  </cx:chartData>
  <cx:chart>
    <cx:title pos="t" align="ctr" overlay="0">
      <cx:tx>
        <cx:txData>
          <cx:v/>
        </cx:txData>
      </cx:tx>
      <cx:txPr>
        <a:bodyPr spcFirstLastPara="1" vertOverflow="ellipsis" horzOverflow="overflow" wrap="square" lIns="0" tIns="0" rIns="0" bIns="0" anchor="ctr" anchorCtr="1"/>
        <a:lstStyle/>
        <a:p>
          <a:pPr algn="ctr" rtl="0">
            <a:defRPr/>
          </a:pPr>
          <a:endParaRPr lang="en-US" sz="1862" b="0" i="0" u="none" strike="noStrike" baseline="0" dirty="0">
            <a:solidFill>
              <a:prstClr val="black">
                <a:lumMod val="65000"/>
                <a:lumOff val="35000"/>
              </a:prstClr>
            </a:solidFill>
            <a:latin typeface="Calibri" panose="020F0502020204030204"/>
          </a:endParaRPr>
        </a:p>
      </cx:txPr>
    </cx:title>
    <cx:plotArea>
      <cx:plotAreaRegion>
        <cx:series layoutId="funnel" uniqueId="{9494F8A5-7892-4674-AA26-271A4BEA735E}">
          <cx:tx>
            <cx:txData>
              <cx:f>Sheet1!$B$1</cx:f>
              <cx:v>Series1</cx:v>
            </cx:txData>
          </cx:tx>
          <cx:dataPt idx="0">
            <cx:spPr>
              <a:solidFill>
                <a:srgbClr val="156082"/>
              </a:solidFill>
            </cx:spPr>
          </cx:dataPt>
          <cx:dataPt idx="1">
            <cx:spPr>
              <a:solidFill>
                <a:srgbClr val="156082"/>
              </a:solidFill>
            </cx:spPr>
          </cx:dataPt>
          <cx:dataPt idx="2">
            <cx:spPr>
              <a:solidFill>
                <a:srgbClr val="156082"/>
              </a:solidFill>
            </cx:spPr>
          </cx:dataPt>
          <cx:dataLabels>
            <cx:visibility seriesName="0" categoryName="0" value="1"/>
          </cx:dataLabels>
          <cx:dataId val="0"/>
        </cx:series>
      </cx:plotAreaRegion>
      <cx:axis id="0">
        <cx:catScaling gapWidth="0.0599999987"/>
        <cx:tickLabels/>
        <cx:txPr>
          <a:bodyPr spcFirstLastPara="1" vertOverflow="ellipsis" horzOverflow="overflow" wrap="square" lIns="0" tIns="0" rIns="0" bIns="0" anchor="ctr" anchorCtr="1"/>
          <a:lstStyle/>
          <a:p>
            <a:pPr algn="ctr" rtl="0">
              <a:defRPr b="1">
                <a:solidFill>
                  <a:schemeClr val="tx1"/>
                </a:solidFill>
              </a:defRPr>
            </a:pPr>
            <a:endParaRPr lang="en-US" sz="1197" b="1" i="0" u="none" strike="noStrike" baseline="0">
              <a:solidFill>
                <a:schemeClr val="tx1"/>
              </a:solidFill>
              <a:latin typeface="Calibri" panose="020F0502020204030204"/>
            </a:endParaRPr>
          </a:p>
        </cx:txPr>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D046F9-E361-47E5-BE7B-2F0FD2E4E4EF}" type="doc">
      <dgm:prSet loTypeId="urn:microsoft.com/office/officeart/2011/layout/HexagonRadial" loCatId="cycle" qsTypeId="urn:microsoft.com/office/officeart/2005/8/quickstyle/3d1" qsCatId="3D" csTypeId="urn:microsoft.com/office/officeart/2005/8/colors/colorful1" csCatId="colorful" phldr="1"/>
      <dgm:spPr/>
      <dgm:t>
        <a:bodyPr/>
        <a:lstStyle/>
        <a:p>
          <a:endParaRPr lang="en-US"/>
        </a:p>
      </dgm:t>
    </dgm:pt>
    <dgm:pt modelId="{2D4F26F7-95C9-4A6B-9217-6AC0FB7520F2}">
      <dgm:prSet phldrT="[Text]"/>
      <dgm:spPr/>
      <dgm:t>
        <a:bodyPr/>
        <a:lstStyle/>
        <a:p>
          <a:r>
            <a:rPr lang="en-US" dirty="0"/>
            <a:t>Mixed Income Housing </a:t>
          </a:r>
        </a:p>
        <a:p>
          <a:r>
            <a:rPr lang="en-US" dirty="0"/>
            <a:t>(Avg. AMI 120%)</a:t>
          </a:r>
        </a:p>
      </dgm:t>
    </dgm:pt>
    <dgm:pt modelId="{CAF3063D-2FC9-4F80-9F24-C19B7BAFFC4C}" type="parTrans" cxnId="{8F5CADA8-AD67-45BF-8715-C24CEE0ACED3}">
      <dgm:prSet/>
      <dgm:spPr/>
      <dgm:t>
        <a:bodyPr/>
        <a:lstStyle/>
        <a:p>
          <a:endParaRPr lang="en-US"/>
        </a:p>
      </dgm:t>
    </dgm:pt>
    <dgm:pt modelId="{65E02EC5-ED65-4AC6-87F4-7644495C51E5}" type="sibTrans" cxnId="{8F5CADA8-AD67-45BF-8715-C24CEE0ACED3}">
      <dgm:prSet/>
      <dgm:spPr/>
      <dgm:t>
        <a:bodyPr/>
        <a:lstStyle/>
        <a:p>
          <a:endParaRPr lang="en-US"/>
        </a:p>
      </dgm:t>
    </dgm:pt>
    <dgm:pt modelId="{30D1C72D-BD8D-4F47-B7B1-F8332729C827}">
      <dgm:prSet phldrT="[Text]"/>
      <dgm:spPr/>
      <dgm:t>
        <a:bodyPr/>
        <a:lstStyle/>
        <a:p>
          <a:r>
            <a:rPr lang="en-US" dirty="0"/>
            <a:t>Growing Local Workforce</a:t>
          </a:r>
        </a:p>
      </dgm:t>
    </dgm:pt>
    <dgm:pt modelId="{5798BA1A-F23D-4565-8D83-F62C2124E4D9}" type="parTrans" cxnId="{C2DD68AD-E0EC-43D5-BD8D-E9C765E07428}">
      <dgm:prSet/>
      <dgm:spPr/>
      <dgm:t>
        <a:bodyPr/>
        <a:lstStyle/>
        <a:p>
          <a:endParaRPr lang="en-US"/>
        </a:p>
      </dgm:t>
    </dgm:pt>
    <dgm:pt modelId="{4303E84B-D986-4ED7-9A93-FF1F24FCF85D}" type="sibTrans" cxnId="{C2DD68AD-E0EC-43D5-BD8D-E9C765E07428}">
      <dgm:prSet/>
      <dgm:spPr/>
      <dgm:t>
        <a:bodyPr/>
        <a:lstStyle/>
        <a:p>
          <a:endParaRPr lang="en-US"/>
        </a:p>
      </dgm:t>
    </dgm:pt>
    <dgm:pt modelId="{8EBAA9C0-7BB0-4DB6-98C5-2C382CFE47F2}">
      <dgm:prSet phldrT="[Text]"/>
      <dgm:spPr/>
      <dgm:t>
        <a:bodyPr/>
        <a:lstStyle/>
        <a:p>
          <a:r>
            <a:rPr lang="en-US" dirty="0"/>
            <a:t>Families and Female-Headed Households</a:t>
          </a:r>
        </a:p>
      </dgm:t>
    </dgm:pt>
    <dgm:pt modelId="{5D9A3D38-87B3-4ADD-A9A1-BDC41FA19DC7}" type="parTrans" cxnId="{E0610D79-878B-46C6-A64E-F3D30D3C05E7}">
      <dgm:prSet/>
      <dgm:spPr/>
      <dgm:t>
        <a:bodyPr/>
        <a:lstStyle/>
        <a:p>
          <a:endParaRPr lang="en-US"/>
        </a:p>
      </dgm:t>
    </dgm:pt>
    <dgm:pt modelId="{AC16E021-4809-4503-A8CC-7D5877EE35B1}" type="sibTrans" cxnId="{E0610D79-878B-46C6-A64E-F3D30D3C05E7}">
      <dgm:prSet/>
      <dgm:spPr/>
      <dgm:t>
        <a:bodyPr/>
        <a:lstStyle/>
        <a:p>
          <a:endParaRPr lang="en-US"/>
        </a:p>
      </dgm:t>
    </dgm:pt>
    <dgm:pt modelId="{2A3C3BBC-17C0-4593-98E8-6B707BF848AF}">
      <dgm:prSet phldrT="[Text]"/>
      <dgm:spPr/>
      <dgm:t>
        <a:bodyPr/>
        <a:lstStyle/>
        <a:p>
          <a:r>
            <a:rPr lang="en-US" dirty="0"/>
            <a:t>Disabled and Special Needs</a:t>
          </a:r>
        </a:p>
      </dgm:t>
    </dgm:pt>
    <dgm:pt modelId="{AAA557DE-F6B9-416B-9BF6-FA86240FA906}" type="parTrans" cxnId="{12A27CDE-7DEC-44F2-BC99-2B5039D09210}">
      <dgm:prSet/>
      <dgm:spPr/>
      <dgm:t>
        <a:bodyPr/>
        <a:lstStyle/>
        <a:p>
          <a:endParaRPr lang="en-US"/>
        </a:p>
      </dgm:t>
    </dgm:pt>
    <dgm:pt modelId="{C1E06D13-FA41-4284-952B-7875AFBBF54E}" type="sibTrans" cxnId="{12A27CDE-7DEC-44F2-BC99-2B5039D09210}">
      <dgm:prSet/>
      <dgm:spPr/>
      <dgm:t>
        <a:bodyPr/>
        <a:lstStyle/>
        <a:p>
          <a:endParaRPr lang="en-US"/>
        </a:p>
      </dgm:t>
    </dgm:pt>
    <dgm:pt modelId="{EB48DC72-E4B4-49EA-848B-92F98A199AF2}">
      <dgm:prSet phldrT="[Text]"/>
      <dgm:spPr/>
      <dgm:t>
        <a:bodyPr/>
        <a:lstStyle/>
        <a:p>
          <a:r>
            <a:rPr lang="en-US" dirty="0"/>
            <a:t>USL Players, Coaches and Staff</a:t>
          </a:r>
        </a:p>
      </dgm:t>
    </dgm:pt>
    <dgm:pt modelId="{BFF127A6-FC96-4D59-8D09-C79206996577}" type="parTrans" cxnId="{2A3FAA6F-46D4-4082-AD51-74FCA8CC75E5}">
      <dgm:prSet/>
      <dgm:spPr/>
      <dgm:t>
        <a:bodyPr/>
        <a:lstStyle/>
        <a:p>
          <a:endParaRPr lang="en-US"/>
        </a:p>
      </dgm:t>
    </dgm:pt>
    <dgm:pt modelId="{888F0808-480C-4D37-8C40-021D076B8C8A}" type="sibTrans" cxnId="{2A3FAA6F-46D4-4082-AD51-74FCA8CC75E5}">
      <dgm:prSet/>
      <dgm:spPr/>
      <dgm:t>
        <a:bodyPr/>
        <a:lstStyle/>
        <a:p>
          <a:endParaRPr lang="en-US"/>
        </a:p>
      </dgm:t>
    </dgm:pt>
    <dgm:pt modelId="{C5B7C4C8-FD1E-4C87-8070-D43371F0D0DA}">
      <dgm:prSet phldrT="[Text]"/>
      <dgm:spPr/>
      <dgm:t>
        <a:bodyPr/>
        <a:lstStyle/>
        <a:p>
          <a:r>
            <a:rPr lang="en-US" dirty="0"/>
            <a:t>Veterans</a:t>
          </a:r>
        </a:p>
      </dgm:t>
    </dgm:pt>
    <dgm:pt modelId="{B0EC1008-BC9B-4AC8-89EC-F3DD605CA46D}" type="parTrans" cxnId="{E284FEB7-1889-4436-B5FB-DCCBCD39634D}">
      <dgm:prSet/>
      <dgm:spPr/>
      <dgm:t>
        <a:bodyPr/>
        <a:lstStyle/>
        <a:p>
          <a:endParaRPr lang="en-US"/>
        </a:p>
      </dgm:t>
    </dgm:pt>
    <dgm:pt modelId="{4C0BC1FB-3121-47CA-9A35-18DB8EE7A299}" type="sibTrans" cxnId="{E284FEB7-1889-4436-B5FB-DCCBCD39634D}">
      <dgm:prSet/>
      <dgm:spPr/>
      <dgm:t>
        <a:bodyPr/>
        <a:lstStyle/>
        <a:p>
          <a:endParaRPr lang="en-US"/>
        </a:p>
      </dgm:t>
    </dgm:pt>
    <dgm:pt modelId="{F63162B5-D634-4FC1-B407-5124A03F3995}">
      <dgm:prSet phldrT="[Text]"/>
      <dgm:spPr/>
      <dgm:t>
        <a:bodyPr/>
        <a:lstStyle/>
        <a:p>
          <a:r>
            <a:rPr lang="en-US" dirty="0"/>
            <a:t>Seniors wishing to downsize and age in place</a:t>
          </a:r>
        </a:p>
      </dgm:t>
    </dgm:pt>
    <dgm:pt modelId="{A2DDE888-7FDF-4367-A9F2-4D30659B0548}" type="parTrans" cxnId="{88106B1F-3282-42E2-828A-EDF2C587C591}">
      <dgm:prSet/>
      <dgm:spPr/>
      <dgm:t>
        <a:bodyPr/>
        <a:lstStyle/>
        <a:p>
          <a:endParaRPr lang="en-US"/>
        </a:p>
      </dgm:t>
    </dgm:pt>
    <dgm:pt modelId="{1000421A-2D53-48C4-9F6F-ECBCD03714B5}" type="sibTrans" cxnId="{88106B1F-3282-42E2-828A-EDF2C587C591}">
      <dgm:prSet/>
      <dgm:spPr/>
      <dgm:t>
        <a:bodyPr/>
        <a:lstStyle/>
        <a:p>
          <a:endParaRPr lang="en-US"/>
        </a:p>
      </dgm:t>
    </dgm:pt>
    <dgm:pt modelId="{CF0204D1-C988-4B85-A44F-94114969CB5F}" type="pres">
      <dgm:prSet presAssocID="{55D046F9-E361-47E5-BE7B-2F0FD2E4E4EF}" presName="Name0" presStyleCnt="0">
        <dgm:presLayoutVars>
          <dgm:chMax val="1"/>
          <dgm:chPref val="1"/>
          <dgm:dir/>
          <dgm:animOne val="branch"/>
          <dgm:animLvl val="lvl"/>
        </dgm:presLayoutVars>
      </dgm:prSet>
      <dgm:spPr/>
    </dgm:pt>
    <dgm:pt modelId="{655E182B-6BE4-40CA-9334-B8E3BAAE7FC5}" type="pres">
      <dgm:prSet presAssocID="{2D4F26F7-95C9-4A6B-9217-6AC0FB7520F2}" presName="Parent" presStyleLbl="node0" presStyleIdx="0" presStyleCnt="1">
        <dgm:presLayoutVars>
          <dgm:chMax val="6"/>
          <dgm:chPref val="6"/>
        </dgm:presLayoutVars>
      </dgm:prSet>
      <dgm:spPr/>
    </dgm:pt>
    <dgm:pt modelId="{B58F4A44-DC78-458E-9BB3-FC7F820D3FCB}" type="pres">
      <dgm:prSet presAssocID="{30D1C72D-BD8D-4F47-B7B1-F8332729C827}" presName="Accent1" presStyleCnt="0"/>
      <dgm:spPr/>
    </dgm:pt>
    <dgm:pt modelId="{C3767E37-6155-4008-9C56-2055621B622A}" type="pres">
      <dgm:prSet presAssocID="{30D1C72D-BD8D-4F47-B7B1-F8332729C827}" presName="Accent" presStyleLbl="bgShp" presStyleIdx="0" presStyleCnt="6"/>
      <dgm:spPr/>
    </dgm:pt>
    <dgm:pt modelId="{017F2505-BCFC-46A4-AFD1-7C2926BF01E1}" type="pres">
      <dgm:prSet presAssocID="{30D1C72D-BD8D-4F47-B7B1-F8332729C827}" presName="Child1" presStyleLbl="node1" presStyleIdx="0" presStyleCnt="6">
        <dgm:presLayoutVars>
          <dgm:chMax val="0"/>
          <dgm:chPref val="0"/>
          <dgm:bulletEnabled val="1"/>
        </dgm:presLayoutVars>
      </dgm:prSet>
      <dgm:spPr/>
    </dgm:pt>
    <dgm:pt modelId="{C4487D7B-D08E-4B39-8BB2-6D117B1AC9DA}" type="pres">
      <dgm:prSet presAssocID="{8EBAA9C0-7BB0-4DB6-98C5-2C382CFE47F2}" presName="Accent2" presStyleCnt="0"/>
      <dgm:spPr/>
    </dgm:pt>
    <dgm:pt modelId="{26EC7065-A725-4030-A01C-F1E6A4C36D8E}" type="pres">
      <dgm:prSet presAssocID="{8EBAA9C0-7BB0-4DB6-98C5-2C382CFE47F2}" presName="Accent" presStyleLbl="bgShp" presStyleIdx="1" presStyleCnt="6"/>
      <dgm:spPr/>
    </dgm:pt>
    <dgm:pt modelId="{DBBDD408-132D-417C-9866-12FB3F26E297}" type="pres">
      <dgm:prSet presAssocID="{8EBAA9C0-7BB0-4DB6-98C5-2C382CFE47F2}" presName="Child2" presStyleLbl="node1" presStyleIdx="1" presStyleCnt="6">
        <dgm:presLayoutVars>
          <dgm:chMax val="0"/>
          <dgm:chPref val="0"/>
          <dgm:bulletEnabled val="1"/>
        </dgm:presLayoutVars>
      </dgm:prSet>
      <dgm:spPr/>
    </dgm:pt>
    <dgm:pt modelId="{36CA3CFA-0C42-416B-9B1D-BEC467EB29D4}" type="pres">
      <dgm:prSet presAssocID="{2A3C3BBC-17C0-4593-98E8-6B707BF848AF}" presName="Accent3" presStyleCnt="0"/>
      <dgm:spPr/>
    </dgm:pt>
    <dgm:pt modelId="{A449881B-B8F0-4CE8-9DDF-EBBF69F6615D}" type="pres">
      <dgm:prSet presAssocID="{2A3C3BBC-17C0-4593-98E8-6B707BF848AF}" presName="Accent" presStyleLbl="bgShp" presStyleIdx="2" presStyleCnt="6"/>
      <dgm:spPr/>
    </dgm:pt>
    <dgm:pt modelId="{6B77E0C6-6BB2-4234-AD13-43C2955B196B}" type="pres">
      <dgm:prSet presAssocID="{2A3C3BBC-17C0-4593-98E8-6B707BF848AF}" presName="Child3" presStyleLbl="node1" presStyleIdx="2" presStyleCnt="6">
        <dgm:presLayoutVars>
          <dgm:chMax val="0"/>
          <dgm:chPref val="0"/>
          <dgm:bulletEnabled val="1"/>
        </dgm:presLayoutVars>
      </dgm:prSet>
      <dgm:spPr/>
    </dgm:pt>
    <dgm:pt modelId="{9D46113E-4015-4C8F-BFA6-D37DB18C1567}" type="pres">
      <dgm:prSet presAssocID="{EB48DC72-E4B4-49EA-848B-92F98A199AF2}" presName="Accent4" presStyleCnt="0"/>
      <dgm:spPr/>
    </dgm:pt>
    <dgm:pt modelId="{75B884CD-B5E8-4436-ADDE-8C70FC3C79C1}" type="pres">
      <dgm:prSet presAssocID="{EB48DC72-E4B4-49EA-848B-92F98A199AF2}" presName="Accent" presStyleLbl="bgShp" presStyleIdx="3" presStyleCnt="6"/>
      <dgm:spPr/>
    </dgm:pt>
    <dgm:pt modelId="{10163157-F046-485B-B61C-27EB57A3172C}" type="pres">
      <dgm:prSet presAssocID="{EB48DC72-E4B4-49EA-848B-92F98A199AF2}" presName="Child4" presStyleLbl="node1" presStyleIdx="3" presStyleCnt="6">
        <dgm:presLayoutVars>
          <dgm:chMax val="0"/>
          <dgm:chPref val="0"/>
          <dgm:bulletEnabled val="1"/>
        </dgm:presLayoutVars>
      </dgm:prSet>
      <dgm:spPr/>
    </dgm:pt>
    <dgm:pt modelId="{8C197880-93A4-4B6A-BA48-1B0944839AF6}" type="pres">
      <dgm:prSet presAssocID="{C5B7C4C8-FD1E-4C87-8070-D43371F0D0DA}" presName="Accent5" presStyleCnt="0"/>
      <dgm:spPr/>
    </dgm:pt>
    <dgm:pt modelId="{C320ECB6-525F-4830-8BF1-E933A03EA6FB}" type="pres">
      <dgm:prSet presAssocID="{C5B7C4C8-FD1E-4C87-8070-D43371F0D0DA}" presName="Accent" presStyleLbl="bgShp" presStyleIdx="4" presStyleCnt="6"/>
      <dgm:spPr/>
    </dgm:pt>
    <dgm:pt modelId="{4E5BBD2E-FB4C-4173-A780-FFAF3C2595C2}" type="pres">
      <dgm:prSet presAssocID="{C5B7C4C8-FD1E-4C87-8070-D43371F0D0DA}" presName="Child5" presStyleLbl="node1" presStyleIdx="4" presStyleCnt="6">
        <dgm:presLayoutVars>
          <dgm:chMax val="0"/>
          <dgm:chPref val="0"/>
          <dgm:bulletEnabled val="1"/>
        </dgm:presLayoutVars>
      </dgm:prSet>
      <dgm:spPr/>
    </dgm:pt>
    <dgm:pt modelId="{D6A66475-0CA9-4520-B474-5A6CDFA12BFF}" type="pres">
      <dgm:prSet presAssocID="{F63162B5-D634-4FC1-B407-5124A03F3995}" presName="Accent6" presStyleCnt="0"/>
      <dgm:spPr/>
    </dgm:pt>
    <dgm:pt modelId="{5C203337-E7B4-489C-AA09-8DD3640E9A28}" type="pres">
      <dgm:prSet presAssocID="{F63162B5-D634-4FC1-B407-5124A03F3995}" presName="Accent" presStyleLbl="bgShp" presStyleIdx="5" presStyleCnt="6"/>
      <dgm:spPr/>
    </dgm:pt>
    <dgm:pt modelId="{0C0CFE5B-1919-4D8C-A40F-262D0DCE7B92}" type="pres">
      <dgm:prSet presAssocID="{F63162B5-D634-4FC1-B407-5124A03F3995}" presName="Child6" presStyleLbl="node1" presStyleIdx="5" presStyleCnt="6">
        <dgm:presLayoutVars>
          <dgm:chMax val="0"/>
          <dgm:chPref val="0"/>
          <dgm:bulletEnabled val="1"/>
        </dgm:presLayoutVars>
      </dgm:prSet>
      <dgm:spPr/>
    </dgm:pt>
  </dgm:ptLst>
  <dgm:cxnLst>
    <dgm:cxn modelId="{B660E706-5DAC-4F23-B0DA-09C222BE7AFA}" type="presOf" srcId="{EB48DC72-E4B4-49EA-848B-92F98A199AF2}" destId="{10163157-F046-485B-B61C-27EB57A3172C}" srcOrd="0" destOrd="0" presId="urn:microsoft.com/office/officeart/2011/layout/HexagonRadial"/>
    <dgm:cxn modelId="{88106B1F-3282-42E2-828A-EDF2C587C591}" srcId="{2D4F26F7-95C9-4A6B-9217-6AC0FB7520F2}" destId="{F63162B5-D634-4FC1-B407-5124A03F3995}" srcOrd="5" destOrd="0" parTransId="{A2DDE888-7FDF-4367-A9F2-4D30659B0548}" sibTransId="{1000421A-2D53-48C4-9F6F-ECBCD03714B5}"/>
    <dgm:cxn modelId="{83F70C3E-A28A-4AB4-9A82-E4C014455470}" type="presOf" srcId="{8EBAA9C0-7BB0-4DB6-98C5-2C382CFE47F2}" destId="{DBBDD408-132D-417C-9866-12FB3F26E297}" srcOrd="0" destOrd="0" presId="urn:microsoft.com/office/officeart/2011/layout/HexagonRadial"/>
    <dgm:cxn modelId="{E339B442-2D12-47D8-9D73-781431B19E41}" type="presOf" srcId="{2A3C3BBC-17C0-4593-98E8-6B707BF848AF}" destId="{6B77E0C6-6BB2-4234-AD13-43C2955B196B}" srcOrd="0" destOrd="0" presId="urn:microsoft.com/office/officeart/2011/layout/HexagonRadial"/>
    <dgm:cxn modelId="{063AF769-B0F8-469C-B63C-A5598DD1265F}" type="presOf" srcId="{C5B7C4C8-FD1E-4C87-8070-D43371F0D0DA}" destId="{4E5BBD2E-FB4C-4173-A780-FFAF3C2595C2}" srcOrd="0" destOrd="0" presId="urn:microsoft.com/office/officeart/2011/layout/HexagonRadial"/>
    <dgm:cxn modelId="{C8255E6D-BA87-4FF1-AD67-823995076E6E}" type="presOf" srcId="{30D1C72D-BD8D-4F47-B7B1-F8332729C827}" destId="{017F2505-BCFC-46A4-AFD1-7C2926BF01E1}" srcOrd="0" destOrd="0" presId="urn:microsoft.com/office/officeart/2011/layout/HexagonRadial"/>
    <dgm:cxn modelId="{2A3FAA6F-46D4-4082-AD51-74FCA8CC75E5}" srcId="{2D4F26F7-95C9-4A6B-9217-6AC0FB7520F2}" destId="{EB48DC72-E4B4-49EA-848B-92F98A199AF2}" srcOrd="3" destOrd="0" parTransId="{BFF127A6-FC96-4D59-8D09-C79206996577}" sibTransId="{888F0808-480C-4D37-8C40-021D076B8C8A}"/>
    <dgm:cxn modelId="{E0610D79-878B-46C6-A64E-F3D30D3C05E7}" srcId="{2D4F26F7-95C9-4A6B-9217-6AC0FB7520F2}" destId="{8EBAA9C0-7BB0-4DB6-98C5-2C382CFE47F2}" srcOrd="1" destOrd="0" parTransId="{5D9A3D38-87B3-4ADD-A9A1-BDC41FA19DC7}" sibTransId="{AC16E021-4809-4503-A8CC-7D5877EE35B1}"/>
    <dgm:cxn modelId="{34D6749C-370C-4872-959D-708E9A0D145C}" type="presOf" srcId="{F63162B5-D634-4FC1-B407-5124A03F3995}" destId="{0C0CFE5B-1919-4D8C-A40F-262D0DCE7B92}" srcOrd="0" destOrd="0" presId="urn:microsoft.com/office/officeart/2011/layout/HexagonRadial"/>
    <dgm:cxn modelId="{8F5CADA8-AD67-45BF-8715-C24CEE0ACED3}" srcId="{55D046F9-E361-47E5-BE7B-2F0FD2E4E4EF}" destId="{2D4F26F7-95C9-4A6B-9217-6AC0FB7520F2}" srcOrd="0" destOrd="0" parTransId="{CAF3063D-2FC9-4F80-9F24-C19B7BAFFC4C}" sibTransId="{65E02EC5-ED65-4AC6-87F4-7644495C51E5}"/>
    <dgm:cxn modelId="{C2DD68AD-E0EC-43D5-BD8D-E9C765E07428}" srcId="{2D4F26F7-95C9-4A6B-9217-6AC0FB7520F2}" destId="{30D1C72D-BD8D-4F47-B7B1-F8332729C827}" srcOrd="0" destOrd="0" parTransId="{5798BA1A-F23D-4565-8D83-F62C2124E4D9}" sibTransId="{4303E84B-D986-4ED7-9A93-FF1F24FCF85D}"/>
    <dgm:cxn modelId="{5AB6BDB2-2936-4486-AB8E-312F129B57B8}" type="presOf" srcId="{55D046F9-E361-47E5-BE7B-2F0FD2E4E4EF}" destId="{CF0204D1-C988-4B85-A44F-94114969CB5F}" srcOrd="0" destOrd="0" presId="urn:microsoft.com/office/officeart/2011/layout/HexagonRadial"/>
    <dgm:cxn modelId="{E284FEB7-1889-4436-B5FB-DCCBCD39634D}" srcId="{2D4F26F7-95C9-4A6B-9217-6AC0FB7520F2}" destId="{C5B7C4C8-FD1E-4C87-8070-D43371F0D0DA}" srcOrd="4" destOrd="0" parTransId="{B0EC1008-BC9B-4AC8-89EC-F3DD605CA46D}" sibTransId="{4C0BC1FB-3121-47CA-9A35-18DB8EE7A299}"/>
    <dgm:cxn modelId="{80E1D9B8-0C29-4005-8D12-E492C2EA5DF1}" type="presOf" srcId="{2D4F26F7-95C9-4A6B-9217-6AC0FB7520F2}" destId="{655E182B-6BE4-40CA-9334-B8E3BAAE7FC5}" srcOrd="0" destOrd="0" presId="urn:microsoft.com/office/officeart/2011/layout/HexagonRadial"/>
    <dgm:cxn modelId="{12A27CDE-7DEC-44F2-BC99-2B5039D09210}" srcId="{2D4F26F7-95C9-4A6B-9217-6AC0FB7520F2}" destId="{2A3C3BBC-17C0-4593-98E8-6B707BF848AF}" srcOrd="2" destOrd="0" parTransId="{AAA557DE-F6B9-416B-9BF6-FA86240FA906}" sibTransId="{C1E06D13-FA41-4284-952B-7875AFBBF54E}"/>
    <dgm:cxn modelId="{A8073151-C7DC-49AA-96C9-77416B9B1AF8}" type="presParOf" srcId="{CF0204D1-C988-4B85-A44F-94114969CB5F}" destId="{655E182B-6BE4-40CA-9334-B8E3BAAE7FC5}" srcOrd="0" destOrd="0" presId="urn:microsoft.com/office/officeart/2011/layout/HexagonRadial"/>
    <dgm:cxn modelId="{7242CAF9-03F8-4523-9CCD-5907D330C953}" type="presParOf" srcId="{CF0204D1-C988-4B85-A44F-94114969CB5F}" destId="{B58F4A44-DC78-458E-9BB3-FC7F820D3FCB}" srcOrd="1" destOrd="0" presId="urn:microsoft.com/office/officeart/2011/layout/HexagonRadial"/>
    <dgm:cxn modelId="{34C11F39-DC7F-46AC-A6FE-7492AE926D34}" type="presParOf" srcId="{B58F4A44-DC78-458E-9BB3-FC7F820D3FCB}" destId="{C3767E37-6155-4008-9C56-2055621B622A}" srcOrd="0" destOrd="0" presId="urn:microsoft.com/office/officeart/2011/layout/HexagonRadial"/>
    <dgm:cxn modelId="{C2FE07BD-EA92-4139-973B-F1ABB37C3908}" type="presParOf" srcId="{CF0204D1-C988-4B85-A44F-94114969CB5F}" destId="{017F2505-BCFC-46A4-AFD1-7C2926BF01E1}" srcOrd="2" destOrd="0" presId="urn:microsoft.com/office/officeart/2011/layout/HexagonRadial"/>
    <dgm:cxn modelId="{38800D13-D7B6-417F-840F-D111FA1FDF02}" type="presParOf" srcId="{CF0204D1-C988-4B85-A44F-94114969CB5F}" destId="{C4487D7B-D08E-4B39-8BB2-6D117B1AC9DA}" srcOrd="3" destOrd="0" presId="urn:microsoft.com/office/officeart/2011/layout/HexagonRadial"/>
    <dgm:cxn modelId="{38176CB0-011F-4387-919E-822F3E5E7CB3}" type="presParOf" srcId="{C4487D7B-D08E-4B39-8BB2-6D117B1AC9DA}" destId="{26EC7065-A725-4030-A01C-F1E6A4C36D8E}" srcOrd="0" destOrd="0" presId="urn:microsoft.com/office/officeart/2011/layout/HexagonRadial"/>
    <dgm:cxn modelId="{18BC06B0-68C5-4574-A5EE-6290CF5E98C9}" type="presParOf" srcId="{CF0204D1-C988-4B85-A44F-94114969CB5F}" destId="{DBBDD408-132D-417C-9866-12FB3F26E297}" srcOrd="4" destOrd="0" presId="urn:microsoft.com/office/officeart/2011/layout/HexagonRadial"/>
    <dgm:cxn modelId="{D0CBEDE6-DE0B-4B8E-A450-3350055C4EBA}" type="presParOf" srcId="{CF0204D1-C988-4B85-A44F-94114969CB5F}" destId="{36CA3CFA-0C42-416B-9B1D-BEC467EB29D4}" srcOrd="5" destOrd="0" presId="urn:microsoft.com/office/officeart/2011/layout/HexagonRadial"/>
    <dgm:cxn modelId="{1126AF04-8624-4BF7-9D15-E32BBC513E3E}" type="presParOf" srcId="{36CA3CFA-0C42-416B-9B1D-BEC467EB29D4}" destId="{A449881B-B8F0-4CE8-9DDF-EBBF69F6615D}" srcOrd="0" destOrd="0" presId="urn:microsoft.com/office/officeart/2011/layout/HexagonRadial"/>
    <dgm:cxn modelId="{577327AF-5B4C-4BD1-97BB-22C64429DE8E}" type="presParOf" srcId="{CF0204D1-C988-4B85-A44F-94114969CB5F}" destId="{6B77E0C6-6BB2-4234-AD13-43C2955B196B}" srcOrd="6" destOrd="0" presId="urn:microsoft.com/office/officeart/2011/layout/HexagonRadial"/>
    <dgm:cxn modelId="{E13EFC9E-3BAC-4EE9-B96C-D8F7A035CDD7}" type="presParOf" srcId="{CF0204D1-C988-4B85-A44F-94114969CB5F}" destId="{9D46113E-4015-4C8F-BFA6-D37DB18C1567}" srcOrd="7" destOrd="0" presId="urn:microsoft.com/office/officeart/2011/layout/HexagonRadial"/>
    <dgm:cxn modelId="{A14CFFBC-8D0B-4CE2-B771-B0F24D32D6C1}" type="presParOf" srcId="{9D46113E-4015-4C8F-BFA6-D37DB18C1567}" destId="{75B884CD-B5E8-4436-ADDE-8C70FC3C79C1}" srcOrd="0" destOrd="0" presId="urn:microsoft.com/office/officeart/2011/layout/HexagonRadial"/>
    <dgm:cxn modelId="{E59FDCE2-15E1-45F4-AF47-FE29B4DCB5F2}" type="presParOf" srcId="{CF0204D1-C988-4B85-A44F-94114969CB5F}" destId="{10163157-F046-485B-B61C-27EB57A3172C}" srcOrd="8" destOrd="0" presId="urn:microsoft.com/office/officeart/2011/layout/HexagonRadial"/>
    <dgm:cxn modelId="{FCB44866-8EE5-4D9E-BDBC-D8BF4988E432}" type="presParOf" srcId="{CF0204D1-C988-4B85-A44F-94114969CB5F}" destId="{8C197880-93A4-4B6A-BA48-1B0944839AF6}" srcOrd="9" destOrd="0" presId="urn:microsoft.com/office/officeart/2011/layout/HexagonRadial"/>
    <dgm:cxn modelId="{060672F1-6DA7-4E88-A77D-AB9B6F047124}" type="presParOf" srcId="{8C197880-93A4-4B6A-BA48-1B0944839AF6}" destId="{C320ECB6-525F-4830-8BF1-E933A03EA6FB}" srcOrd="0" destOrd="0" presId="urn:microsoft.com/office/officeart/2011/layout/HexagonRadial"/>
    <dgm:cxn modelId="{DCB455AF-0F4D-4B85-9BF6-BD2035FC8A2F}" type="presParOf" srcId="{CF0204D1-C988-4B85-A44F-94114969CB5F}" destId="{4E5BBD2E-FB4C-4173-A780-FFAF3C2595C2}" srcOrd="10" destOrd="0" presId="urn:microsoft.com/office/officeart/2011/layout/HexagonRadial"/>
    <dgm:cxn modelId="{0130504C-0637-4CD0-BF1A-733A86721813}" type="presParOf" srcId="{CF0204D1-C988-4B85-A44F-94114969CB5F}" destId="{D6A66475-0CA9-4520-B474-5A6CDFA12BFF}" srcOrd="11" destOrd="0" presId="urn:microsoft.com/office/officeart/2011/layout/HexagonRadial"/>
    <dgm:cxn modelId="{3594BF60-5FAB-4656-9285-8A577F970D78}" type="presParOf" srcId="{D6A66475-0CA9-4520-B474-5A6CDFA12BFF}" destId="{5C203337-E7B4-489C-AA09-8DD3640E9A28}" srcOrd="0" destOrd="0" presId="urn:microsoft.com/office/officeart/2011/layout/HexagonRadial"/>
    <dgm:cxn modelId="{4BF129E5-AB1D-4857-A27F-E740FB8FFF34}" type="presParOf" srcId="{CF0204D1-C988-4B85-A44F-94114969CB5F}" destId="{0C0CFE5B-1919-4D8C-A40F-262D0DCE7B92}"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D251A6-EA5A-4844-B94F-D8C2764C60E1}" type="doc">
      <dgm:prSet loTypeId="urn:microsoft.com/office/officeart/2005/8/layout/default" loCatId="list" qsTypeId="urn:microsoft.com/office/officeart/2005/8/quickstyle/3d5" qsCatId="3D" csTypeId="urn:microsoft.com/office/officeart/2005/8/colors/accent1_5" csCatId="accent1" phldr="1"/>
      <dgm:spPr/>
      <dgm:t>
        <a:bodyPr/>
        <a:lstStyle/>
        <a:p>
          <a:endParaRPr lang="en-US"/>
        </a:p>
      </dgm:t>
    </dgm:pt>
    <dgm:pt modelId="{36D79828-CBB6-4EB6-9AC0-2E3E6EA31870}">
      <dgm:prSet phldrT="[Text]"/>
      <dgm:spPr/>
      <dgm:t>
        <a:bodyPr/>
        <a:lstStyle/>
        <a:p>
          <a:r>
            <a:rPr lang="en-US" dirty="0"/>
            <a:t>Housing Choice Voucher Program</a:t>
          </a:r>
        </a:p>
      </dgm:t>
    </dgm:pt>
    <dgm:pt modelId="{3A752C50-9486-45E8-8BE9-EFC645CC558F}" type="parTrans" cxnId="{C2EEBD73-2C60-4955-B771-B8B8BA000659}">
      <dgm:prSet/>
      <dgm:spPr/>
      <dgm:t>
        <a:bodyPr/>
        <a:lstStyle/>
        <a:p>
          <a:endParaRPr lang="en-US"/>
        </a:p>
      </dgm:t>
    </dgm:pt>
    <dgm:pt modelId="{76D82A78-419A-482A-B2BA-9881945604BE}" type="sibTrans" cxnId="{C2EEBD73-2C60-4955-B771-B8B8BA000659}">
      <dgm:prSet/>
      <dgm:spPr/>
      <dgm:t>
        <a:bodyPr/>
        <a:lstStyle/>
        <a:p>
          <a:endParaRPr lang="en-US"/>
        </a:p>
      </dgm:t>
    </dgm:pt>
    <dgm:pt modelId="{26C03E46-9947-44C0-909E-CD67E2E6B08F}">
      <dgm:prSet phldrT="[Text]"/>
      <dgm:spPr/>
      <dgm:t>
        <a:bodyPr/>
        <a:lstStyle/>
        <a:p>
          <a:r>
            <a:rPr lang="en-US" dirty="0"/>
            <a:t>LIHTC Program </a:t>
          </a:r>
        </a:p>
        <a:p>
          <a:r>
            <a:rPr lang="en-US" dirty="0"/>
            <a:t>(4% and 9%)</a:t>
          </a:r>
        </a:p>
      </dgm:t>
    </dgm:pt>
    <dgm:pt modelId="{F023848D-8FB6-49A3-8E5F-BBD64821D6C5}" type="parTrans" cxnId="{540C1B1A-8300-43C4-A80E-DF2E950EBC0A}">
      <dgm:prSet/>
      <dgm:spPr/>
      <dgm:t>
        <a:bodyPr/>
        <a:lstStyle/>
        <a:p>
          <a:endParaRPr lang="en-US"/>
        </a:p>
      </dgm:t>
    </dgm:pt>
    <dgm:pt modelId="{DA4DF734-423C-45EE-A086-2712B3916A39}" type="sibTrans" cxnId="{540C1B1A-8300-43C4-A80E-DF2E950EBC0A}">
      <dgm:prSet/>
      <dgm:spPr/>
      <dgm:t>
        <a:bodyPr/>
        <a:lstStyle/>
        <a:p>
          <a:endParaRPr lang="en-US"/>
        </a:p>
      </dgm:t>
    </dgm:pt>
    <dgm:pt modelId="{4052E566-3B24-4B1B-B7EC-13A81BA7BF11}">
      <dgm:prSet phldrT="[Text]"/>
      <dgm:spPr/>
      <dgm:t>
        <a:bodyPr/>
        <a:lstStyle/>
        <a:p>
          <a:r>
            <a:rPr lang="en-US" dirty="0"/>
            <a:t>Dev. Impact and TCP Fee Waivers</a:t>
          </a:r>
        </a:p>
      </dgm:t>
    </dgm:pt>
    <dgm:pt modelId="{7C952255-383F-40E9-AEFB-412CC025F1FE}" type="parTrans" cxnId="{6C6E4F3F-EFDA-44F8-B500-69DB65E3937E}">
      <dgm:prSet/>
      <dgm:spPr/>
      <dgm:t>
        <a:bodyPr/>
        <a:lstStyle/>
        <a:p>
          <a:endParaRPr lang="en-US"/>
        </a:p>
      </dgm:t>
    </dgm:pt>
    <dgm:pt modelId="{875A2740-4388-4A4A-A566-676CCFBA76B7}" type="sibTrans" cxnId="{6C6E4F3F-EFDA-44F8-B500-69DB65E3937E}">
      <dgm:prSet/>
      <dgm:spPr/>
      <dgm:t>
        <a:bodyPr/>
        <a:lstStyle/>
        <a:p>
          <a:endParaRPr lang="en-US"/>
        </a:p>
      </dgm:t>
    </dgm:pt>
    <dgm:pt modelId="{94AF4B27-DC5D-44AA-8484-1CB58446DD60}">
      <dgm:prSet phldrT="[Text]"/>
      <dgm:spPr/>
      <dgm:t>
        <a:bodyPr/>
        <a:lstStyle/>
        <a:p>
          <a:r>
            <a:rPr lang="en-US" dirty="0"/>
            <a:t>Property Tax Abatement</a:t>
          </a:r>
        </a:p>
      </dgm:t>
    </dgm:pt>
    <dgm:pt modelId="{B65686AA-9EF8-42D3-97CB-B3FB7C7CCC5E}" type="parTrans" cxnId="{C48293EB-903B-47F7-A767-7DF1C6D93FB8}">
      <dgm:prSet/>
      <dgm:spPr/>
      <dgm:t>
        <a:bodyPr/>
        <a:lstStyle/>
        <a:p>
          <a:endParaRPr lang="en-US"/>
        </a:p>
      </dgm:t>
    </dgm:pt>
    <dgm:pt modelId="{089AFA3B-7878-478B-895E-FDB2123018A2}" type="sibTrans" cxnId="{C48293EB-903B-47F7-A767-7DF1C6D93FB8}">
      <dgm:prSet/>
      <dgm:spPr/>
      <dgm:t>
        <a:bodyPr/>
        <a:lstStyle/>
        <a:p>
          <a:endParaRPr lang="en-US"/>
        </a:p>
      </dgm:t>
    </dgm:pt>
    <dgm:pt modelId="{EB14D05A-C502-4AA5-82A2-C03ACED671AD}">
      <dgm:prSet phldrT="[Text]"/>
      <dgm:spPr/>
      <dgm:t>
        <a:bodyPr/>
        <a:lstStyle/>
        <a:p>
          <a:r>
            <a:rPr lang="en-US" dirty="0"/>
            <a:t>DDA Tax Increment Financing</a:t>
          </a:r>
        </a:p>
      </dgm:t>
    </dgm:pt>
    <dgm:pt modelId="{B1A1B237-6656-44BC-ADE3-23E54C7E00A8}" type="parTrans" cxnId="{2B585FC1-57F5-4AE5-84BC-8272E60CAEA8}">
      <dgm:prSet/>
      <dgm:spPr/>
      <dgm:t>
        <a:bodyPr/>
        <a:lstStyle/>
        <a:p>
          <a:endParaRPr lang="en-US"/>
        </a:p>
      </dgm:t>
    </dgm:pt>
    <dgm:pt modelId="{D31CBD0E-BB84-4136-8C3D-E8351ECBB99A}" type="sibTrans" cxnId="{2B585FC1-57F5-4AE5-84BC-8272E60CAEA8}">
      <dgm:prSet/>
      <dgm:spPr/>
      <dgm:t>
        <a:bodyPr/>
        <a:lstStyle/>
        <a:p>
          <a:endParaRPr lang="en-US"/>
        </a:p>
      </dgm:t>
    </dgm:pt>
    <dgm:pt modelId="{001C075A-F65D-4A71-8233-9169D0F90B3D}">
      <dgm:prSet phldrT="[Text]"/>
      <dgm:spPr/>
      <dgm:t>
        <a:bodyPr/>
        <a:lstStyle/>
        <a:p>
          <a:r>
            <a:rPr lang="en-US" dirty="0"/>
            <a:t>Solar/45L Credits</a:t>
          </a:r>
        </a:p>
      </dgm:t>
    </dgm:pt>
    <dgm:pt modelId="{288A8E36-1D9C-4A57-950A-AD0011C0C4F4}" type="parTrans" cxnId="{79020AB8-DAB0-42C8-9274-B7A9A7DE271E}">
      <dgm:prSet/>
      <dgm:spPr/>
      <dgm:t>
        <a:bodyPr/>
        <a:lstStyle/>
        <a:p>
          <a:endParaRPr lang="en-US"/>
        </a:p>
      </dgm:t>
    </dgm:pt>
    <dgm:pt modelId="{FDE5A245-534B-4028-8E72-50DB34022116}" type="sibTrans" cxnId="{79020AB8-DAB0-42C8-9274-B7A9A7DE271E}">
      <dgm:prSet/>
      <dgm:spPr/>
      <dgm:t>
        <a:bodyPr/>
        <a:lstStyle/>
        <a:p>
          <a:endParaRPr lang="en-US"/>
        </a:p>
      </dgm:t>
    </dgm:pt>
    <dgm:pt modelId="{63393665-30A9-4B0F-93E9-1AFB07575415}">
      <dgm:prSet phldrT="[Text]"/>
      <dgm:spPr/>
      <dgm:t>
        <a:bodyPr/>
        <a:lstStyle/>
        <a:p>
          <a:r>
            <a:rPr lang="en-US" dirty="0"/>
            <a:t>Local/County/State Grants</a:t>
          </a:r>
        </a:p>
      </dgm:t>
    </dgm:pt>
    <dgm:pt modelId="{E0CE3C35-2F2C-462D-B5A5-52BDAE316553}" type="parTrans" cxnId="{101D842E-610F-48F6-A6C0-9693E1C53369}">
      <dgm:prSet/>
      <dgm:spPr/>
      <dgm:t>
        <a:bodyPr/>
        <a:lstStyle/>
        <a:p>
          <a:endParaRPr lang="en-US"/>
        </a:p>
      </dgm:t>
    </dgm:pt>
    <dgm:pt modelId="{C0AE27C1-0E99-4941-B87D-44A44D1CF0D5}" type="sibTrans" cxnId="{101D842E-610F-48F6-A6C0-9693E1C53369}">
      <dgm:prSet/>
      <dgm:spPr/>
      <dgm:t>
        <a:bodyPr/>
        <a:lstStyle/>
        <a:p>
          <a:endParaRPr lang="en-US"/>
        </a:p>
      </dgm:t>
    </dgm:pt>
    <dgm:pt modelId="{B0D5DB2C-0724-4DDD-AEE3-3AFA4BC0F864}">
      <dgm:prSet phldrT="[Text]"/>
      <dgm:spPr/>
      <dgm:t>
        <a:bodyPr/>
        <a:lstStyle/>
        <a:p>
          <a:r>
            <a:rPr lang="en-US" dirty="0"/>
            <a:t>HOME Program</a:t>
          </a:r>
        </a:p>
      </dgm:t>
    </dgm:pt>
    <dgm:pt modelId="{DAB22794-8871-41DD-9756-0E4F2E6BA5BC}" type="parTrans" cxnId="{91624363-CB0A-4F4E-A818-E095D619CC90}">
      <dgm:prSet/>
      <dgm:spPr/>
      <dgm:t>
        <a:bodyPr/>
        <a:lstStyle/>
        <a:p>
          <a:endParaRPr lang="en-US"/>
        </a:p>
      </dgm:t>
    </dgm:pt>
    <dgm:pt modelId="{5BBDF32F-1CEA-46F5-A777-C8E6D23F4921}" type="sibTrans" cxnId="{91624363-CB0A-4F4E-A818-E095D619CC90}">
      <dgm:prSet/>
      <dgm:spPr/>
      <dgm:t>
        <a:bodyPr/>
        <a:lstStyle/>
        <a:p>
          <a:endParaRPr lang="en-US"/>
        </a:p>
      </dgm:t>
    </dgm:pt>
    <dgm:pt modelId="{746513D0-EEB2-4094-919B-24594386A0B1}">
      <dgm:prSet phldrT="[Text]"/>
      <dgm:spPr/>
      <dgm:t>
        <a:bodyPr/>
        <a:lstStyle/>
        <a:p>
          <a:r>
            <a:rPr lang="en-US" dirty="0"/>
            <a:t>CHFA Middle-Income Access Program</a:t>
          </a:r>
        </a:p>
      </dgm:t>
    </dgm:pt>
    <dgm:pt modelId="{C5E684FD-AAE4-41A8-B8F2-2D23B6E9FCE8}" type="parTrans" cxnId="{1774AB65-5626-4365-903E-A6B850E78722}">
      <dgm:prSet/>
      <dgm:spPr/>
      <dgm:t>
        <a:bodyPr/>
        <a:lstStyle/>
        <a:p>
          <a:endParaRPr lang="en-US"/>
        </a:p>
      </dgm:t>
    </dgm:pt>
    <dgm:pt modelId="{0F035B65-2808-47EF-85EA-078B777363C5}" type="sibTrans" cxnId="{1774AB65-5626-4365-903E-A6B850E78722}">
      <dgm:prSet/>
      <dgm:spPr/>
      <dgm:t>
        <a:bodyPr/>
        <a:lstStyle/>
        <a:p>
          <a:endParaRPr lang="en-US"/>
        </a:p>
      </dgm:t>
    </dgm:pt>
    <dgm:pt modelId="{50E9EDCB-7DF3-49C7-96D7-3898AF05F405}" type="pres">
      <dgm:prSet presAssocID="{FFD251A6-EA5A-4844-B94F-D8C2764C60E1}" presName="diagram" presStyleCnt="0">
        <dgm:presLayoutVars>
          <dgm:dir/>
          <dgm:resizeHandles val="exact"/>
        </dgm:presLayoutVars>
      </dgm:prSet>
      <dgm:spPr/>
    </dgm:pt>
    <dgm:pt modelId="{EE18CFA6-1376-44A9-9F06-0461B5CC3CA2}" type="pres">
      <dgm:prSet presAssocID="{36D79828-CBB6-4EB6-9AC0-2E3E6EA31870}" presName="node" presStyleLbl="node1" presStyleIdx="0" presStyleCnt="9">
        <dgm:presLayoutVars>
          <dgm:bulletEnabled val="1"/>
        </dgm:presLayoutVars>
      </dgm:prSet>
      <dgm:spPr/>
    </dgm:pt>
    <dgm:pt modelId="{C0E5D825-E3EF-4128-82EB-287693966A6C}" type="pres">
      <dgm:prSet presAssocID="{76D82A78-419A-482A-B2BA-9881945604BE}" presName="sibTrans" presStyleCnt="0"/>
      <dgm:spPr/>
    </dgm:pt>
    <dgm:pt modelId="{C168939F-BE80-4B86-A5E3-8ECF4131E642}" type="pres">
      <dgm:prSet presAssocID="{26C03E46-9947-44C0-909E-CD67E2E6B08F}" presName="node" presStyleLbl="node1" presStyleIdx="1" presStyleCnt="9">
        <dgm:presLayoutVars>
          <dgm:bulletEnabled val="1"/>
        </dgm:presLayoutVars>
      </dgm:prSet>
      <dgm:spPr/>
    </dgm:pt>
    <dgm:pt modelId="{558116F9-29E5-4CB7-94BB-4E338E2C0317}" type="pres">
      <dgm:prSet presAssocID="{DA4DF734-423C-45EE-A086-2712B3916A39}" presName="sibTrans" presStyleCnt="0"/>
      <dgm:spPr/>
    </dgm:pt>
    <dgm:pt modelId="{398F97A7-5229-4F32-9F16-CE90924BE00E}" type="pres">
      <dgm:prSet presAssocID="{4052E566-3B24-4B1B-B7EC-13A81BA7BF11}" presName="node" presStyleLbl="node1" presStyleIdx="2" presStyleCnt="9">
        <dgm:presLayoutVars>
          <dgm:bulletEnabled val="1"/>
        </dgm:presLayoutVars>
      </dgm:prSet>
      <dgm:spPr/>
    </dgm:pt>
    <dgm:pt modelId="{4D44DEDD-8DD4-4883-A6E0-F56C65A75D35}" type="pres">
      <dgm:prSet presAssocID="{875A2740-4388-4A4A-A566-676CCFBA76B7}" presName="sibTrans" presStyleCnt="0"/>
      <dgm:spPr/>
    </dgm:pt>
    <dgm:pt modelId="{BBCC68C4-2805-4869-92BD-2F3E4A9BF7A8}" type="pres">
      <dgm:prSet presAssocID="{94AF4B27-DC5D-44AA-8484-1CB58446DD60}" presName="node" presStyleLbl="node1" presStyleIdx="3" presStyleCnt="9">
        <dgm:presLayoutVars>
          <dgm:bulletEnabled val="1"/>
        </dgm:presLayoutVars>
      </dgm:prSet>
      <dgm:spPr/>
    </dgm:pt>
    <dgm:pt modelId="{B17B5E32-C71D-4B7A-A879-C531C35C1651}" type="pres">
      <dgm:prSet presAssocID="{089AFA3B-7878-478B-895E-FDB2123018A2}" presName="sibTrans" presStyleCnt="0"/>
      <dgm:spPr/>
    </dgm:pt>
    <dgm:pt modelId="{9903AFCA-3949-4000-82B5-32487DE01E05}" type="pres">
      <dgm:prSet presAssocID="{EB14D05A-C502-4AA5-82A2-C03ACED671AD}" presName="node" presStyleLbl="node1" presStyleIdx="4" presStyleCnt="9">
        <dgm:presLayoutVars>
          <dgm:bulletEnabled val="1"/>
        </dgm:presLayoutVars>
      </dgm:prSet>
      <dgm:spPr/>
    </dgm:pt>
    <dgm:pt modelId="{E83260E2-978E-4719-BD2E-D33971CBACF9}" type="pres">
      <dgm:prSet presAssocID="{D31CBD0E-BB84-4136-8C3D-E8351ECBB99A}" presName="sibTrans" presStyleCnt="0"/>
      <dgm:spPr/>
    </dgm:pt>
    <dgm:pt modelId="{B59E9632-9D08-4B85-AE3E-DE715B96ED2A}" type="pres">
      <dgm:prSet presAssocID="{001C075A-F65D-4A71-8233-9169D0F90B3D}" presName="node" presStyleLbl="node1" presStyleIdx="5" presStyleCnt="9">
        <dgm:presLayoutVars>
          <dgm:bulletEnabled val="1"/>
        </dgm:presLayoutVars>
      </dgm:prSet>
      <dgm:spPr/>
    </dgm:pt>
    <dgm:pt modelId="{CDD1AE75-01CE-4B88-BEA7-090F287AF1C7}" type="pres">
      <dgm:prSet presAssocID="{FDE5A245-534B-4028-8E72-50DB34022116}" presName="sibTrans" presStyleCnt="0"/>
      <dgm:spPr/>
    </dgm:pt>
    <dgm:pt modelId="{3FF597E3-3D97-45D3-9B69-77F21A085E40}" type="pres">
      <dgm:prSet presAssocID="{63393665-30A9-4B0F-93E9-1AFB07575415}" presName="node" presStyleLbl="node1" presStyleIdx="6" presStyleCnt="9">
        <dgm:presLayoutVars>
          <dgm:bulletEnabled val="1"/>
        </dgm:presLayoutVars>
      </dgm:prSet>
      <dgm:spPr/>
    </dgm:pt>
    <dgm:pt modelId="{87A70166-9A23-4153-B992-70BCAC453404}" type="pres">
      <dgm:prSet presAssocID="{C0AE27C1-0E99-4941-B87D-44A44D1CF0D5}" presName="sibTrans" presStyleCnt="0"/>
      <dgm:spPr/>
    </dgm:pt>
    <dgm:pt modelId="{D876E292-1493-4053-BA7F-F6F56D6C35C9}" type="pres">
      <dgm:prSet presAssocID="{B0D5DB2C-0724-4DDD-AEE3-3AFA4BC0F864}" presName="node" presStyleLbl="node1" presStyleIdx="7" presStyleCnt="9">
        <dgm:presLayoutVars>
          <dgm:bulletEnabled val="1"/>
        </dgm:presLayoutVars>
      </dgm:prSet>
      <dgm:spPr/>
    </dgm:pt>
    <dgm:pt modelId="{423B2493-9B48-4022-B2DB-BFDA25017654}" type="pres">
      <dgm:prSet presAssocID="{5BBDF32F-1CEA-46F5-A777-C8E6D23F4921}" presName="sibTrans" presStyleCnt="0"/>
      <dgm:spPr/>
    </dgm:pt>
    <dgm:pt modelId="{7696A366-7463-4195-B188-DF447AA7FC2C}" type="pres">
      <dgm:prSet presAssocID="{746513D0-EEB2-4094-919B-24594386A0B1}" presName="node" presStyleLbl="node1" presStyleIdx="8" presStyleCnt="9">
        <dgm:presLayoutVars>
          <dgm:bulletEnabled val="1"/>
        </dgm:presLayoutVars>
      </dgm:prSet>
      <dgm:spPr/>
    </dgm:pt>
  </dgm:ptLst>
  <dgm:cxnLst>
    <dgm:cxn modelId="{1F6EAB18-6FB8-4C94-925C-404FFD8EE80C}" type="presOf" srcId="{63393665-30A9-4B0F-93E9-1AFB07575415}" destId="{3FF597E3-3D97-45D3-9B69-77F21A085E40}" srcOrd="0" destOrd="0" presId="urn:microsoft.com/office/officeart/2005/8/layout/default"/>
    <dgm:cxn modelId="{540C1B1A-8300-43C4-A80E-DF2E950EBC0A}" srcId="{FFD251A6-EA5A-4844-B94F-D8C2764C60E1}" destId="{26C03E46-9947-44C0-909E-CD67E2E6B08F}" srcOrd="1" destOrd="0" parTransId="{F023848D-8FB6-49A3-8E5F-BBD64821D6C5}" sibTransId="{DA4DF734-423C-45EE-A086-2712B3916A39}"/>
    <dgm:cxn modelId="{3BC6A02A-ECA6-4DE9-B7CA-A4E9C1409091}" type="presOf" srcId="{001C075A-F65D-4A71-8233-9169D0F90B3D}" destId="{B59E9632-9D08-4B85-AE3E-DE715B96ED2A}" srcOrd="0" destOrd="0" presId="urn:microsoft.com/office/officeart/2005/8/layout/default"/>
    <dgm:cxn modelId="{101D842E-610F-48F6-A6C0-9693E1C53369}" srcId="{FFD251A6-EA5A-4844-B94F-D8C2764C60E1}" destId="{63393665-30A9-4B0F-93E9-1AFB07575415}" srcOrd="6" destOrd="0" parTransId="{E0CE3C35-2F2C-462D-B5A5-52BDAE316553}" sibTransId="{C0AE27C1-0E99-4941-B87D-44A44D1CF0D5}"/>
    <dgm:cxn modelId="{8568273F-3C8C-48E7-B5FF-0ECD95869B02}" type="presOf" srcId="{94AF4B27-DC5D-44AA-8484-1CB58446DD60}" destId="{BBCC68C4-2805-4869-92BD-2F3E4A9BF7A8}" srcOrd="0" destOrd="0" presId="urn:microsoft.com/office/officeart/2005/8/layout/default"/>
    <dgm:cxn modelId="{6C6E4F3F-EFDA-44F8-B500-69DB65E3937E}" srcId="{FFD251A6-EA5A-4844-B94F-D8C2764C60E1}" destId="{4052E566-3B24-4B1B-B7EC-13A81BA7BF11}" srcOrd="2" destOrd="0" parTransId="{7C952255-383F-40E9-AEFB-412CC025F1FE}" sibTransId="{875A2740-4388-4A4A-A566-676CCFBA76B7}"/>
    <dgm:cxn modelId="{91624363-CB0A-4F4E-A818-E095D619CC90}" srcId="{FFD251A6-EA5A-4844-B94F-D8C2764C60E1}" destId="{B0D5DB2C-0724-4DDD-AEE3-3AFA4BC0F864}" srcOrd="7" destOrd="0" parTransId="{DAB22794-8871-41DD-9756-0E4F2E6BA5BC}" sibTransId="{5BBDF32F-1CEA-46F5-A777-C8E6D23F4921}"/>
    <dgm:cxn modelId="{1774AB65-5626-4365-903E-A6B850E78722}" srcId="{FFD251A6-EA5A-4844-B94F-D8C2764C60E1}" destId="{746513D0-EEB2-4094-919B-24594386A0B1}" srcOrd="8" destOrd="0" parTransId="{C5E684FD-AAE4-41A8-B8F2-2D23B6E9FCE8}" sibTransId="{0F035B65-2808-47EF-85EA-078B777363C5}"/>
    <dgm:cxn modelId="{2A7E1D4D-6105-42A1-80BC-B8F57765E2A6}" type="presOf" srcId="{26C03E46-9947-44C0-909E-CD67E2E6B08F}" destId="{C168939F-BE80-4B86-A5E3-8ECF4131E642}" srcOrd="0" destOrd="0" presId="urn:microsoft.com/office/officeart/2005/8/layout/default"/>
    <dgm:cxn modelId="{6F096B4E-FA77-4C4C-A02B-45E5AC68438B}" type="presOf" srcId="{36D79828-CBB6-4EB6-9AC0-2E3E6EA31870}" destId="{EE18CFA6-1376-44A9-9F06-0461B5CC3CA2}" srcOrd="0" destOrd="0" presId="urn:microsoft.com/office/officeart/2005/8/layout/default"/>
    <dgm:cxn modelId="{C2EEBD73-2C60-4955-B771-B8B8BA000659}" srcId="{FFD251A6-EA5A-4844-B94F-D8C2764C60E1}" destId="{36D79828-CBB6-4EB6-9AC0-2E3E6EA31870}" srcOrd="0" destOrd="0" parTransId="{3A752C50-9486-45E8-8BE9-EFC645CC558F}" sibTransId="{76D82A78-419A-482A-B2BA-9881945604BE}"/>
    <dgm:cxn modelId="{76D9139A-5B3F-4E3F-93A4-76A0B7BECB78}" type="presOf" srcId="{4052E566-3B24-4B1B-B7EC-13A81BA7BF11}" destId="{398F97A7-5229-4F32-9F16-CE90924BE00E}" srcOrd="0" destOrd="0" presId="urn:microsoft.com/office/officeart/2005/8/layout/default"/>
    <dgm:cxn modelId="{E44B94AF-AA4D-488F-B33B-9950C3AF342A}" type="presOf" srcId="{EB14D05A-C502-4AA5-82A2-C03ACED671AD}" destId="{9903AFCA-3949-4000-82B5-32487DE01E05}" srcOrd="0" destOrd="0" presId="urn:microsoft.com/office/officeart/2005/8/layout/default"/>
    <dgm:cxn modelId="{B4DA68B0-DD56-4838-A9CE-CC292799C4A6}" type="presOf" srcId="{B0D5DB2C-0724-4DDD-AEE3-3AFA4BC0F864}" destId="{D876E292-1493-4053-BA7F-F6F56D6C35C9}" srcOrd="0" destOrd="0" presId="urn:microsoft.com/office/officeart/2005/8/layout/default"/>
    <dgm:cxn modelId="{1D4092B7-3B5E-49F2-B16F-2D523FDFF688}" type="presOf" srcId="{FFD251A6-EA5A-4844-B94F-D8C2764C60E1}" destId="{50E9EDCB-7DF3-49C7-96D7-3898AF05F405}" srcOrd="0" destOrd="0" presId="urn:microsoft.com/office/officeart/2005/8/layout/default"/>
    <dgm:cxn modelId="{79020AB8-DAB0-42C8-9274-B7A9A7DE271E}" srcId="{FFD251A6-EA5A-4844-B94F-D8C2764C60E1}" destId="{001C075A-F65D-4A71-8233-9169D0F90B3D}" srcOrd="5" destOrd="0" parTransId="{288A8E36-1D9C-4A57-950A-AD0011C0C4F4}" sibTransId="{FDE5A245-534B-4028-8E72-50DB34022116}"/>
    <dgm:cxn modelId="{2B585FC1-57F5-4AE5-84BC-8272E60CAEA8}" srcId="{FFD251A6-EA5A-4844-B94F-D8C2764C60E1}" destId="{EB14D05A-C502-4AA5-82A2-C03ACED671AD}" srcOrd="4" destOrd="0" parTransId="{B1A1B237-6656-44BC-ADE3-23E54C7E00A8}" sibTransId="{D31CBD0E-BB84-4136-8C3D-E8351ECBB99A}"/>
    <dgm:cxn modelId="{D04973D1-64E8-4E42-B21B-F704030EDBBC}" type="presOf" srcId="{746513D0-EEB2-4094-919B-24594386A0B1}" destId="{7696A366-7463-4195-B188-DF447AA7FC2C}" srcOrd="0" destOrd="0" presId="urn:microsoft.com/office/officeart/2005/8/layout/default"/>
    <dgm:cxn modelId="{C48293EB-903B-47F7-A767-7DF1C6D93FB8}" srcId="{FFD251A6-EA5A-4844-B94F-D8C2764C60E1}" destId="{94AF4B27-DC5D-44AA-8484-1CB58446DD60}" srcOrd="3" destOrd="0" parTransId="{B65686AA-9EF8-42D3-97CB-B3FB7C7CCC5E}" sibTransId="{089AFA3B-7878-478B-895E-FDB2123018A2}"/>
    <dgm:cxn modelId="{F5BF3350-9038-4C75-8509-B975F035E585}" type="presParOf" srcId="{50E9EDCB-7DF3-49C7-96D7-3898AF05F405}" destId="{EE18CFA6-1376-44A9-9F06-0461B5CC3CA2}" srcOrd="0" destOrd="0" presId="urn:microsoft.com/office/officeart/2005/8/layout/default"/>
    <dgm:cxn modelId="{F7E70291-31C2-4020-B141-25CD388D117F}" type="presParOf" srcId="{50E9EDCB-7DF3-49C7-96D7-3898AF05F405}" destId="{C0E5D825-E3EF-4128-82EB-287693966A6C}" srcOrd="1" destOrd="0" presId="urn:microsoft.com/office/officeart/2005/8/layout/default"/>
    <dgm:cxn modelId="{6B6E766C-2DF7-4C15-9442-7982C104C014}" type="presParOf" srcId="{50E9EDCB-7DF3-49C7-96D7-3898AF05F405}" destId="{C168939F-BE80-4B86-A5E3-8ECF4131E642}" srcOrd="2" destOrd="0" presId="urn:microsoft.com/office/officeart/2005/8/layout/default"/>
    <dgm:cxn modelId="{827AC25D-6DEB-476A-B95D-2C45AA101DDA}" type="presParOf" srcId="{50E9EDCB-7DF3-49C7-96D7-3898AF05F405}" destId="{558116F9-29E5-4CB7-94BB-4E338E2C0317}" srcOrd="3" destOrd="0" presId="urn:microsoft.com/office/officeart/2005/8/layout/default"/>
    <dgm:cxn modelId="{BD5B33E7-94B3-4B50-99B5-296282CB5536}" type="presParOf" srcId="{50E9EDCB-7DF3-49C7-96D7-3898AF05F405}" destId="{398F97A7-5229-4F32-9F16-CE90924BE00E}" srcOrd="4" destOrd="0" presId="urn:microsoft.com/office/officeart/2005/8/layout/default"/>
    <dgm:cxn modelId="{7AA4A279-9189-443C-9215-A8FE22819548}" type="presParOf" srcId="{50E9EDCB-7DF3-49C7-96D7-3898AF05F405}" destId="{4D44DEDD-8DD4-4883-A6E0-F56C65A75D35}" srcOrd="5" destOrd="0" presId="urn:microsoft.com/office/officeart/2005/8/layout/default"/>
    <dgm:cxn modelId="{0E850E89-A56D-407F-A454-47A38132B48E}" type="presParOf" srcId="{50E9EDCB-7DF3-49C7-96D7-3898AF05F405}" destId="{BBCC68C4-2805-4869-92BD-2F3E4A9BF7A8}" srcOrd="6" destOrd="0" presId="urn:microsoft.com/office/officeart/2005/8/layout/default"/>
    <dgm:cxn modelId="{DC5A0BFD-1D8F-400E-8D21-49342F743918}" type="presParOf" srcId="{50E9EDCB-7DF3-49C7-96D7-3898AF05F405}" destId="{B17B5E32-C71D-4B7A-A879-C531C35C1651}" srcOrd="7" destOrd="0" presId="urn:microsoft.com/office/officeart/2005/8/layout/default"/>
    <dgm:cxn modelId="{02F872EC-D5DC-45B5-AB09-90C7375C962C}" type="presParOf" srcId="{50E9EDCB-7DF3-49C7-96D7-3898AF05F405}" destId="{9903AFCA-3949-4000-82B5-32487DE01E05}" srcOrd="8" destOrd="0" presId="urn:microsoft.com/office/officeart/2005/8/layout/default"/>
    <dgm:cxn modelId="{4D2C60E2-0FAD-4FC9-A196-E4918310C439}" type="presParOf" srcId="{50E9EDCB-7DF3-49C7-96D7-3898AF05F405}" destId="{E83260E2-978E-4719-BD2E-D33971CBACF9}" srcOrd="9" destOrd="0" presId="urn:microsoft.com/office/officeart/2005/8/layout/default"/>
    <dgm:cxn modelId="{A1F11065-45A4-4CBE-A626-B01177F6865A}" type="presParOf" srcId="{50E9EDCB-7DF3-49C7-96D7-3898AF05F405}" destId="{B59E9632-9D08-4B85-AE3E-DE715B96ED2A}" srcOrd="10" destOrd="0" presId="urn:microsoft.com/office/officeart/2005/8/layout/default"/>
    <dgm:cxn modelId="{3975E5CD-0675-4B5F-BC1B-FC865CE4FABF}" type="presParOf" srcId="{50E9EDCB-7DF3-49C7-96D7-3898AF05F405}" destId="{CDD1AE75-01CE-4B88-BEA7-090F287AF1C7}" srcOrd="11" destOrd="0" presId="urn:microsoft.com/office/officeart/2005/8/layout/default"/>
    <dgm:cxn modelId="{8C55BC7E-100C-4B4E-9F0C-D38E92AA87D2}" type="presParOf" srcId="{50E9EDCB-7DF3-49C7-96D7-3898AF05F405}" destId="{3FF597E3-3D97-45D3-9B69-77F21A085E40}" srcOrd="12" destOrd="0" presId="urn:microsoft.com/office/officeart/2005/8/layout/default"/>
    <dgm:cxn modelId="{99E9C6F8-0481-4CE6-8B5A-37268AF62107}" type="presParOf" srcId="{50E9EDCB-7DF3-49C7-96D7-3898AF05F405}" destId="{87A70166-9A23-4153-B992-70BCAC453404}" srcOrd="13" destOrd="0" presId="urn:microsoft.com/office/officeart/2005/8/layout/default"/>
    <dgm:cxn modelId="{A263AE28-176B-4FFD-B0A1-24462330030F}" type="presParOf" srcId="{50E9EDCB-7DF3-49C7-96D7-3898AF05F405}" destId="{D876E292-1493-4053-BA7F-F6F56D6C35C9}" srcOrd="14" destOrd="0" presId="urn:microsoft.com/office/officeart/2005/8/layout/default"/>
    <dgm:cxn modelId="{058A3176-6F20-4BE1-B950-F5A3982BC706}" type="presParOf" srcId="{50E9EDCB-7DF3-49C7-96D7-3898AF05F405}" destId="{423B2493-9B48-4022-B2DB-BFDA25017654}" srcOrd="15" destOrd="0" presId="urn:microsoft.com/office/officeart/2005/8/layout/default"/>
    <dgm:cxn modelId="{C4E92700-E371-4C9D-B91B-7D5B8685C2E8}" type="presParOf" srcId="{50E9EDCB-7DF3-49C7-96D7-3898AF05F405}" destId="{7696A366-7463-4195-B188-DF447AA7FC2C}" srcOrd="16"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7D9FAB7-0C48-4AFC-AB8E-1A351ED2CFCD}"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n-US"/>
        </a:p>
      </dgm:t>
    </dgm:pt>
    <dgm:pt modelId="{3A298DCD-6506-4756-BFBF-3C43EEFB7D44}">
      <dgm:prSet phldrT="[Text]" custT="1"/>
      <dgm:spPr/>
      <dgm:t>
        <a:bodyPr/>
        <a:lstStyle/>
        <a:p>
          <a:pPr algn="ctr"/>
          <a:r>
            <a:rPr lang="en-US" sz="1200" b="1" u="sng" dirty="0"/>
            <a:t>Materials/Design </a:t>
          </a:r>
        </a:p>
        <a:p>
          <a:pPr algn="l"/>
          <a:r>
            <a:rPr lang="en-US" sz="900" dirty="0"/>
            <a:t>Panelized Construction</a:t>
          </a:r>
        </a:p>
        <a:p>
          <a:pPr algn="l"/>
          <a:r>
            <a:rPr lang="en-US" sz="900" dirty="0"/>
            <a:t>3-D Printed Houses</a:t>
          </a:r>
        </a:p>
        <a:p>
          <a:pPr algn="l"/>
          <a:r>
            <a:rPr lang="en-US" sz="900" dirty="0"/>
            <a:t>Repurposed Shipping Containers</a:t>
          </a:r>
        </a:p>
        <a:p>
          <a:pPr algn="l"/>
          <a:r>
            <a:rPr lang="en-US" sz="900" dirty="0"/>
            <a:t>Automated Factory Production</a:t>
          </a:r>
        </a:p>
      </dgm:t>
    </dgm:pt>
    <dgm:pt modelId="{DB746D44-7382-4392-9002-B1F1C39A9A48}" type="parTrans" cxnId="{2FC58BDC-7419-491D-BA37-F2F87F87BED7}">
      <dgm:prSet/>
      <dgm:spPr/>
      <dgm:t>
        <a:bodyPr/>
        <a:lstStyle/>
        <a:p>
          <a:endParaRPr lang="en-US"/>
        </a:p>
      </dgm:t>
    </dgm:pt>
    <dgm:pt modelId="{7879B989-32C5-42D8-A416-C76F6623EC39}" type="sibTrans" cxnId="{2FC58BDC-7419-491D-BA37-F2F87F87BED7}">
      <dgm:prSet/>
      <dgm:spPr/>
      <dgm:t>
        <a:bodyPr/>
        <a:lstStyle/>
        <a:p>
          <a:endParaRPr lang="en-US"/>
        </a:p>
      </dgm:t>
    </dgm:pt>
    <dgm:pt modelId="{EB20D5D9-787F-407C-B7E9-DE4236A4F6B7}">
      <dgm:prSet phldrT="[Text]" custT="1"/>
      <dgm:spPr/>
      <dgm:t>
        <a:bodyPr/>
        <a:lstStyle/>
        <a:p>
          <a:pPr algn="ctr"/>
          <a:r>
            <a:rPr lang="en-US" sz="1200" b="1" u="sng" dirty="0"/>
            <a:t>Finance</a:t>
          </a:r>
        </a:p>
        <a:p>
          <a:pPr algn="l"/>
          <a:r>
            <a:rPr lang="en-US" sz="900" dirty="0"/>
            <a:t>Modular Housing Tax Credit</a:t>
          </a:r>
        </a:p>
        <a:p>
          <a:pPr algn="l"/>
          <a:r>
            <a:rPr lang="en-US" sz="900" dirty="0"/>
            <a:t>IHIP performance grants ($9.6M)</a:t>
          </a:r>
        </a:p>
        <a:p>
          <a:pPr algn="l"/>
          <a:r>
            <a:rPr lang="en-US" sz="900" dirty="0"/>
            <a:t>Modular Factory Loans ($38M)</a:t>
          </a:r>
        </a:p>
      </dgm:t>
    </dgm:pt>
    <dgm:pt modelId="{33D86718-D262-4AF8-A6A3-2599805F44B6}" type="parTrans" cxnId="{461DDC18-E0C9-4DCB-B476-880D4F973EA0}">
      <dgm:prSet/>
      <dgm:spPr/>
      <dgm:t>
        <a:bodyPr/>
        <a:lstStyle/>
        <a:p>
          <a:endParaRPr lang="en-US"/>
        </a:p>
      </dgm:t>
    </dgm:pt>
    <dgm:pt modelId="{DCE1355C-349D-4164-9841-F4DF53DE142C}" type="sibTrans" cxnId="{461DDC18-E0C9-4DCB-B476-880D4F973EA0}">
      <dgm:prSet/>
      <dgm:spPr/>
      <dgm:t>
        <a:bodyPr/>
        <a:lstStyle/>
        <a:p>
          <a:endParaRPr lang="en-US"/>
        </a:p>
      </dgm:t>
    </dgm:pt>
    <dgm:pt modelId="{501131A9-D920-45FC-B1B1-C982C0223617}">
      <dgm:prSet phldrT="[Text]" custT="1"/>
      <dgm:spPr/>
      <dgm:t>
        <a:bodyPr/>
        <a:lstStyle/>
        <a:p>
          <a:pPr algn="ctr"/>
          <a:r>
            <a:rPr lang="en-US" sz="1200" b="1" u="sng" dirty="0"/>
            <a:t>Regulatory</a:t>
          </a:r>
        </a:p>
        <a:p>
          <a:pPr algn="l"/>
          <a:r>
            <a:rPr lang="en-US" sz="900" dirty="0"/>
            <a:t>Regional Building Code for Factory Built Structures (SB 25-002) </a:t>
          </a:r>
        </a:p>
      </dgm:t>
    </dgm:pt>
    <dgm:pt modelId="{21E56D33-0762-44B4-8619-3ADB31D815EF}" type="parTrans" cxnId="{1FE98261-04C0-46D5-88D4-46DB8FDD00E4}">
      <dgm:prSet/>
      <dgm:spPr/>
      <dgm:t>
        <a:bodyPr/>
        <a:lstStyle/>
        <a:p>
          <a:endParaRPr lang="en-US"/>
        </a:p>
      </dgm:t>
    </dgm:pt>
    <dgm:pt modelId="{5F463C53-6A39-4EB0-B4D0-042293F45E6A}" type="sibTrans" cxnId="{1FE98261-04C0-46D5-88D4-46DB8FDD00E4}">
      <dgm:prSet/>
      <dgm:spPr/>
      <dgm:t>
        <a:bodyPr/>
        <a:lstStyle/>
        <a:p>
          <a:endParaRPr lang="en-US"/>
        </a:p>
      </dgm:t>
    </dgm:pt>
    <dgm:pt modelId="{D8430506-7041-45B2-9F58-A45DA71105C9}" type="pres">
      <dgm:prSet presAssocID="{17D9FAB7-0C48-4AFC-AB8E-1A351ED2CFCD}" presName="Name0" presStyleCnt="0">
        <dgm:presLayoutVars>
          <dgm:dir/>
          <dgm:resizeHandles val="exact"/>
        </dgm:presLayoutVars>
      </dgm:prSet>
      <dgm:spPr/>
    </dgm:pt>
    <dgm:pt modelId="{B6D8AB2A-31D2-449C-938C-8C655B8D117F}" type="pres">
      <dgm:prSet presAssocID="{501131A9-D920-45FC-B1B1-C982C0223617}" presName="node" presStyleLbl="node1" presStyleIdx="0" presStyleCnt="3" custScaleX="111935" custScaleY="113445" custRadScaleRad="74314" custRadScaleInc="-2374">
        <dgm:presLayoutVars>
          <dgm:bulletEnabled val="1"/>
        </dgm:presLayoutVars>
      </dgm:prSet>
      <dgm:spPr/>
    </dgm:pt>
    <dgm:pt modelId="{A9503112-0F9C-4E19-AE03-AA3DD3ACBED8}" type="pres">
      <dgm:prSet presAssocID="{5F463C53-6A39-4EB0-B4D0-042293F45E6A}" presName="sibTrans" presStyleLbl="sibTrans2D1" presStyleIdx="0" presStyleCnt="3" custScaleX="98217"/>
      <dgm:spPr/>
    </dgm:pt>
    <dgm:pt modelId="{8B6D84C0-3D57-4DD3-86F9-52C35DDA5CD4}" type="pres">
      <dgm:prSet presAssocID="{5F463C53-6A39-4EB0-B4D0-042293F45E6A}" presName="connectorText" presStyleLbl="sibTrans2D1" presStyleIdx="0" presStyleCnt="3"/>
      <dgm:spPr/>
    </dgm:pt>
    <dgm:pt modelId="{BD34E260-AAE8-4F4E-B52A-0A432B78FE5C}" type="pres">
      <dgm:prSet presAssocID="{3A298DCD-6506-4756-BFBF-3C43EEFB7D44}" presName="node" presStyleLbl="node1" presStyleIdx="1" presStyleCnt="3" custScaleX="117457" custScaleY="125474">
        <dgm:presLayoutVars>
          <dgm:bulletEnabled val="1"/>
        </dgm:presLayoutVars>
      </dgm:prSet>
      <dgm:spPr/>
    </dgm:pt>
    <dgm:pt modelId="{DBBA4F8F-D19B-4DB7-9D3C-6A3E3AB84E52}" type="pres">
      <dgm:prSet presAssocID="{7879B989-32C5-42D8-A416-C76F6623EC39}" presName="sibTrans" presStyleLbl="sibTrans2D1" presStyleIdx="1" presStyleCnt="3"/>
      <dgm:spPr/>
    </dgm:pt>
    <dgm:pt modelId="{3098BCA9-21A7-4FB1-AF42-DEA284459688}" type="pres">
      <dgm:prSet presAssocID="{7879B989-32C5-42D8-A416-C76F6623EC39}" presName="connectorText" presStyleLbl="sibTrans2D1" presStyleIdx="1" presStyleCnt="3"/>
      <dgm:spPr/>
    </dgm:pt>
    <dgm:pt modelId="{E2981ED2-1996-45C6-90C2-535183A71C1C}" type="pres">
      <dgm:prSet presAssocID="{EB20D5D9-787F-407C-B7E9-DE4236A4F6B7}" presName="node" presStyleLbl="node1" presStyleIdx="2" presStyleCnt="3" custScaleX="105694" custScaleY="118156">
        <dgm:presLayoutVars>
          <dgm:bulletEnabled val="1"/>
        </dgm:presLayoutVars>
      </dgm:prSet>
      <dgm:spPr/>
    </dgm:pt>
    <dgm:pt modelId="{B52DBE19-3E4D-4808-8F50-90FB5CDB6743}" type="pres">
      <dgm:prSet presAssocID="{DCE1355C-349D-4164-9841-F4DF53DE142C}" presName="sibTrans" presStyleLbl="sibTrans2D1" presStyleIdx="2" presStyleCnt="3" custScaleX="112335"/>
      <dgm:spPr/>
    </dgm:pt>
    <dgm:pt modelId="{9775816D-D6A9-46BF-BE89-C5A94C2A174B}" type="pres">
      <dgm:prSet presAssocID="{DCE1355C-349D-4164-9841-F4DF53DE142C}" presName="connectorText" presStyleLbl="sibTrans2D1" presStyleIdx="2" presStyleCnt="3"/>
      <dgm:spPr/>
    </dgm:pt>
  </dgm:ptLst>
  <dgm:cxnLst>
    <dgm:cxn modelId="{461DDC18-E0C9-4DCB-B476-880D4F973EA0}" srcId="{17D9FAB7-0C48-4AFC-AB8E-1A351ED2CFCD}" destId="{EB20D5D9-787F-407C-B7E9-DE4236A4F6B7}" srcOrd="2" destOrd="0" parTransId="{33D86718-D262-4AF8-A6A3-2599805F44B6}" sibTransId="{DCE1355C-349D-4164-9841-F4DF53DE142C}"/>
    <dgm:cxn modelId="{8EBBF01F-AFA6-4F3D-8503-8FF6179B09EC}" type="presOf" srcId="{EB20D5D9-787F-407C-B7E9-DE4236A4F6B7}" destId="{E2981ED2-1996-45C6-90C2-535183A71C1C}" srcOrd="0" destOrd="0" presId="urn:microsoft.com/office/officeart/2005/8/layout/cycle7"/>
    <dgm:cxn modelId="{3640B239-21C4-4843-A88D-8AAF77208F27}" type="presOf" srcId="{DCE1355C-349D-4164-9841-F4DF53DE142C}" destId="{B52DBE19-3E4D-4808-8F50-90FB5CDB6743}" srcOrd="0" destOrd="0" presId="urn:microsoft.com/office/officeart/2005/8/layout/cycle7"/>
    <dgm:cxn modelId="{1FE98261-04C0-46D5-88D4-46DB8FDD00E4}" srcId="{17D9FAB7-0C48-4AFC-AB8E-1A351ED2CFCD}" destId="{501131A9-D920-45FC-B1B1-C982C0223617}" srcOrd="0" destOrd="0" parTransId="{21E56D33-0762-44B4-8619-3ADB31D815EF}" sibTransId="{5F463C53-6A39-4EB0-B4D0-042293F45E6A}"/>
    <dgm:cxn modelId="{1F0BE161-BF1E-4072-B768-8C2ACD617632}" type="presOf" srcId="{501131A9-D920-45FC-B1B1-C982C0223617}" destId="{B6D8AB2A-31D2-449C-938C-8C655B8D117F}" srcOrd="0" destOrd="0" presId="urn:microsoft.com/office/officeart/2005/8/layout/cycle7"/>
    <dgm:cxn modelId="{37A4C24D-5675-48B8-AAE4-BF0D3CEDACFF}" type="presOf" srcId="{7879B989-32C5-42D8-A416-C76F6623EC39}" destId="{DBBA4F8F-D19B-4DB7-9D3C-6A3E3AB84E52}" srcOrd="0" destOrd="0" presId="urn:microsoft.com/office/officeart/2005/8/layout/cycle7"/>
    <dgm:cxn modelId="{DCFC9F78-DE0F-4B88-8FEE-B4BB4EDBBECF}" type="presOf" srcId="{3A298DCD-6506-4756-BFBF-3C43EEFB7D44}" destId="{BD34E260-AAE8-4F4E-B52A-0A432B78FE5C}" srcOrd="0" destOrd="0" presId="urn:microsoft.com/office/officeart/2005/8/layout/cycle7"/>
    <dgm:cxn modelId="{1A4FDE94-58C4-4D95-9D95-22DE394AA34F}" type="presOf" srcId="{DCE1355C-349D-4164-9841-F4DF53DE142C}" destId="{9775816D-D6A9-46BF-BE89-C5A94C2A174B}" srcOrd="1" destOrd="0" presId="urn:microsoft.com/office/officeart/2005/8/layout/cycle7"/>
    <dgm:cxn modelId="{1237019D-3D37-4A21-921B-2BAE92D66334}" type="presOf" srcId="{5F463C53-6A39-4EB0-B4D0-042293F45E6A}" destId="{A9503112-0F9C-4E19-AE03-AA3DD3ACBED8}" srcOrd="0" destOrd="0" presId="urn:microsoft.com/office/officeart/2005/8/layout/cycle7"/>
    <dgm:cxn modelId="{3903E6B6-78B7-4C6C-950B-8CA1EB2816C0}" type="presOf" srcId="{17D9FAB7-0C48-4AFC-AB8E-1A351ED2CFCD}" destId="{D8430506-7041-45B2-9F58-A45DA71105C9}" srcOrd="0" destOrd="0" presId="urn:microsoft.com/office/officeart/2005/8/layout/cycle7"/>
    <dgm:cxn modelId="{6363DFD5-4103-499F-B5FF-B805ECDE28D7}" type="presOf" srcId="{7879B989-32C5-42D8-A416-C76F6623EC39}" destId="{3098BCA9-21A7-4FB1-AF42-DEA284459688}" srcOrd="1" destOrd="0" presId="urn:microsoft.com/office/officeart/2005/8/layout/cycle7"/>
    <dgm:cxn modelId="{2FC58BDC-7419-491D-BA37-F2F87F87BED7}" srcId="{17D9FAB7-0C48-4AFC-AB8E-1A351ED2CFCD}" destId="{3A298DCD-6506-4756-BFBF-3C43EEFB7D44}" srcOrd="1" destOrd="0" parTransId="{DB746D44-7382-4392-9002-B1F1C39A9A48}" sibTransId="{7879B989-32C5-42D8-A416-C76F6623EC39}"/>
    <dgm:cxn modelId="{CBE11BF7-D2F3-45B8-A2C6-F200170B5495}" type="presOf" srcId="{5F463C53-6A39-4EB0-B4D0-042293F45E6A}" destId="{8B6D84C0-3D57-4DD3-86F9-52C35DDA5CD4}" srcOrd="1" destOrd="0" presId="urn:microsoft.com/office/officeart/2005/8/layout/cycle7"/>
    <dgm:cxn modelId="{4F709D91-6571-4B5D-9401-6D6947BABAFF}" type="presParOf" srcId="{D8430506-7041-45B2-9F58-A45DA71105C9}" destId="{B6D8AB2A-31D2-449C-938C-8C655B8D117F}" srcOrd="0" destOrd="0" presId="urn:microsoft.com/office/officeart/2005/8/layout/cycle7"/>
    <dgm:cxn modelId="{4801B38B-F9A9-48B1-8984-85968235B815}" type="presParOf" srcId="{D8430506-7041-45B2-9F58-A45DA71105C9}" destId="{A9503112-0F9C-4E19-AE03-AA3DD3ACBED8}" srcOrd="1" destOrd="0" presId="urn:microsoft.com/office/officeart/2005/8/layout/cycle7"/>
    <dgm:cxn modelId="{AAB1FD27-3B9F-4017-8981-D36245CA00B7}" type="presParOf" srcId="{A9503112-0F9C-4E19-AE03-AA3DD3ACBED8}" destId="{8B6D84C0-3D57-4DD3-86F9-52C35DDA5CD4}" srcOrd="0" destOrd="0" presId="urn:microsoft.com/office/officeart/2005/8/layout/cycle7"/>
    <dgm:cxn modelId="{5F5FED87-AC4D-41C6-AEB6-C6396E531B8D}" type="presParOf" srcId="{D8430506-7041-45B2-9F58-A45DA71105C9}" destId="{BD34E260-AAE8-4F4E-B52A-0A432B78FE5C}" srcOrd="2" destOrd="0" presId="urn:microsoft.com/office/officeart/2005/8/layout/cycle7"/>
    <dgm:cxn modelId="{BC5C106C-5737-42A0-A4AD-14F4ED01EC4A}" type="presParOf" srcId="{D8430506-7041-45B2-9F58-A45DA71105C9}" destId="{DBBA4F8F-D19B-4DB7-9D3C-6A3E3AB84E52}" srcOrd="3" destOrd="0" presId="urn:microsoft.com/office/officeart/2005/8/layout/cycle7"/>
    <dgm:cxn modelId="{5D48D651-7B39-4274-9D75-79B272D2A1B2}" type="presParOf" srcId="{DBBA4F8F-D19B-4DB7-9D3C-6A3E3AB84E52}" destId="{3098BCA9-21A7-4FB1-AF42-DEA284459688}" srcOrd="0" destOrd="0" presId="urn:microsoft.com/office/officeart/2005/8/layout/cycle7"/>
    <dgm:cxn modelId="{17FA2EFF-6AA9-4094-9804-F58B7F4BD2FE}" type="presParOf" srcId="{D8430506-7041-45B2-9F58-A45DA71105C9}" destId="{E2981ED2-1996-45C6-90C2-535183A71C1C}" srcOrd="4" destOrd="0" presId="urn:microsoft.com/office/officeart/2005/8/layout/cycle7"/>
    <dgm:cxn modelId="{968400BF-DC90-4C24-8422-5B3800D6B6AD}" type="presParOf" srcId="{D8430506-7041-45B2-9F58-A45DA71105C9}" destId="{B52DBE19-3E4D-4808-8F50-90FB5CDB6743}" srcOrd="5" destOrd="0" presId="urn:microsoft.com/office/officeart/2005/8/layout/cycle7"/>
    <dgm:cxn modelId="{015AD712-9865-4E51-B6DB-E1293EB95C16}" type="presParOf" srcId="{B52DBE19-3E4D-4808-8F50-90FB5CDB6743}" destId="{9775816D-D6A9-46BF-BE89-C5A94C2A174B}" srcOrd="0" destOrd="0" presId="urn:microsoft.com/office/officeart/2005/8/layout/cycle7"/>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5E182B-6BE4-40CA-9334-B8E3BAAE7FC5}">
      <dsp:nvSpPr>
        <dsp:cNvPr id="0" name=""/>
        <dsp:cNvSpPr/>
      </dsp:nvSpPr>
      <dsp:spPr>
        <a:xfrm>
          <a:off x="1772263" y="1416290"/>
          <a:ext cx="1800166" cy="1557216"/>
        </a:xfrm>
        <a:prstGeom prst="hexagon">
          <a:avLst>
            <a:gd name="adj" fmla="val 2857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Mixed Income Housing </a:t>
          </a:r>
        </a:p>
        <a:p>
          <a:pPr marL="0" lvl="0" indent="0" algn="ctr" defTabSz="533400">
            <a:lnSpc>
              <a:spcPct val="90000"/>
            </a:lnSpc>
            <a:spcBef>
              <a:spcPct val="0"/>
            </a:spcBef>
            <a:spcAft>
              <a:spcPct val="35000"/>
            </a:spcAft>
            <a:buNone/>
          </a:pPr>
          <a:r>
            <a:rPr lang="en-US" sz="1200" kern="1200" dirty="0"/>
            <a:t>(Avg. AMI 120%)</a:t>
          </a:r>
        </a:p>
      </dsp:txBody>
      <dsp:txXfrm>
        <a:off x="2070576" y="1674342"/>
        <a:ext cx="1203540" cy="1041112"/>
      </dsp:txXfrm>
    </dsp:sp>
    <dsp:sp modelId="{26EC7065-A725-4030-A01C-F1E6A4C36D8E}">
      <dsp:nvSpPr>
        <dsp:cNvPr id="0" name=""/>
        <dsp:cNvSpPr/>
      </dsp:nvSpPr>
      <dsp:spPr>
        <a:xfrm>
          <a:off x="2899513" y="671267"/>
          <a:ext cx="679197" cy="585218"/>
        </a:xfrm>
        <a:prstGeom prst="hexagon">
          <a:avLst>
            <a:gd name="adj" fmla="val 28900"/>
            <a:gd name="vf" fmla="val 115470"/>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017F2505-BCFC-46A4-AFD1-7C2926BF01E1}">
      <dsp:nvSpPr>
        <dsp:cNvPr id="0" name=""/>
        <dsp:cNvSpPr/>
      </dsp:nvSpPr>
      <dsp:spPr>
        <a:xfrm>
          <a:off x="1938084" y="0"/>
          <a:ext cx="1475223" cy="1276241"/>
        </a:xfrm>
        <a:prstGeom prst="hexagon">
          <a:avLst>
            <a:gd name="adj" fmla="val 28570"/>
            <a:gd name="vf" fmla="val 11547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Growing Local Workforce</a:t>
          </a:r>
        </a:p>
      </dsp:txBody>
      <dsp:txXfrm>
        <a:off x="2182560" y="211500"/>
        <a:ext cx="986271" cy="853241"/>
      </dsp:txXfrm>
    </dsp:sp>
    <dsp:sp modelId="{A449881B-B8F0-4CE8-9DDF-EBBF69F6615D}">
      <dsp:nvSpPr>
        <dsp:cNvPr id="0" name=""/>
        <dsp:cNvSpPr/>
      </dsp:nvSpPr>
      <dsp:spPr>
        <a:xfrm>
          <a:off x="3692189" y="1765313"/>
          <a:ext cx="679197" cy="585218"/>
        </a:xfrm>
        <a:prstGeom prst="hexagon">
          <a:avLst>
            <a:gd name="adj" fmla="val 28900"/>
            <a:gd name="vf" fmla="val 115470"/>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DBBDD408-132D-417C-9866-12FB3F26E297}">
      <dsp:nvSpPr>
        <dsp:cNvPr id="0" name=""/>
        <dsp:cNvSpPr/>
      </dsp:nvSpPr>
      <dsp:spPr>
        <a:xfrm>
          <a:off x="3291036" y="784974"/>
          <a:ext cx="1475223" cy="1276241"/>
        </a:xfrm>
        <a:prstGeom prst="hexagon">
          <a:avLst>
            <a:gd name="adj" fmla="val 28570"/>
            <a:gd name="vf" fmla="val 11547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Families and Female-Headed Households</a:t>
          </a:r>
        </a:p>
      </dsp:txBody>
      <dsp:txXfrm>
        <a:off x="3535512" y="996474"/>
        <a:ext cx="986271" cy="853241"/>
      </dsp:txXfrm>
    </dsp:sp>
    <dsp:sp modelId="{75B884CD-B5E8-4436-ADDE-8C70FC3C79C1}">
      <dsp:nvSpPr>
        <dsp:cNvPr id="0" name=""/>
        <dsp:cNvSpPr/>
      </dsp:nvSpPr>
      <dsp:spPr>
        <a:xfrm>
          <a:off x="3141545" y="3000287"/>
          <a:ext cx="679197" cy="585218"/>
        </a:xfrm>
        <a:prstGeom prst="hexagon">
          <a:avLst>
            <a:gd name="adj" fmla="val 28900"/>
            <a:gd name="vf" fmla="val 115470"/>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6B77E0C6-6BB2-4234-AD13-43C2955B196B}">
      <dsp:nvSpPr>
        <dsp:cNvPr id="0" name=""/>
        <dsp:cNvSpPr/>
      </dsp:nvSpPr>
      <dsp:spPr>
        <a:xfrm>
          <a:off x="3291036" y="2328142"/>
          <a:ext cx="1475223" cy="1276241"/>
        </a:xfrm>
        <a:prstGeom prst="hexagon">
          <a:avLst>
            <a:gd name="adj" fmla="val 28570"/>
            <a:gd name="vf" fmla="val 11547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Disabled and Special Needs</a:t>
          </a:r>
        </a:p>
      </dsp:txBody>
      <dsp:txXfrm>
        <a:off x="3535512" y="2539642"/>
        <a:ext cx="986271" cy="853241"/>
      </dsp:txXfrm>
    </dsp:sp>
    <dsp:sp modelId="{C320ECB6-525F-4830-8BF1-E933A03EA6FB}">
      <dsp:nvSpPr>
        <dsp:cNvPr id="0" name=""/>
        <dsp:cNvSpPr/>
      </dsp:nvSpPr>
      <dsp:spPr>
        <a:xfrm>
          <a:off x="1775613" y="3128482"/>
          <a:ext cx="679197" cy="585218"/>
        </a:xfrm>
        <a:prstGeom prst="hexagon">
          <a:avLst>
            <a:gd name="adj" fmla="val 28900"/>
            <a:gd name="vf" fmla="val 115470"/>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10163157-F046-485B-B61C-27EB57A3172C}">
      <dsp:nvSpPr>
        <dsp:cNvPr id="0" name=""/>
        <dsp:cNvSpPr/>
      </dsp:nvSpPr>
      <dsp:spPr>
        <a:xfrm>
          <a:off x="1938084" y="3113994"/>
          <a:ext cx="1475223" cy="1276241"/>
        </a:xfrm>
        <a:prstGeom prst="hexagon">
          <a:avLst>
            <a:gd name="adj" fmla="val 28570"/>
            <a:gd name="vf" fmla="val 11547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USL Players, Coaches and Staff</a:t>
          </a:r>
        </a:p>
      </dsp:txBody>
      <dsp:txXfrm>
        <a:off x="2182560" y="3325494"/>
        <a:ext cx="986271" cy="853241"/>
      </dsp:txXfrm>
    </dsp:sp>
    <dsp:sp modelId="{5C203337-E7B4-489C-AA09-8DD3640E9A28}">
      <dsp:nvSpPr>
        <dsp:cNvPr id="0" name=""/>
        <dsp:cNvSpPr/>
      </dsp:nvSpPr>
      <dsp:spPr>
        <a:xfrm>
          <a:off x="969956" y="2034874"/>
          <a:ext cx="679197" cy="585218"/>
        </a:xfrm>
        <a:prstGeom prst="hexagon">
          <a:avLst>
            <a:gd name="adj" fmla="val 28900"/>
            <a:gd name="vf" fmla="val 115470"/>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4E5BBD2E-FB4C-4173-A780-FFAF3C2595C2}">
      <dsp:nvSpPr>
        <dsp:cNvPr id="0" name=""/>
        <dsp:cNvSpPr/>
      </dsp:nvSpPr>
      <dsp:spPr>
        <a:xfrm>
          <a:off x="578852" y="2329020"/>
          <a:ext cx="1475223" cy="1276241"/>
        </a:xfrm>
        <a:prstGeom prst="hexagon">
          <a:avLst>
            <a:gd name="adj" fmla="val 28570"/>
            <a:gd name="vf" fmla="val 11547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Veterans</a:t>
          </a:r>
        </a:p>
      </dsp:txBody>
      <dsp:txXfrm>
        <a:off x="823328" y="2540520"/>
        <a:ext cx="986271" cy="853241"/>
      </dsp:txXfrm>
    </dsp:sp>
    <dsp:sp modelId="{0C0CFE5B-1919-4D8C-A40F-262D0DCE7B92}">
      <dsp:nvSpPr>
        <dsp:cNvPr id="0" name=""/>
        <dsp:cNvSpPr/>
      </dsp:nvSpPr>
      <dsp:spPr>
        <a:xfrm>
          <a:off x="578852" y="783218"/>
          <a:ext cx="1475223" cy="1276241"/>
        </a:xfrm>
        <a:prstGeom prst="hexagon">
          <a:avLst>
            <a:gd name="adj" fmla="val 28570"/>
            <a:gd name="vf" fmla="val 11547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Seniors wishing to downsize and age in place</a:t>
          </a:r>
        </a:p>
      </dsp:txBody>
      <dsp:txXfrm>
        <a:off x="823328" y="994718"/>
        <a:ext cx="986271" cy="8532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18CFA6-1376-44A9-9F06-0461B5CC3CA2}">
      <dsp:nvSpPr>
        <dsp:cNvPr id="0" name=""/>
        <dsp:cNvSpPr/>
      </dsp:nvSpPr>
      <dsp:spPr>
        <a:xfrm>
          <a:off x="0" y="18369"/>
          <a:ext cx="1911052" cy="1146631"/>
        </a:xfrm>
        <a:prstGeom prst="rect">
          <a:avLst/>
        </a:prstGeom>
        <a:solidFill>
          <a:schemeClr val="accent1">
            <a:alpha val="9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Housing Choice Voucher Program</a:t>
          </a:r>
        </a:p>
      </dsp:txBody>
      <dsp:txXfrm>
        <a:off x="0" y="18369"/>
        <a:ext cx="1911052" cy="1146631"/>
      </dsp:txXfrm>
    </dsp:sp>
    <dsp:sp modelId="{C168939F-BE80-4B86-A5E3-8ECF4131E642}">
      <dsp:nvSpPr>
        <dsp:cNvPr id="0" name=""/>
        <dsp:cNvSpPr/>
      </dsp:nvSpPr>
      <dsp:spPr>
        <a:xfrm>
          <a:off x="2102157" y="18369"/>
          <a:ext cx="1911052" cy="1146631"/>
        </a:xfrm>
        <a:prstGeom prst="rect">
          <a:avLst/>
        </a:prstGeom>
        <a:solidFill>
          <a:schemeClr val="accent1">
            <a:alpha val="90000"/>
            <a:hueOff val="0"/>
            <a:satOff val="0"/>
            <a:lumOff val="0"/>
            <a:alphaOff val="-500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LIHTC Program </a:t>
          </a:r>
        </a:p>
        <a:p>
          <a:pPr marL="0" lvl="0" indent="0" algn="ctr" defTabSz="711200">
            <a:lnSpc>
              <a:spcPct val="90000"/>
            </a:lnSpc>
            <a:spcBef>
              <a:spcPct val="0"/>
            </a:spcBef>
            <a:spcAft>
              <a:spcPct val="35000"/>
            </a:spcAft>
            <a:buNone/>
          </a:pPr>
          <a:r>
            <a:rPr lang="en-US" sz="1600" kern="1200" dirty="0"/>
            <a:t>(4% and 9%)</a:t>
          </a:r>
        </a:p>
      </dsp:txBody>
      <dsp:txXfrm>
        <a:off x="2102157" y="18369"/>
        <a:ext cx="1911052" cy="1146631"/>
      </dsp:txXfrm>
    </dsp:sp>
    <dsp:sp modelId="{398F97A7-5229-4F32-9F16-CE90924BE00E}">
      <dsp:nvSpPr>
        <dsp:cNvPr id="0" name=""/>
        <dsp:cNvSpPr/>
      </dsp:nvSpPr>
      <dsp:spPr>
        <a:xfrm>
          <a:off x="4204315" y="18369"/>
          <a:ext cx="1911052" cy="1146631"/>
        </a:xfrm>
        <a:prstGeom prst="rect">
          <a:avLst/>
        </a:prstGeom>
        <a:solidFill>
          <a:schemeClr val="accent1">
            <a:alpha val="90000"/>
            <a:hueOff val="0"/>
            <a:satOff val="0"/>
            <a:lumOff val="0"/>
            <a:alphaOff val="-1000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Dev. Impact and TCP Fee Waivers</a:t>
          </a:r>
        </a:p>
      </dsp:txBody>
      <dsp:txXfrm>
        <a:off x="4204315" y="18369"/>
        <a:ext cx="1911052" cy="1146631"/>
      </dsp:txXfrm>
    </dsp:sp>
    <dsp:sp modelId="{BBCC68C4-2805-4869-92BD-2F3E4A9BF7A8}">
      <dsp:nvSpPr>
        <dsp:cNvPr id="0" name=""/>
        <dsp:cNvSpPr/>
      </dsp:nvSpPr>
      <dsp:spPr>
        <a:xfrm>
          <a:off x="0" y="1356106"/>
          <a:ext cx="1911052" cy="1146631"/>
        </a:xfrm>
        <a:prstGeom prst="rect">
          <a:avLst/>
        </a:prstGeom>
        <a:solidFill>
          <a:schemeClr val="accent1">
            <a:alpha val="90000"/>
            <a:hueOff val="0"/>
            <a:satOff val="0"/>
            <a:lumOff val="0"/>
            <a:alphaOff val="-1500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Property Tax Abatement</a:t>
          </a:r>
        </a:p>
      </dsp:txBody>
      <dsp:txXfrm>
        <a:off x="0" y="1356106"/>
        <a:ext cx="1911052" cy="1146631"/>
      </dsp:txXfrm>
    </dsp:sp>
    <dsp:sp modelId="{9903AFCA-3949-4000-82B5-32487DE01E05}">
      <dsp:nvSpPr>
        <dsp:cNvPr id="0" name=""/>
        <dsp:cNvSpPr/>
      </dsp:nvSpPr>
      <dsp:spPr>
        <a:xfrm>
          <a:off x="2102157" y="1356106"/>
          <a:ext cx="1911052" cy="1146631"/>
        </a:xfrm>
        <a:prstGeom prst="rect">
          <a:avLst/>
        </a:prstGeom>
        <a:solidFill>
          <a:schemeClr val="accent1">
            <a:alpha val="90000"/>
            <a:hueOff val="0"/>
            <a:satOff val="0"/>
            <a:lumOff val="0"/>
            <a:alphaOff val="-2000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DDA Tax Increment Financing</a:t>
          </a:r>
        </a:p>
      </dsp:txBody>
      <dsp:txXfrm>
        <a:off x="2102157" y="1356106"/>
        <a:ext cx="1911052" cy="1146631"/>
      </dsp:txXfrm>
    </dsp:sp>
    <dsp:sp modelId="{B59E9632-9D08-4B85-AE3E-DE715B96ED2A}">
      <dsp:nvSpPr>
        <dsp:cNvPr id="0" name=""/>
        <dsp:cNvSpPr/>
      </dsp:nvSpPr>
      <dsp:spPr>
        <a:xfrm>
          <a:off x="4204315" y="1356106"/>
          <a:ext cx="1911052" cy="1146631"/>
        </a:xfrm>
        <a:prstGeom prst="rect">
          <a:avLst/>
        </a:prstGeom>
        <a:solidFill>
          <a:schemeClr val="accent1">
            <a:alpha val="90000"/>
            <a:hueOff val="0"/>
            <a:satOff val="0"/>
            <a:lumOff val="0"/>
            <a:alphaOff val="-2500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Solar/45L Credits</a:t>
          </a:r>
        </a:p>
      </dsp:txBody>
      <dsp:txXfrm>
        <a:off x="4204315" y="1356106"/>
        <a:ext cx="1911052" cy="1146631"/>
      </dsp:txXfrm>
    </dsp:sp>
    <dsp:sp modelId="{3FF597E3-3D97-45D3-9B69-77F21A085E40}">
      <dsp:nvSpPr>
        <dsp:cNvPr id="0" name=""/>
        <dsp:cNvSpPr/>
      </dsp:nvSpPr>
      <dsp:spPr>
        <a:xfrm>
          <a:off x="0" y="2693843"/>
          <a:ext cx="1911052" cy="1146631"/>
        </a:xfrm>
        <a:prstGeom prst="rect">
          <a:avLst/>
        </a:prstGeom>
        <a:solidFill>
          <a:schemeClr val="accent1">
            <a:alpha val="90000"/>
            <a:hueOff val="0"/>
            <a:satOff val="0"/>
            <a:lumOff val="0"/>
            <a:alphaOff val="-3000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Local/County/State Grants</a:t>
          </a:r>
        </a:p>
      </dsp:txBody>
      <dsp:txXfrm>
        <a:off x="0" y="2693843"/>
        <a:ext cx="1911052" cy="1146631"/>
      </dsp:txXfrm>
    </dsp:sp>
    <dsp:sp modelId="{D876E292-1493-4053-BA7F-F6F56D6C35C9}">
      <dsp:nvSpPr>
        <dsp:cNvPr id="0" name=""/>
        <dsp:cNvSpPr/>
      </dsp:nvSpPr>
      <dsp:spPr>
        <a:xfrm>
          <a:off x="2102157" y="2693843"/>
          <a:ext cx="1911052" cy="1146631"/>
        </a:xfrm>
        <a:prstGeom prst="rect">
          <a:avLst/>
        </a:prstGeom>
        <a:solidFill>
          <a:schemeClr val="accent1">
            <a:alpha val="90000"/>
            <a:hueOff val="0"/>
            <a:satOff val="0"/>
            <a:lumOff val="0"/>
            <a:alphaOff val="-3500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HOME Program</a:t>
          </a:r>
        </a:p>
      </dsp:txBody>
      <dsp:txXfrm>
        <a:off x="2102157" y="2693843"/>
        <a:ext cx="1911052" cy="1146631"/>
      </dsp:txXfrm>
    </dsp:sp>
    <dsp:sp modelId="{7696A366-7463-4195-B188-DF447AA7FC2C}">
      <dsp:nvSpPr>
        <dsp:cNvPr id="0" name=""/>
        <dsp:cNvSpPr/>
      </dsp:nvSpPr>
      <dsp:spPr>
        <a:xfrm>
          <a:off x="4204315" y="2693843"/>
          <a:ext cx="1911052" cy="1146631"/>
        </a:xfrm>
        <a:prstGeom prst="rect">
          <a:avLst/>
        </a:prstGeom>
        <a:solidFill>
          <a:schemeClr val="accent1">
            <a:alpha val="90000"/>
            <a:hueOff val="0"/>
            <a:satOff val="0"/>
            <a:lumOff val="0"/>
            <a:alphaOff val="-4000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CHFA Middle-Income Access Program</a:t>
          </a:r>
        </a:p>
      </dsp:txBody>
      <dsp:txXfrm>
        <a:off x="4204315" y="2693843"/>
        <a:ext cx="1911052" cy="11466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D8AB2A-31D2-449C-938C-8C655B8D117F}">
      <dsp:nvSpPr>
        <dsp:cNvPr id="0" name=""/>
        <dsp:cNvSpPr/>
      </dsp:nvSpPr>
      <dsp:spPr>
        <a:xfrm>
          <a:off x="1213169" y="307012"/>
          <a:ext cx="1743304" cy="88341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u="sng" kern="1200" dirty="0"/>
            <a:t>Regulatory</a:t>
          </a:r>
        </a:p>
        <a:p>
          <a:pPr marL="0" lvl="0" indent="0" algn="l" defTabSz="533400">
            <a:lnSpc>
              <a:spcPct val="90000"/>
            </a:lnSpc>
            <a:spcBef>
              <a:spcPct val="0"/>
            </a:spcBef>
            <a:spcAft>
              <a:spcPct val="35000"/>
            </a:spcAft>
            <a:buNone/>
          </a:pPr>
          <a:r>
            <a:rPr lang="en-US" sz="900" kern="1200" dirty="0"/>
            <a:t>Regional Building Code for Factory Built Structures (SB 25-002) </a:t>
          </a:r>
        </a:p>
      </dsp:txBody>
      <dsp:txXfrm>
        <a:off x="1239043" y="332886"/>
        <a:ext cx="1691556" cy="831662"/>
      </dsp:txXfrm>
    </dsp:sp>
    <dsp:sp modelId="{A9503112-0F9C-4E19-AE03-AA3DD3ACBED8}">
      <dsp:nvSpPr>
        <dsp:cNvPr id="0" name=""/>
        <dsp:cNvSpPr/>
      </dsp:nvSpPr>
      <dsp:spPr>
        <a:xfrm rot="3273781">
          <a:off x="2397052" y="1511987"/>
          <a:ext cx="655832" cy="272549"/>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2478817" y="1566497"/>
        <a:ext cx="492302" cy="163529"/>
      </dsp:txXfrm>
    </dsp:sp>
    <dsp:sp modelId="{BD34E260-AAE8-4F4E-B52A-0A432B78FE5C}">
      <dsp:nvSpPr>
        <dsp:cNvPr id="0" name=""/>
        <dsp:cNvSpPr/>
      </dsp:nvSpPr>
      <dsp:spPr>
        <a:xfrm>
          <a:off x="2483793" y="2106101"/>
          <a:ext cx="1829305" cy="97708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u="sng" kern="1200" dirty="0"/>
            <a:t>Materials/Design </a:t>
          </a:r>
        </a:p>
        <a:p>
          <a:pPr marL="0" lvl="0" indent="0" algn="l" defTabSz="533400">
            <a:lnSpc>
              <a:spcPct val="90000"/>
            </a:lnSpc>
            <a:spcBef>
              <a:spcPct val="0"/>
            </a:spcBef>
            <a:spcAft>
              <a:spcPct val="35000"/>
            </a:spcAft>
            <a:buNone/>
          </a:pPr>
          <a:r>
            <a:rPr lang="en-US" sz="900" kern="1200" dirty="0"/>
            <a:t>Panelized Construction</a:t>
          </a:r>
        </a:p>
        <a:p>
          <a:pPr marL="0" lvl="0" indent="0" algn="l" defTabSz="533400">
            <a:lnSpc>
              <a:spcPct val="90000"/>
            </a:lnSpc>
            <a:spcBef>
              <a:spcPct val="0"/>
            </a:spcBef>
            <a:spcAft>
              <a:spcPct val="35000"/>
            </a:spcAft>
            <a:buNone/>
          </a:pPr>
          <a:r>
            <a:rPr lang="en-US" sz="900" kern="1200" dirty="0"/>
            <a:t>3-D Printed Houses</a:t>
          </a:r>
        </a:p>
        <a:p>
          <a:pPr marL="0" lvl="0" indent="0" algn="l" defTabSz="533400">
            <a:lnSpc>
              <a:spcPct val="90000"/>
            </a:lnSpc>
            <a:spcBef>
              <a:spcPct val="0"/>
            </a:spcBef>
            <a:spcAft>
              <a:spcPct val="35000"/>
            </a:spcAft>
            <a:buNone/>
          </a:pPr>
          <a:r>
            <a:rPr lang="en-US" sz="900" kern="1200" dirty="0"/>
            <a:t>Repurposed Shipping Containers</a:t>
          </a:r>
        </a:p>
        <a:p>
          <a:pPr marL="0" lvl="0" indent="0" algn="l" defTabSz="533400">
            <a:lnSpc>
              <a:spcPct val="90000"/>
            </a:lnSpc>
            <a:spcBef>
              <a:spcPct val="0"/>
            </a:spcBef>
            <a:spcAft>
              <a:spcPct val="35000"/>
            </a:spcAft>
            <a:buNone/>
          </a:pPr>
          <a:r>
            <a:rPr lang="en-US" sz="900" kern="1200" dirty="0"/>
            <a:t>Automated Factory Production</a:t>
          </a:r>
        </a:p>
      </dsp:txBody>
      <dsp:txXfrm>
        <a:off x="2512411" y="2134719"/>
        <a:ext cx="1772069" cy="919846"/>
      </dsp:txXfrm>
    </dsp:sp>
    <dsp:sp modelId="{DBBA4F8F-D19B-4DB7-9D3C-6A3E3AB84E52}">
      <dsp:nvSpPr>
        <dsp:cNvPr id="0" name=""/>
        <dsp:cNvSpPr/>
      </dsp:nvSpPr>
      <dsp:spPr>
        <a:xfrm rot="10800000">
          <a:off x="1732587" y="2458368"/>
          <a:ext cx="667738" cy="272549"/>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10800000">
        <a:off x="1814352" y="2512878"/>
        <a:ext cx="504208" cy="163529"/>
      </dsp:txXfrm>
    </dsp:sp>
    <dsp:sp modelId="{E2981ED2-1996-45C6-90C2-535183A71C1C}">
      <dsp:nvSpPr>
        <dsp:cNvPr id="0" name=""/>
        <dsp:cNvSpPr/>
      </dsp:nvSpPr>
      <dsp:spPr>
        <a:xfrm>
          <a:off x="3014" y="2134594"/>
          <a:ext cx="1646105" cy="92009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u="sng" kern="1200" dirty="0"/>
            <a:t>Finance</a:t>
          </a:r>
        </a:p>
        <a:p>
          <a:pPr marL="0" lvl="0" indent="0" algn="l" defTabSz="533400">
            <a:lnSpc>
              <a:spcPct val="90000"/>
            </a:lnSpc>
            <a:spcBef>
              <a:spcPct val="0"/>
            </a:spcBef>
            <a:spcAft>
              <a:spcPct val="35000"/>
            </a:spcAft>
            <a:buNone/>
          </a:pPr>
          <a:r>
            <a:rPr lang="en-US" sz="900" kern="1200" dirty="0"/>
            <a:t>Modular Housing Tax Credit</a:t>
          </a:r>
        </a:p>
        <a:p>
          <a:pPr marL="0" lvl="0" indent="0" algn="l" defTabSz="533400">
            <a:lnSpc>
              <a:spcPct val="90000"/>
            </a:lnSpc>
            <a:spcBef>
              <a:spcPct val="0"/>
            </a:spcBef>
            <a:spcAft>
              <a:spcPct val="35000"/>
            </a:spcAft>
            <a:buNone/>
          </a:pPr>
          <a:r>
            <a:rPr lang="en-US" sz="900" kern="1200" dirty="0"/>
            <a:t>IHIP performance grants ($9.6M)</a:t>
          </a:r>
        </a:p>
        <a:p>
          <a:pPr marL="0" lvl="0" indent="0" algn="l" defTabSz="533400">
            <a:lnSpc>
              <a:spcPct val="90000"/>
            </a:lnSpc>
            <a:spcBef>
              <a:spcPct val="0"/>
            </a:spcBef>
            <a:spcAft>
              <a:spcPct val="35000"/>
            </a:spcAft>
            <a:buNone/>
          </a:pPr>
          <a:r>
            <a:rPr lang="en-US" sz="900" kern="1200" dirty="0"/>
            <a:t>Modular Factory Loans ($38M)</a:t>
          </a:r>
        </a:p>
      </dsp:txBody>
      <dsp:txXfrm>
        <a:off x="29963" y="2161543"/>
        <a:ext cx="1592207" cy="866197"/>
      </dsp:txXfrm>
    </dsp:sp>
    <dsp:sp modelId="{B52DBE19-3E4D-4808-8F50-90FB5CDB6743}">
      <dsp:nvSpPr>
        <dsp:cNvPr id="0" name=""/>
        <dsp:cNvSpPr/>
      </dsp:nvSpPr>
      <dsp:spPr>
        <a:xfrm rot="18257427">
          <a:off x="1086646" y="1526234"/>
          <a:ext cx="750104" cy="272549"/>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1168411" y="1580744"/>
        <a:ext cx="586574" cy="163529"/>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02CBD26-26A0-465A-851B-00294034AB7D}"/>
              </a:ext>
            </a:extLst>
          </p:cNvPr>
          <p:cNvSpPr>
            <a:spLocks noGrp="1"/>
          </p:cNvSpPr>
          <p:nvPr>
            <p:ph type="hdr" sz="quarter"/>
          </p:nvPr>
        </p:nvSpPr>
        <p:spPr>
          <a:xfrm>
            <a:off x="0" y="1"/>
            <a:ext cx="3169920" cy="481727"/>
          </a:xfrm>
          <a:prstGeom prst="rect">
            <a:avLst/>
          </a:prstGeom>
        </p:spPr>
        <p:txBody>
          <a:bodyPr vert="horz" lIns="96661" tIns="48331" rIns="96661" bIns="48331" rtlCol="0"/>
          <a:lstStyle>
            <a:lvl1pPr algn="l">
              <a:defRPr sz="1300"/>
            </a:lvl1pPr>
          </a:lstStyle>
          <a:p>
            <a:endParaRPr lang="en-US" b="1" dirty="0">
              <a:solidFill>
                <a:srgbClr val="52845A"/>
              </a:solidFill>
            </a:endParaRPr>
          </a:p>
        </p:txBody>
      </p:sp>
      <p:sp>
        <p:nvSpPr>
          <p:cNvPr id="4" name="Footer Placeholder 3">
            <a:extLst>
              <a:ext uri="{FF2B5EF4-FFF2-40B4-BE49-F238E27FC236}">
                <a16:creationId xmlns:a16="http://schemas.microsoft.com/office/drawing/2014/main" id="{5B96E894-9F3A-418E-B3BA-7064F753FD07}"/>
              </a:ext>
            </a:extLst>
          </p:cNvPr>
          <p:cNvSpPr>
            <a:spLocks noGrp="1"/>
          </p:cNvSpPr>
          <p:nvPr>
            <p:ph type="ftr" sz="quarter" idx="2"/>
          </p:nvPr>
        </p:nvSpPr>
        <p:spPr>
          <a:xfrm>
            <a:off x="0" y="9119475"/>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28ED2D7B-FEBA-422D-B732-0E1AC034EA42}"/>
              </a:ext>
            </a:extLst>
          </p:cNvPr>
          <p:cNvSpPr>
            <a:spLocks noGrp="1"/>
          </p:cNvSpPr>
          <p:nvPr>
            <p:ph type="sldNum" sz="quarter" idx="3"/>
          </p:nvPr>
        </p:nvSpPr>
        <p:spPr>
          <a:xfrm>
            <a:off x="4143587" y="9119475"/>
            <a:ext cx="3169920" cy="481726"/>
          </a:xfrm>
          <a:prstGeom prst="rect">
            <a:avLst/>
          </a:prstGeom>
        </p:spPr>
        <p:txBody>
          <a:bodyPr vert="horz" lIns="96661" tIns="48331" rIns="96661" bIns="48331" rtlCol="0" anchor="b"/>
          <a:lstStyle>
            <a:lvl1pPr algn="r">
              <a:defRPr sz="1300"/>
            </a:lvl1pPr>
          </a:lstStyle>
          <a:p>
            <a:fld id="{F66C2857-1D2D-4D91-A6ED-AF15A9EB24DA}" type="slidenum">
              <a:rPr lang="en-US" smtClean="0"/>
              <a:t>‹#›</a:t>
            </a:fld>
            <a:endParaRPr lang="en-US"/>
          </a:p>
        </p:txBody>
      </p:sp>
    </p:spTree>
    <p:extLst>
      <p:ext uri="{BB962C8B-B14F-4D97-AF65-F5344CB8AC3E}">
        <p14:creationId xmlns:p14="http://schemas.microsoft.com/office/powerpoint/2010/main" val="3858352980"/>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61" tIns="48331" rIns="96661" bIns="48331" rtlCol="0"/>
          <a:lstStyle>
            <a:lvl1pPr algn="l">
              <a:defRPr sz="1300"/>
            </a:lvl1pPr>
          </a:lstStyle>
          <a:p>
            <a:r>
              <a:rPr lang="en-US"/>
              <a:t>CMC- Dental Hygiene Program</a:t>
            </a:r>
          </a:p>
        </p:txBody>
      </p:sp>
      <p:sp>
        <p:nvSpPr>
          <p:cNvPr id="3" name="Date Placeholder 2"/>
          <p:cNvSpPr>
            <a:spLocks noGrp="1"/>
          </p:cNvSpPr>
          <p:nvPr>
            <p:ph type="dt" idx="1"/>
          </p:nvPr>
        </p:nvSpPr>
        <p:spPr>
          <a:xfrm>
            <a:off x="4143587" y="1"/>
            <a:ext cx="3169920" cy="481727"/>
          </a:xfrm>
          <a:prstGeom prst="rect">
            <a:avLst/>
          </a:prstGeom>
        </p:spPr>
        <p:txBody>
          <a:bodyPr vert="horz" lIns="96661" tIns="48331" rIns="96661" bIns="48331" rtlCol="0"/>
          <a:lstStyle>
            <a:lvl1pPr algn="r">
              <a:defRPr sz="1300"/>
            </a:lvl1pPr>
          </a:lstStyle>
          <a:p>
            <a:fld id="{AA855448-8FED-4763-8CDF-7A4449DDC666}" type="datetimeFigureOut">
              <a:rPr lang="en-US" smtClean="0"/>
              <a:t>2/13/2025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9"/>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61" tIns="48331" rIns="96661" bIns="48331" rtlCol="0" anchor="b"/>
          <a:lstStyle>
            <a:lvl1pPr algn="r">
              <a:defRPr sz="1300"/>
            </a:lvl1pPr>
          </a:lstStyle>
          <a:p>
            <a:fld id="{F5A54CAB-DBC7-446E-9097-A13DB1B3C993}" type="slidenum">
              <a:rPr lang="en-US" smtClean="0"/>
              <a:t>‹#›</a:t>
            </a:fld>
            <a:endParaRPr lang="en-US"/>
          </a:p>
        </p:txBody>
      </p:sp>
    </p:spTree>
    <p:extLst>
      <p:ext uri="{BB962C8B-B14F-4D97-AF65-F5344CB8AC3E}">
        <p14:creationId xmlns:p14="http://schemas.microsoft.com/office/powerpoint/2010/main" val="24939357"/>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8A372161-1035-4A56-A8BB-39079A4C46F5}"/>
              </a:ext>
            </a:extLst>
          </p:cNvPr>
          <p:cNvSpPr>
            <a:spLocks noGrp="1" noRot="1" noChangeAspect="1" noChangeArrowheads="1" noTextEdit="1"/>
          </p:cNvSpPr>
          <p:nvPr>
            <p:ph type="sldImg"/>
          </p:nvPr>
        </p:nvSpPr>
        <p:spPr>
          <a:ln/>
        </p:spPr>
      </p:sp>
      <p:sp>
        <p:nvSpPr>
          <p:cNvPr id="54275" name="Notes Placeholder 2">
            <a:extLst>
              <a:ext uri="{FF2B5EF4-FFF2-40B4-BE49-F238E27FC236}">
                <a16:creationId xmlns:a16="http://schemas.microsoft.com/office/drawing/2014/main" id="{7418DCAE-383A-45DE-8BEB-25976ABCB30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54276" name="Slide Number Placeholder 3">
            <a:extLst>
              <a:ext uri="{FF2B5EF4-FFF2-40B4-BE49-F238E27FC236}">
                <a16:creationId xmlns:a16="http://schemas.microsoft.com/office/drawing/2014/main" id="{94556248-16A7-42E2-B031-C2B62E8A1DE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154A33F-08F9-4409-B6CB-13F8B8481F43}" type="slidenum">
              <a:rPr lang="en-US" altLang="en-US" smtClean="0"/>
              <a:pPr/>
              <a:t>1</a:t>
            </a:fld>
            <a:endParaRPr lang="en-US" altLang="en-US" dirty="0"/>
          </a:p>
        </p:txBody>
      </p:sp>
      <p:sp>
        <p:nvSpPr>
          <p:cNvPr id="2" name="Header Placeholder 1">
            <a:extLst>
              <a:ext uri="{FF2B5EF4-FFF2-40B4-BE49-F238E27FC236}">
                <a16:creationId xmlns:a16="http://schemas.microsoft.com/office/drawing/2014/main" id="{11593425-F9AB-4AD4-984C-5FA720CC407D}"/>
              </a:ext>
            </a:extLst>
          </p:cNvPr>
          <p:cNvSpPr>
            <a:spLocks noGrp="1"/>
          </p:cNvSpPr>
          <p:nvPr>
            <p:ph type="hdr" sz="quarter"/>
          </p:nvPr>
        </p:nvSpPr>
        <p:spPr/>
        <p:txBody>
          <a:bodyPr/>
          <a:lstStyle/>
          <a:p>
            <a:r>
              <a:rPr lang="en-US" dirty="0"/>
              <a:t>CMC- Dental Hygiene Program</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1023E-7D07-ADEC-F8CB-48F4C7A7D7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4325B2-D32D-8DB0-5E2A-6267D991EB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6FB3BC-8F08-685A-FDE5-38BC80F6D961}"/>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1B7F5C7C-0EFE-24B5-724A-24BE93508168}"/>
              </a:ext>
            </a:extLst>
          </p:cNvPr>
          <p:cNvSpPr>
            <a:spLocks noGrp="1"/>
          </p:cNvSpPr>
          <p:nvPr>
            <p:ph type="hdr" sz="quarter"/>
          </p:nvPr>
        </p:nvSpPr>
        <p:spPr/>
        <p:txBody>
          <a:bodyPr/>
          <a:lstStyle/>
          <a:p>
            <a:r>
              <a:rPr lang="en-US" dirty="0"/>
              <a:t>CMC- Dental Hygiene Program</a:t>
            </a:r>
          </a:p>
        </p:txBody>
      </p:sp>
      <p:sp>
        <p:nvSpPr>
          <p:cNvPr id="5" name="Slide Number Placeholder 4">
            <a:extLst>
              <a:ext uri="{FF2B5EF4-FFF2-40B4-BE49-F238E27FC236}">
                <a16:creationId xmlns:a16="http://schemas.microsoft.com/office/drawing/2014/main" id="{F9CB5633-2432-AA36-89E3-018A9A7020E5}"/>
              </a:ext>
            </a:extLst>
          </p:cNvPr>
          <p:cNvSpPr>
            <a:spLocks noGrp="1"/>
          </p:cNvSpPr>
          <p:nvPr>
            <p:ph type="sldNum" sz="quarter" idx="5"/>
          </p:nvPr>
        </p:nvSpPr>
        <p:spPr/>
        <p:txBody>
          <a:bodyPr/>
          <a:lstStyle/>
          <a:p>
            <a:fld id="{F5A54CAB-DBC7-446E-9097-A13DB1B3C993}" type="slidenum">
              <a:rPr lang="en-US" smtClean="0"/>
              <a:t>13</a:t>
            </a:fld>
            <a:endParaRPr lang="en-US" dirty="0"/>
          </a:p>
        </p:txBody>
      </p:sp>
    </p:spTree>
    <p:extLst>
      <p:ext uri="{BB962C8B-B14F-4D97-AF65-F5344CB8AC3E}">
        <p14:creationId xmlns:p14="http://schemas.microsoft.com/office/powerpoint/2010/main" val="6471042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86CCF-307B-CDEE-1228-9DEEF9B8AC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313209-8174-9148-6C9C-6BCB71E6B7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15C52F-AE8E-6369-BDB4-E7DAF97584D8}"/>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C3ABC056-36C2-EE93-BEA7-3B3E5DD797D7}"/>
              </a:ext>
            </a:extLst>
          </p:cNvPr>
          <p:cNvSpPr>
            <a:spLocks noGrp="1"/>
          </p:cNvSpPr>
          <p:nvPr>
            <p:ph type="hdr" sz="quarter"/>
          </p:nvPr>
        </p:nvSpPr>
        <p:spPr/>
        <p:txBody>
          <a:bodyPr/>
          <a:lstStyle/>
          <a:p>
            <a:r>
              <a:rPr lang="en-US"/>
              <a:t>CMC- Dental Hygiene Program</a:t>
            </a:r>
          </a:p>
        </p:txBody>
      </p:sp>
      <p:sp>
        <p:nvSpPr>
          <p:cNvPr id="5" name="Slide Number Placeholder 4">
            <a:extLst>
              <a:ext uri="{FF2B5EF4-FFF2-40B4-BE49-F238E27FC236}">
                <a16:creationId xmlns:a16="http://schemas.microsoft.com/office/drawing/2014/main" id="{5A61CE17-C46E-8300-C21D-B13F3846EAFA}"/>
              </a:ext>
            </a:extLst>
          </p:cNvPr>
          <p:cNvSpPr>
            <a:spLocks noGrp="1"/>
          </p:cNvSpPr>
          <p:nvPr>
            <p:ph type="sldNum" sz="quarter" idx="5"/>
          </p:nvPr>
        </p:nvSpPr>
        <p:spPr/>
        <p:txBody>
          <a:bodyPr/>
          <a:lstStyle/>
          <a:p>
            <a:fld id="{F5A54CAB-DBC7-446E-9097-A13DB1B3C993}" type="slidenum">
              <a:rPr lang="en-US" smtClean="0"/>
              <a:t>14</a:t>
            </a:fld>
            <a:endParaRPr lang="en-US"/>
          </a:p>
        </p:txBody>
      </p:sp>
    </p:spTree>
    <p:extLst>
      <p:ext uri="{BB962C8B-B14F-4D97-AF65-F5344CB8AC3E}">
        <p14:creationId xmlns:p14="http://schemas.microsoft.com/office/powerpoint/2010/main" val="4092242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38DFC-E379-5FA3-0C60-73B681EB2F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8B41DB-25A3-DBD4-245C-4FC03199CC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48F41F-58FB-1EBA-5563-84DC55CA5C72}"/>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DA807F0D-C66F-85A8-A05D-007F599F9A81}"/>
              </a:ext>
            </a:extLst>
          </p:cNvPr>
          <p:cNvSpPr>
            <a:spLocks noGrp="1"/>
          </p:cNvSpPr>
          <p:nvPr>
            <p:ph type="hdr" sz="quarter"/>
          </p:nvPr>
        </p:nvSpPr>
        <p:spPr/>
        <p:txBody>
          <a:bodyPr/>
          <a:lstStyle/>
          <a:p>
            <a:r>
              <a:rPr lang="en-US" dirty="0"/>
              <a:t>CMC- Dental Hygiene Program</a:t>
            </a:r>
          </a:p>
        </p:txBody>
      </p:sp>
      <p:sp>
        <p:nvSpPr>
          <p:cNvPr id="5" name="Slide Number Placeholder 4">
            <a:extLst>
              <a:ext uri="{FF2B5EF4-FFF2-40B4-BE49-F238E27FC236}">
                <a16:creationId xmlns:a16="http://schemas.microsoft.com/office/drawing/2014/main" id="{863D2805-086E-C813-5B9C-4F9C6FD5519D}"/>
              </a:ext>
            </a:extLst>
          </p:cNvPr>
          <p:cNvSpPr>
            <a:spLocks noGrp="1"/>
          </p:cNvSpPr>
          <p:nvPr>
            <p:ph type="sldNum" sz="quarter" idx="5"/>
          </p:nvPr>
        </p:nvSpPr>
        <p:spPr/>
        <p:txBody>
          <a:bodyPr/>
          <a:lstStyle/>
          <a:p>
            <a:fld id="{F5A54CAB-DBC7-446E-9097-A13DB1B3C993}" type="slidenum">
              <a:rPr lang="en-US" smtClean="0"/>
              <a:t>15</a:t>
            </a:fld>
            <a:endParaRPr lang="en-US" dirty="0"/>
          </a:p>
        </p:txBody>
      </p:sp>
    </p:spTree>
    <p:extLst>
      <p:ext uri="{BB962C8B-B14F-4D97-AF65-F5344CB8AC3E}">
        <p14:creationId xmlns:p14="http://schemas.microsoft.com/office/powerpoint/2010/main" val="142187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CMC- Dental Hygiene Program</a:t>
            </a:r>
          </a:p>
        </p:txBody>
      </p:sp>
      <p:sp>
        <p:nvSpPr>
          <p:cNvPr id="5" name="Slide Number Placeholder 4"/>
          <p:cNvSpPr>
            <a:spLocks noGrp="1"/>
          </p:cNvSpPr>
          <p:nvPr>
            <p:ph type="sldNum" sz="quarter" idx="5"/>
          </p:nvPr>
        </p:nvSpPr>
        <p:spPr/>
        <p:txBody>
          <a:bodyPr/>
          <a:lstStyle/>
          <a:p>
            <a:fld id="{F5A54CAB-DBC7-446E-9097-A13DB1B3C993}" type="slidenum">
              <a:rPr lang="en-US" smtClean="0"/>
              <a:t>17</a:t>
            </a:fld>
            <a:endParaRPr lang="en-US"/>
          </a:p>
        </p:txBody>
      </p:sp>
    </p:spTree>
    <p:extLst>
      <p:ext uri="{BB962C8B-B14F-4D97-AF65-F5344CB8AC3E}">
        <p14:creationId xmlns:p14="http://schemas.microsoft.com/office/powerpoint/2010/main" val="3194586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0E688-8608-9379-9263-008654933B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9331FE-3769-FE8E-B30D-8E3B6E963A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84D80E-2142-DB0D-1D1F-9654A720C917}"/>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4DBAB22E-5628-5E7F-BF3B-701F4CAE5259}"/>
              </a:ext>
            </a:extLst>
          </p:cNvPr>
          <p:cNvSpPr>
            <a:spLocks noGrp="1"/>
          </p:cNvSpPr>
          <p:nvPr>
            <p:ph type="hdr" sz="quarter"/>
          </p:nvPr>
        </p:nvSpPr>
        <p:spPr/>
        <p:txBody>
          <a:bodyPr/>
          <a:lstStyle/>
          <a:p>
            <a:r>
              <a:rPr lang="en-US" dirty="0"/>
              <a:t>CMC- Dental Hygiene Program</a:t>
            </a:r>
          </a:p>
        </p:txBody>
      </p:sp>
      <p:sp>
        <p:nvSpPr>
          <p:cNvPr id="5" name="Slide Number Placeholder 4">
            <a:extLst>
              <a:ext uri="{FF2B5EF4-FFF2-40B4-BE49-F238E27FC236}">
                <a16:creationId xmlns:a16="http://schemas.microsoft.com/office/drawing/2014/main" id="{C0A98AA1-4F24-D77E-0CC3-A6D4943F9EE0}"/>
              </a:ext>
            </a:extLst>
          </p:cNvPr>
          <p:cNvSpPr>
            <a:spLocks noGrp="1"/>
          </p:cNvSpPr>
          <p:nvPr>
            <p:ph type="sldNum" sz="quarter" idx="5"/>
          </p:nvPr>
        </p:nvSpPr>
        <p:spPr/>
        <p:txBody>
          <a:bodyPr/>
          <a:lstStyle/>
          <a:p>
            <a:fld id="{F5A54CAB-DBC7-446E-9097-A13DB1B3C993}" type="slidenum">
              <a:rPr lang="en-US" smtClean="0"/>
              <a:t>18</a:t>
            </a:fld>
            <a:endParaRPr lang="en-US" dirty="0"/>
          </a:p>
        </p:txBody>
      </p:sp>
    </p:spTree>
    <p:extLst>
      <p:ext uri="{BB962C8B-B14F-4D97-AF65-F5344CB8AC3E}">
        <p14:creationId xmlns:p14="http://schemas.microsoft.com/office/powerpoint/2010/main" val="8472540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CMC- Dental Hygiene Program</a:t>
            </a:r>
          </a:p>
        </p:txBody>
      </p:sp>
      <p:sp>
        <p:nvSpPr>
          <p:cNvPr id="5" name="Slide Number Placeholder 4"/>
          <p:cNvSpPr>
            <a:spLocks noGrp="1"/>
          </p:cNvSpPr>
          <p:nvPr>
            <p:ph type="sldNum" sz="quarter" idx="5"/>
          </p:nvPr>
        </p:nvSpPr>
        <p:spPr/>
        <p:txBody>
          <a:bodyPr/>
          <a:lstStyle/>
          <a:p>
            <a:fld id="{F5A54CAB-DBC7-446E-9097-A13DB1B3C993}" type="slidenum">
              <a:rPr lang="en-US" smtClean="0"/>
              <a:t>34</a:t>
            </a:fld>
            <a:endParaRPr lang="en-US"/>
          </a:p>
        </p:txBody>
      </p:sp>
    </p:spTree>
    <p:extLst>
      <p:ext uri="{BB962C8B-B14F-4D97-AF65-F5344CB8AC3E}">
        <p14:creationId xmlns:p14="http://schemas.microsoft.com/office/powerpoint/2010/main" val="32356108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CMC- Dental Hygiene Program</a:t>
            </a:r>
          </a:p>
        </p:txBody>
      </p:sp>
      <p:sp>
        <p:nvSpPr>
          <p:cNvPr id="5" name="Slide Number Placeholder 4"/>
          <p:cNvSpPr>
            <a:spLocks noGrp="1"/>
          </p:cNvSpPr>
          <p:nvPr>
            <p:ph type="sldNum" sz="quarter" idx="5"/>
          </p:nvPr>
        </p:nvSpPr>
        <p:spPr/>
        <p:txBody>
          <a:bodyPr/>
          <a:lstStyle/>
          <a:p>
            <a:fld id="{F5A54CAB-DBC7-446E-9097-A13DB1B3C993}" type="slidenum">
              <a:rPr lang="en-US" smtClean="0"/>
              <a:t>35</a:t>
            </a:fld>
            <a:endParaRPr lang="en-US"/>
          </a:p>
        </p:txBody>
      </p:sp>
    </p:spTree>
    <p:extLst>
      <p:ext uri="{BB962C8B-B14F-4D97-AF65-F5344CB8AC3E}">
        <p14:creationId xmlns:p14="http://schemas.microsoft.com/office/powerpoint/2010/main" val="1292697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dirty="0"/>
              <a:t>CMC- Dental Hygiene Program</a:t>
            </a:r>
          </a:p>
        </p:txBody>
      </p:sp>
      <p:sp>
        <p:nvSpPr>
          <p:cNvPr id="5" name="Slide Number Placeholder 4"/>
          <p:cNvSpPr>
            <a:spLocks noGrp="1"/>
          </p:cNvSpPr>
          <p:nvPr>
            <p:ph type="sldNum" sz="quarter" idx="5"/>
          </p:nvPr>
        </p:nvSpPr>
        <p:spPr/>
        <p:txBody>
          <a:bodyPr/>
          <a:lstStyle/>
          <a:p>
            <a:fld id="{F5A54CAB-DBC7-446E-9097-A13DB1B3C993}" type="slidenum">
              <a:rPr lang="en-US" smtClean="0"/>
              <a:t>2</a:t>
            </a:fld>
            <a:endParaRPr lang="en-US" dirty="0"/>
          </a:p>
        </p:txBody>
      </p:sp>
    </p:spTree>
    <p:extLst>
      <p:ext uri="{BB962C8B-B14F-4D97-AF65-F5344CB8AC3E}">
        <p14:creationId xmlns:p14="http://schemas.microsoft.com/office/powerpoint/2010/main" val="1190458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dirty="0"/>
              <a:t>CMC- Dental Hygiene Program</a:t>
            </a:r>
          </a:p>
        </p:txBody>
      </p:sp>
      <p:sp>
        <p:nvSpPr>
          <p:cNvPr id="5" name="Slide Number Placeholder 4"/>
          <p:cNvSpPr>
            <a:spLocks noGrp="1"/>
          </p:cNvSpPr>
          <p:nvPr>
            <p:ph type="sldNum" sz="quarter" idx="5"/>
          </p:nvPr>
        </p:nvSpPr>
        <p:spPr/>
        <p:txBody>
          <a:bodyPr/>
          <a:lstStyle/>
          <a:p>
            <a:fld id="{F5A54CAB-DBC7-446E-9097-A13DB1B3C993}" type="slidenum">
              <a:rPr lang="en-US" smtClean="0"/>
              <a:t>4</a:t>
            </a:fld>
            <a:endParaRPr lang="en-US" dirty="0"/>
          </a:p>
        </p:txBody>
      </p:sp>
    </p:spTree>
    <p:extLst>
      <p:ext uri="{BB962C8B-B14F-4D97-AF65-F5344CB8AC3E}">
        <p14:creationId xmlns:p14="http://schemas.microsoft.com/office/powerpoint/2010/main" val="1143528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22" indent="-173422">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D73875-A5FA-4647-8AA5-122C327D83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872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CMC- Dental Hygiene Program</a:t>
            </a:r>
          </a:p>
        </p:txBody>
      </p:sp>
      <p:sp>
        <p:nvSpPr>
          <p:cNvPr id="5" name="Slide Number Placeholder 4"/>
          <p:cNvSpPr>
            <a:spLocks noGrp="1"/>
          </p:cNvSpPr>
          <p:nvPr>
            <p:ph type="sldNum" sz="quarter" idx="5"/>
          </p:nvPr>
        </p:nvSpPr>
        <p:spPr/>
        <p:txBody>
          <a:bodyPr/>
          <a:lstStyle/>
          <a:p>
            <a:fld id="{F5A54CAB-DBC7-446E-9097-A13DB1B3C993}" type="slidenum">
              <a:rPr lang="en-US" smtClean="0"/>
              <a:t>7</a:t>
            </a:fld>
            <a:endParaRPr lang="en-US"/>
          </a:p>
        </p:txBody>
      </p:sp>
    </p:spTree>
    <p:extLst>
      <p:ext uri="{BB962C8B-B14F-4D97-AF65-F5344CB8AC3E}">
        <p14:creationId xmlns:p14="http://schemas.microsoft.com/office/powerpoint/2010/main" val="3160090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dirty="0"/>
              <a:t>CMC- Dental Hygiene Program</a:t>
            </a:r>
          </a:p>
        </p:txBody>
      </p:sp>
      <p:sp>
        <p:nvSpPr>
          <p:cNvPr id="5" name="Slide Number Placeholder 4"/>
          <p:cNvSpPr>
            <a:spLocks noGrp="1"/>
          </p:cNvSpPr>
          <p:nvPr>
            <p:ph type="sldNum" sz="quarter" idx="5"/>
          </p:nvPr>
        </p:nvSpPr>
        <p:spPr/>
        <p:txBody>
          <a:bodyPr/>
          <a:lstStyle/>
          <a:p>
            <a:fld id="{F5A54CAB-DBC7-446E-9097-A13DB1B3C993}" type="slidenum">
              <a:rPr lang="en-US" smtClean="0"/>
              <a:t>8</a:t>
            </a:fld>
            <a:endParaRPr lang="en-US" dirty="0"/>
          </a:p>
        </p:txBody>
      </p:sp>
    </p:spTree>
    <p:extLst>
      <p:ext uri="{BB962C8B-B14F-4D97-AF65-F5344CB8AC3E}">
        <p14:creationId xmlns:p14="http://schemas.microsoft.com/office/powerpoint/2010/main" val="610069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CMC- Dental Hygiene Program</a:t>
            </a:r>
          </a:p>
        </p:txBody>
      </p:sp>
      <p:sp>
        <p:nvSpPr>
          <p:cNvPr id="5" name="Slide Number Placeholder 4"/>
          <p:cNvSpPr>
            <a:spLocks noGrp="1"/>
          </p:cNvSpPr>
          <p:nvPr>
            <p:ph type="sldNum" sz="quarter" idx="5"/>
          </p:nvPr>
        </p:nvSpPr>
        <p:spPr/>
        <p:txBody>
          <a:bodyPr/>
          <a:lstStyle/>
          <a:p>
            <a:fld id="{F5A54CAB-DBC7-446E-9097-A13DB1B3C993}" type="slidenum">
              <a:rPr lang="en-US" smtClean="0"/>
              <a:t>9</a:t>
            </a:fld>
            <a:endParaRPr lang="en-US"/>
          </a:p>
        </p:txBody>
      </p:sp>
    </p:spTree>
    <p:extLst>
      <p:ext uri="{BB962C8B-B14F-4D97-AF65-F5344CB8AC3E}">
        <p14:creationId xmlns:p14="http://schemas.microsoft.com/office/powerpoint/2010/main" val="269197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4D1C7-B1C0-CD91-52CC-1E99557FC7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D33A1D-457F-1D6D-30CC-E0BDFC3494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E0A0D7-13FB-24A1-8451-B5D2D84F6AF5}"/>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568E1B6C-500B-C05A-6981-93661CA6006D}"/>
              </a:ext>
            </a:extLst>
          </p:cNvPr>
          <p:cNvSpPr>
            <a:spLocks noGrp="1"/>
          </p:cNvSpPr>
          <p:nvPr>
            <p:ph type="hdr" sz="quarter"/>
          </p:nvPr>
        </p:nvSpPr>
        <p:spPr/>
        <p:txBody>
          <a:bodyPr/>
          <a:lstStyle/>
          <a:p>
            <a:r>
              <a:rPr lang="en-US"/>
              <a:t>CMC- Dental Hygiene Program</a:t>
            </a:r>
          </a:p>
        </p:txBody>
      </p:sp>
      <p:sp>
        <p:nvSpPr>
          <p:cNvPr id="5" name="Slide Number Placeholder 4">
            <a:extLst>
              <a:ext uri="{FF2B5EF4-FFF2-40B4-BE49-F238E27FC236}">
                <a16:creationId xmlns:a16="http://schemas.microsoft.com/office/drawing/2014/main" id="{BF6EDED2-D643-DA90-8D26-3A50D875C2F6}"/>
              </a:ext>
            </a:extLst>
          </p:cNvPr>
          <p:cNvSpPr>
            <a:spLocks noGrp="1"/>
          </p:cNvSpPr>
          <p:nvPr>
            <p:ph type="sldNum" sz="quarter" idx="5"/>
          </p:nvPr>
        </p:nvSpPr>
        <p:spPr/>
        <p:txBody>
          <a:bodyPr/>
          <a:lstStyle/>
          <a:p>
            <a:fld id="{F5A54CAB-DBC7-446E-9097-A13DB1B3C993}" type="slidenum">
              <a:rPr lang="en-US" smtClean="0"/>
              <a:t>11</a:t>
            </a:fld>
            <a:endParaRPr lang="en-US"/>
          </a:p>
        </p:txBody>
      </p:sp>
    </p:spTree>
    <p:extLst>
      <p:ext uri="{BB962C8B-B14F-4D97-AF65-F5344CB8AC3E}">
        <p14:creationId xmlns:p14="http://schemas.microsoft.com/office/powerpoint/2010/main" val="654976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27EDC-9A3E-EB95-AA2A-A0BEEEE04A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E3279-5505-D786-C95A-ED2446DC36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D30352-B54C-327A-DB48-9F68C82F19C6}"/>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37993078-2C0F-6819-7976-8C19D9A5767C}"/>
              </a:ext>
            </a:extLst>
          </p:cNvPr>
          <p:cNvSpPr>
            <a:spLocks noGrp="1"/>
          </p:cNvSpPr>
          <p:nvPr>
            <p:ph type="hdr" sz="quarter"/>
          </p:nvPr>
        </p:nvSpPr>
        <p:spPr/>
        <p:txBody>
          <a:bodyPr/>
          <a:lstStyle/>
          <a:p>
            <a:r>
              <a:rPr lang="en-US"/>
              <a:t>CMC- Dental Hygiene Program</a:t>
            </a:r>
          </a:p>
        </p:txBody>
      </p:sp>
      <p:sp>
        <p:nvSpPr>
          <p:cNvPr id="5" name="Slide Number Placeholder 4">
            <a:extLst>
              <a:ext uri="{FF2B5EF4-FFF2-40B4-BE49-F238E27FC236}">
                <a16:creationId xmlns:a16="http://schemas.microsoft.com/office/drawing/2014/main" id="{1801F713-12AB-4C8A-9BED-79C7F67A38FB}"/>
              </a:ext>
            </a:extLst>
          </p:cNvPr>
          <p:cNvSpPr>
            <a:spLocks noGrp="1"/>
          </p:cNvSpPr>
          <p:nvPr>
            <p:ph type="sldNum" sz="quarter" idx="5"/>
          </p:nvPr>
        </p:nvSpPr>
        <p:spPr/>
        <p:txBody>
          <a:bodyPr/>
          <a:lstStyle/>
          <a:p>
            <a:fld id="{F5A54CAB-DBC7-446E-9097-A13DB1B3C993}" type="slidenum">
              <a:rPr lang="en-US" smtClean="0"/>
              <a:t>12</a:t>
            </a:fld>
            <a:endParaRPr lang="en-US"/>
          </a:p>
        </p:txBody>
      </p:sp>
    </p:spTree>
    <p:extLst>
      <p:ext uri="{BB962C8B-B14F-4D97-AF65-F5344CB8AC3E}">
        <p14:creationId xmlns:p14="http://schemas.microsoft.com/office/powerpoint/2010/main" val="3037542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Large Image)">
    <p:spTree>
      <p:nvGrpSpPr>
        <p:cNvPr id="1" name=""/>
        <p:cNvGrpSpPr/>
        <p:nvPr/>
      </p:nvGrpSpPr>
      <p:grpSpPr>
        <a:xfrm>
          <a:off x="0" y="0"/>
          <a:ext cx="0" cy="0"/>
          <a:chOff x="0" y="0"/>
          <a:chExt cx="0" cy="0"/>
        </a:xfrm>
      </p:grpSpPr>
      <p:sp>
        <p:nvSpPr>
          <p:cNvPr id="6" name="Text Placeholder 2"/>
          <p:cNvSpPr>
            <a:spLocks noGrp="1"/>
          </p:cNvSpPr>
          <p:nvPr>
            <p:ph type="body" idx="1"/>
          </p:nvPr>
        </p:nvSpPr>
        <p:spPr>
          <a:xfrm>
            <a:off x="867910" y="1366253"/>
            <a:ext cx="8649239" cy="1398339"/>
          </a:xfrm>
          <a:prstGeom prst="rect">
            <a:avLst/>
          </a:prstGeom>
        </p:spPr>
        <p:txBody>
          <a:bodyPr lIns="0"/>
          <a:lstStyle>
            <a:lvl1pPr marL="0" indent="0">
              <a:lnSpc>
                <a:spcPct val="100000"/>
              </a:lnSpc>
              <a:buNone/>
              <a:defRPr sz="2800" b="1" i="0" cap="all" spc="400" baseline="0">
                <a:solidFill>
                  <a:schemeClr val="bg1"/>
                </a:solidFill>
                <a:latin typeface="Aptos" panose="020B0004020202020204" pitchFamily="34" charset="0"/>
                <a:cs typeface="Arial"/>
              </a:defRPr>
            </a:lvl1pPr>
            <a:lvl2pPr marL="853111" indent="0">
              <a:buNone/>
              <a:defRPr sz="3333"/>
            </a:lvl2pPr>
            <a:lvl3pPr marL="1706221" indent="0">
              <a:buNone/>
              <a:defRPr sz="2933"/>
            </a:lvl3pPr>
            <a:lvl4pPr marL="2559332" indent="0">
              <a:buNone/>
              <a:defRPr sz="2667"/>
            </a:lvl4pPr>
            <a:lvl5pPr marL="3412444" indent="0">
              <a:buNone/>
              <a:defRPr sz="2667"/>
            </a:lvl5pPr>
            <a:lvl6pPr marL="4265555" indent="0">
              <a:buNone/>
              <a:defRPr sz="2667"/>
            </a:lvl6pPr>
            <a:lvl7pPr marL="5118669" indent="0">
              <a:buNone/>
              <a:defRPr sz="2667"/>
            </a:lvl7pPr>
            <a:lvl8pPr marL="5971780" indent="0">
              <a:buNone/>
              <a:defRPr sz="2667"/>
            </a:lvl8pPr>
            <a:lvl9pPr marL="6824891" indent="0">
              <a:buNone/>
              <a:defRPr sz="2667"/>
            </a:lvl9pPr>
          </a:lstStyle>
          <a:p>
            <a:pPr lvl="0"/>
            <a:r>
              <a:rPr lang="en-US" dirty="0"/>
              <a:t>Edit Master text styles</a:t>
            </a:r>
          </a:p>
        </p:txBody>
      </p:sp>
      <p:sp>
        <p:nvSpPr>
          <p:cNvPr id="7" name="Text Placeholder 2">
            <a:extLst>
              <a:ext uri="{FF2B5EF4-FFF2-40B4-BE49-F238E27FC236}">
                <a16:creationId xmlns:a16="http://schemas.microsoft.com/office/drawing/2014/main" id="{87B9803C-17CA-4CA5-A321-0F0E375A48F2}"/>
              </a:ext>
            </a:extLst>
          </p:cNvPr>
          <p:cNvSpPr>
            <a:spLocks noGrp="1"/>
          </p:cNvSpPr>
          <p:nvPr>
            <p:ph type="body" idx="15"/>
          </p:nvPr>
        </p:nvSpPr>
        <p:spPr>
          <a:xfrm>
            <a:off x="7551186" y="559255"/>
            <a:ext cx="3839903" cy="410095"/>
          </a:xfrm>
          <a:prstGeom prst="rect">
            <a:avLst/>
          </a:prstGeom>
        </p:spPr>
        <p:txBody>
          <a:bodyPr lIns="0"/>
          <a:lstStyle>
            <a:lvl1pPr marL="0" indent="0" algn="r">
              <a:lnSpc>
                <a:spcPct val="100000"/>
              </a:lnSpc>
              <a:buNone/>
              <a:defRPr sz="1333" b="0" i="0" spc="200" baseline="0">
                <a:solidFill>
                  <a:schemeClr val="bg1"/>
                </a:solidFill>
                <a:latin typeface="Aptos" panose="020B0004020202020204" pitchFamily="34" charset="0"/>
                <a:cs typeface="Arial"/>
              </a:defRPr>
            </a:lvl1pPr>
            <a:lvl2pPr marL="853111" indent="0">
              <a:buNone/>
              <a:defRPr sz="3333"/>
            </a:lvl2pPr>
            <a:lvl3pPr marL="1706221" indent="0">
              <a:buNone/>
              <a:defRPr sz="2933"/>
            </a:lvl3pPr>
            <a:lvl4pPr marL="2559332" indent="0">
              <a:buNone/>
              <a:defRPr sz="2667"/>
            </a:lvl4pPr>
            <a:lvl5pPr marL="3412444" indent="0">
              <a:buNone/>
              <a:defRPr sz="2667"/>
            </a:lvl5pPr>
            <a:lvl6pPr marL="4265555" indent="0">
              <a:buNone/>
              <a:defRPr sz="2667"/>
            </a:lvl6pPr>
            <a:lvl7pPr marL="5118669" indent="0">
              <a:buNone/>
              <a:defRPr sz="2667"/>
            </a:lvl7pPr>
            <a:lvl8pPr marL="5971780" indent="0">
              <a:buNone/>
              <a:defRPr sz="2667"/>
            </a:lvl8pPr>
            <a:lvl9pPr marL="6824891" indent="0">
              <a:buNone/>
              <a:defRPr sz="2667"/>
            </a:lvl9pPr>
          </a:lstStyle>
          <a:p>
            <a:pPr lvl="0"/>
            <a:r>
              <a:rPr lang="en-US" dirty="0"/>
              <a:t>Edit Master text styles</a:t>
            </a:r>
          </a:p>
        </p:txBody>
      </p:sp>
      <p:sp>
        <p:nvSpPr>
          <p:cNvPr id="11" name="Picture Placeholder 3">
            <a:extLst>
              <a:ext uri="{FF2B5EF4-FFF2-40B4-BE49-F238E27FC236}">
                <a16:creationId xmlns:a16="http://schemas.microsoft.com/office/drawing/2014/main" id="{122EC43F-5FA0-4846-90D3-E39241841EFF}"/>
              </a:ext>
            </a:extLst>
          </p:cNvPr>
          <p:cNvSpPr>
            <a:spLocks noGrp="1"/>
          </p:cNvSpPr>
          <p:nvPr>
            <p:ph type="pic" sz="quarter" idx="19"/>
          </p:nvPr>
        </p:nvSpPr>
        <p:spPr>
          <a:xfrm>
            <a:off x="867910" y="2846784"/>
            <a:ext cx="3410712" cy="4011216"/>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12" name="Picture Placeholder 3">
            <a:extLst>
              <a:ext uri="{FF2B5EF4-FFF2-40B4-BE49-F238E27FC236}">
                <a16:creationId xmlns:a16="http://schemas.microsoft.com/office/drawing/2014/main" id="{515294C3-9824-457F-97EF-3B9353D523C1}"/>
              </a:ext>
            </a:extLst>
          </p:cNvPr>
          <p:cNvSpPr>
            <a:spLocks noGrp="1"/>
          </p:cNvSpPr>
          <p:nvPr>
            <p:ph type="pic" sz="quarter" idx="20"/>
          </p:nvPr>
        </p:nvSpPr>
        <p:spPr>
          <a:xfrm>
            <a:off x="4365529" y="2846784"/>
            <a:ext cx="3410712" cy="4011216"/>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13" name="Picture Placeholder 3">
            <a:extLst>
              <a:ext uri="{FF2B5EF4-FFF2-40B4-BE49-F238E27FC236}">
                <a16:creationId xmlns:a16="http://schemas.microsoft.com/office/drawing/2014/main" id="{4F334B06-2E6C-46B1-86CC-BE585F3723CA}"/>
              </a:ext>
            </a:extLst>
          </p:cNvPr>
          <p:cNvSpPr>
            <a:spLocks noGrp="1"/>
          </p:cNvSpPr>
          <p:nvPr>
            <p:ph type="pic" sz="quarter" idx="21"/>
          </p:nvPr>
        </p:nvSpPr>
        <p:spPr>
          <a:xfrm>
            <a:off x="7863148" y="2846784"/>
            <a:ext cx="3383280" cy="4011216"/>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Tree>
    <p:extLst>
      <p:ext uri="{BB962C8B-B14F-4D97-AF65-F5344CB8AC3E}">
        <p14:creationId xmlns:p14="http://schemas.microsoft.com/office/powerpoint/2010/main" val="119595339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4_Small Size Content Only">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41583FC3-2E72-4975-A195-08AE6DD9F65F}"/>
              </a:ext>
            </a:extLst>
          </p:cNvPr>
          <p:cNvSpPr>
            <a:spLocks noChangeArrowheads="1"/>
          </p:cNvSpPr>
          <p:nvPr userDrawn="1"/>
        </p:nvSpPr>
        <p:spPr bwMode="auto">
          <a:xfrm>
            <a:off x="10687051" y="6468533"/>
            <a:ext cx="609600" cy="18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sz="3400">
                <a:solidFill>
                  <a:schemeClr val="tx1"/>
                </a:solidFill>
                <a:latin typeface="Arial" panose="020B0604020202020204" pitchFamily="34" charset="0"/>
                <a:ea typeface="MS PGothic" panose="020B0600070205080204" pitchFamily="34" charset="-128"/>
              </a:defRPr>
            </a:lvl1pPr>
            <a:lvl2pPr marL="742950" indent="-285750" defTabSz="912813">
              <a:defRPr sz="3400">
                <a:solidFill>
                  <a:schemeClr val="tx1"/>
                </a:solidFill>
                <a:latin typeface="Arial" panose="020B0604020202020204" pitchFamily="34" charset="0"/>
                <a:ea typeface="MS PGothic" panose="020B0600070205080204" pitchFamily="34" charset="-128"/>
              </a:defRPr>
            </a:lvl2pPr>
            <a:lvl3pPr marL="1143000" indent="-228600" defTabSz="912813">
              <a:defRPr sz="3400">
                <a:solidFill>
                  <a:schemeClr val="tx1"/>
                </a:solidFill>
                <a:latin typeface="Arial" panose="020B0604020202020204" pitchFamily="34" charset="0"/>
                <a:ea typeface="MS PGothic" panose="020B0600070205080204" pitchFamily="34" charset="-128"/>
              </a:defRPr>
            </a:lvl3pPr>
            <a:lvl4pPr marL="1600200" indent="-228600" defTabSz="912813">
              <a:defRPr sz="3400">
                <a:solidFill>
                  <a:schemeClr val="tx1"/>
                </a:solidFill>
                <a:latin typeface="Arial" panose="020B0604020202020204" pitchFamily="34" charset="0"/>
                <a:ea typeface="MS PGothic" panose="020B0600070205080204" pitchFamily="34" charset="-128"/>
              </a:defRPr>
            </a:lvl4pPr>
            <a:lvl5pPr marL="2057400" indent="-228600" defTabSz="912813">
              <a:defRPr sz="3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lgn="r">
              <a:defRPr/>
            </a:pPr>
            <a:fld id="{8862000A-45C4-42AB-9F7B-79E347704836}" type="slidenum">
              <a:rPr lang="en-US" altLang="en-US" sz="933" smtClean="0">
                <a:solidFill>
                  <a:srgbClr val="7F7F7F"/>
                </a:solidFill>
                <a:latin typeface="Aptos" panose="020B0004020202020204" pitchFamily="34" charset="0"/>
              </a:rPr>
              <a:pPr algn="r">
                <a:defRPr/>
              </a:pPr>
              <a:t>‹#›</a:t>
            </a:fld>
            <a:endParaRPr lang="en-US" altLang="en-US" sz="933">
              <a:solidFill>
                <a:srgbClr val="7F7F7F"/>
              </a:solidFill>
              <a:latin typeface="Aptos" panose="020B0004020202020204" pitchFamily="34" charset="0"/>
            </a:endParaRPr>
          </a:p>
        </p:txBody>
      </p:sp>
      <p:sp>
        <p:nvSpPr>
          <p:cNvPr id="18" name="Title 1">
            <a:extLst>
              <a:ext uri="{FF2B5EF4-FFF2-40B4-BE49-F238E27FC236}">
                <a16:creationId xmlns:a16="http://schemas.microsoft.com/office/drawing/2014/main" id="{028C1278-D10C-4BC8-B6DA-BFDD151E4332}"/>
              </a:ext>
            </a:extLst>
          </p:cNvPr>
          <p:cNvSpPr>
            <a:spLocks noGrp="1"/>
          </p:cNvSpPr>
          <p:nvPr>
            <p:ph type="title"/>
          </p:nvPr>
        </p:nvSpPr>
        <p:spPr>
          <a:xfrm>
            <a:off x="903817" y="1266825"/>
            <a:ext cx="10373784" cy="312928"/>
          </a:xfrm>
          <a:prstGeom prst="rect">
            <a:avLst/>
          </a:prstGeom>
        </p:spPr>
        <p:txBody>
          <a:bodyPr lIns="0" bIns="0"/>
          <a:lstStyle>
            <a:lvl1pPr>
              <a:defRPr sz="2400">
                <a:solidFill>
                  <a:schemeClr val="bg1"/>
                </a:solidFill>
                <a:latin typeface="Aptos" panose="020B0004020202020204" pitchFamily="34" charset="0"/>
              </a:defRPr>
            </a:lvl1pPr>
          </a:lstStyle>
          <a:p>
            <a:r>
              <a:rPr lang="en-US" dirty="0"/>
              <a:t>Click to edit Master title style</a:t>
            </a:r>
          </a:p>
        </p:txBody>
      </p:sp>
      <p:sp>
        <p:nvSpPr>
          <p:cNvPr id="16" name="Picture Placeholder 3">
            <a:extLst>
              <a:ext uri="{FF2B5EF4-FFF2-40B4-BE49-F238E27FC236}">
                <a16:creationId xmlns:a16="http://schemas.microsoft.com/office/drawing/2014/main" id="{0825FCE8-BCA9-4D26-9A82-8667FDD5453C}"/>
              </a:ext>
            </a:extLst>
          </p:cNvPr>
          <p:cNvSpPr>
            <a:spLocks noGrp="1"/>
          </p:cNvSpPr>
          <p:nvPr>
            <p:ph type="pic" sz="quarter" idx="21"/>
          </p:nvPr>
        </p:nvSpPr>
        <p:spPr>
          <a:xfrm>
            <a:off x="903817" y="2157751"/>
            <a:ext cx="1679553" cy="1977330"/>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3" name="Text Placeholder 2">
            <a:extLst>
              <a:ext uri="{FF2B5EF4-FFF2-40B4-BE49-F238E27FC236}">
                <a16:creationId xmlns:a16="http://schemas.microsoft.com/office/drawing/2014/main" id="{04411421-53FD-41CA-858B-2B8C1FEDDCBF}"/>
              </a:ext>
            </a:extLst>
          </p:cNvPr>
          <p:cNvSpPr>
            <a:spLocks noGrp="1"/>
          </p:cNvSpPr>
          <p:nvPr>
            <p:ph type="body" sz="quarter" idx="22"/>
          </p:nvPr>
        </p:nvSpPr>
        <p:spPr>
          <a:xfrm>
            <a:off x="903817" y="4232940"/>
            <a:ext cx="1679553" cy="2083582"/>
          </a:xfrm>
          <a:prstGeom prst="rect">
            <a:avLst/>
          </a:prstGeom>
        </p:spPr>
        <p:txBody>
          <a:bodyPr lIns="0"/>
          <a:lstStyle>
            <a:lvl1pPr marL="0" indent="0">
              <a:buNone/>
              <a:defRPr sz="1600">
                <a:solidFill>
                  <a:schemeClr val="bg1"/>
                </a:solidFill>
                <a:latin typeface="Aptos" panose="020B0004020202020204" pitchFamily="34" charset="0"/>
              </a:defRPr>
            </a:lvl1pPr>
            <a:lvl2pPr marL="0" indent="0">
              <a:spcAft>
                <a:spcPts val="1000"/>
              </a:spcAft>
              <a:buNone/>
              <a:defRPr sz="1200">
                <a:solidFill>
                  <a:schemeClr val="bg1"/>
                </a:solidFill>
                <a:latin typeface="Aptos" panose="020B0004020202020204" pitchFamily="34" charset="0"/>
              </a:defRPr>
            </a:lvl2pPr>
            <a:lvl3pPr marL="171450" indent="-171450">
              <a:defRPr sz="1200">
                <a:solidFill>
                  <a:schemeClr val="bg1"/>
                </a:solidFill>
                <a:latin typeface="Aptos" panose="020B0004020202020204" pitchFamily="34" charset="0"/>
              </a:defRPr>
            </a:lvl3pPr>
            <a:lvl4pPr>
              <a:defRPr sz="1600">
                <a:latin typeface="Futura Md BT" panose="020B0602020204020303" pitchFamily="34" charset="0"/>
              </a:defRPr>
            </a:lvl4pPr>
            <a:lvl5pPr>
              <a:defRPr sz="1600">
                <a:latin typeface="Futura Md BT" panose="020B0602020204020303"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20" name="Rectangle 4">
            <a:extLst>
              <a:ext uri="{FF2B5EF4-FFF2-40B4-BE49-F238E27FC236}">
                <a16:creationId xmlns:a16="http://schemas.microsoft.com/office/drawing/2014/main" id="{65DDB014-E1CF-47C4-AB24-2DB1220E62B9}"/>
              </a:ext>
            </a:extLst>
          </p:cNvPr>
          <p:cNvSpPr>
            <a:spLocks noChangeArrowheads="1"/>
          </p:cNvSpPr>
          <p:nvPr userDrawn="1"/>
        </p:nvSpPr>
        <p:spPr bwMode="auto">
          <a:xfrm>
            <a:off x="895352" y="1699684"/>
            <a:ext cx="10382249" cy="25400"/>
          </a:xfrm>
          <a:prstGeom prst="rect">
            <a:avLst/>
          </a:prstGeom>
          <a:solidFill>
            <a:srgbClr val="E31936"/>
          </a:solidFill>
          <a:ln>
            <a:noFill/>
          </a:ln>
        </p:spPr>
        <p:txBody>
          <a:bodyPr/>
          <a:lstStyle>
            <a:lvl1pPr>
              <a:defRPr sz="3400">
                <a:solidFill>
                  <a:schemeClr val="tx1"/>
                </a:solidFill>
                <a:latin typeface="Arial" panose="020B0604020202020204" pitchFamily="34" charset="0"/>
                <a:ea typeface="MS PGothic" panose="020B0600070205080204" pitchFamily="34" charset="-128"/>
              </a:defRPr>
            </a:lvl1pPr>
            <a:lvl2pPr marL="742950" indent="-285750">
              <a:defRPr sz="3400">
                <a:solidFill>
                  <a:schemeClr val="tx1"/>
                </a:solidFill>
                <a:latin typeface="Arial" panose="020B0604020202020204" pitchFamily="34" charset="0"/>
                <a:ea typeface="MS PGothic" panose="020B0600070205080204" pitchFamily="34" charset="-128"/>
              </a:defRPr>
            </a:lvl2pPr>
            <a:lvl3pPr marL="1143000" indent="-228600">
              <a:defRPr sz="3400">
                <a:solidFill>
                  <a:schemeClr val="tx1"/>
                </a:solidFill>
                <a:latin typeface="Arial" panose="020B0604020202020204" pitchFamily="34" charset="0"/>
                <a:ea typeface="MS PGothic" panose="020B0600070205080204" pitchFamily="34" charset="-128"/>
              </a:defRPr>
            </a:lvl3pPr>
            <a:lvl4pPr marL="1600200" indent="-228600">
              <a:defRPr sz="3400">
                <a:solidFill>
                  <a:schemeClr val="tx1"/>
                </a:solidFill>
                <a:latin typeface="Arial" panose="020B0604020202020204" pitchFamily="34" charset="0"/>
                <a:ea typeface="MS PGothic" panose="020B0600070205080204" pitchFamily="34" charset="-128"/>
              </a:defRPr>
            </a:lvl4pPr>
            <a:lvl5pPr marL="2057400" indent="-228600">
              <a:defRPr sz="3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defRPr/>
            </a:pPr>
            <a:endParaRPr lang="en-US" altLang="en-US" sz="3200">
              <a:solidFill>
                <a:srgbClr val="000000"/>
              </a:solidFill>
              <a:latin typeface="Aptos" panose="020B0004020202020204" pitchFamily="34" charset="0"/>
            </a:endParaRPr>
          </a:p>
        </p:txBody>
      </p:sp>
      <p:sp>
        <p:nvSpPr>
          <p:cNvPr id="25" name="Rectangle 4">
            <a:extLst>
              <a:ext uri="{FF2B5EF4-FFF2-40B4-BE49-F238E27FC236}">
                <a16:creationId xmlns:a16="http://schemas.microsoft.com/office/drawing/2014/main" id="{6D368D10-5B9C-4A28-8670-FF0176E0041C}"/>
              </a:ext>
            </a:extLst>
          </p:cNvPr>
          <p:cNvSpPr>
            <a:spLocks noChangeArrowheads="1"/>
          </p:cNvSpPr>
          <p:nvPr userDrawn="1"/>
        </p:nvSpPr>
        <p:spPr bwMode="auto">
          <a:xfrm>
            <a:off x="903818" y="6218767"/>
            <a:ext cx="10382249" cy="25400"/>
          </a:xfrm>
          <a:prstGeom prst="rect">
            <a:avLst/>
          </a:prstGeom>
          <a:solidFill>
            <a:srgbClr val="E31936"/>
          </a:solidFill>
          <a:ln>
            <a:noFill/>
          </a:ln>
        </p:spPr>
        <p:txBody>
          <a:bodyPr/>
          <a:lstStyle>
            <a:lvl1pPr>
              <a:defRPr sz="3400">
                <a:solidFill>
                  <a:schemeClr val="tx1"/>
                </a:solidFill>
                <a:latin typeface="Arial" panose="020B0604020202020204" pitchFamily="34" charset="0"/>
                <a:ea typeface="MS PGothic" panose="020B0600070205080204" pitchFamily="34" charset="-128"/>
              </a:defRPr>
            </a:lvl1pPr>
            <a:lvl2pPr marL="742950" indent="-285750">
              <a:defRPr sz="3400">
                <a:solidFill>
                  <a:schemeClr val="tx1"/>
                </a:solidFill>
                <a:latin typeface="Arial" panose="020B0604020202020204" pitchFamily="34" charset="0"/>
                <a:ea typeface="MS PGothic" panose="020B0600070205080204" pitchFamily="34" charset="-128"/>
              </a:defRPr>
            </a:lvl2pPr>
            <a:lvl3pPr marL="1143000" indent="-228600">
              <a:defRPr sz="3400">
                <a:solidFill>
                  <a:schemeClr val="tx1"/>
                </a:solidFill>
                <a:latin typeface="Arial" panose="020B0604020202020204" pitchFamily="34" charset="0"/>
                <a:ea typeface="MS PGothic" panose="020B0600070205080204" pitchFamily="34" charset="-128"/>
              </a:defRPr>
            </a:lvl3pPr>
            <a:lvl4pPr marL="1600200" indent="-228600">
              <a:defRPr sz="3400">
                <a:solidFill>
                  <a:schemeClr val="tx1"/>
                </a:solidFill>
                <a:latin typeface="Arial" panose="020B0604020202020204" pitchFamily="34" charset="0"/>
                <a:ea typeface="MS PGothic" panose="020B0600070205080204" pitchFamily="34" charset="-128"/>
              </a:defRPr>
            </a:lvl4pPr>
            <a:lvl5pPr marL="2057400" indent="-228600">
              <a:defRPr sz="3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defRPr/>
            </a:pPr>
            <a:endParaRPr lang="en-US" altLang="en-US" sz="3200" dirty="0">
              <a:solidFill>
                <a:srgbClr val="000000"/>
              </a:solidFill>
              <a:latin typeface="Aptos" panose="020B0004020202020204" pitchFamily="34" charset="0"/>
            </a:endParaRPr>
          </a:p>
        </p:txBody>
      </p:sp>
      <p:sp>
        <p:nvSpPr>
          <p:cNvPr id="26" name="Picture Placeholder 3">
            <a:extLst>
              <a:ext uri="{FF2B5EF4-FFF2-40B4-BE49-F238E27FC236}">
                <a16:creationId xmlns:a16="http://schemas.microsoft.com/office/drawing/2014/main" id="{0B830320-F8C0-49EF-BC29-91EE6EB4D18A}"/>
              </a:ext>
            </a:extLst>
          </p:cNvPr>
          <p:cNvSpPr>
            <a:spLocks noGrp="1"/>
          </p:cNvSpPr>
          <p:nvPr>
            <p:ph type="pic" sz="quarter" idx="23"/>
          </p:nvPr>
        </p:nvSpPr>
        <p:spPr>
          <a:xfrm>
            <a:off x="2639432" y="2157751"/>
            <a:ext cx="1679553" cy="1977330"/>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7" name="Text Placeholder 2">
            <a:extLst>
              <a:ext uri="{FF2B5EF4-FFF2-40B4-BE49-F238E27FC236}">
                <a16:creationId xmlns:a16="http://schemas.microsoft.com/office/drawing/2014/main" id="{24910ADF-EFA5-4118-A07A-944238BECA01}"/>
              </a:ext>
            </a:extLst>
          </p:cNvPr>
          <p:cNvSpPr>
            <a:spLocks noGrp="1"/>
          </p:cNvSpPr>
          <p:nvPr>
            <p:ph type="body" sz="quarter" idx="24"/>
          </p:nvPr>
        </p:nvSpPr>
        <p:spPr>
          <a:xfrm>
            <a:off x="2639432" y="4232940"/>
            <a:ext cx="1679553" cy="2083582"/>
          </a:xfrm>
          <a:prstGeom prst="rect">
            <a:avLst/>
          </a:prstGeom>
        </p:spPr>
        <p:txBody>
          <a:bodyPr lIns="0"/>
          <a:lstStyle>
            <a:lvl1pPr marL="0" indent="0">
              <a:buNone/>
              <a:defRPr sz="1600">
                <a:solidFill>
                  <a:schemeClr val="bg1"/>
                </a:solidFill>
                <a:latin typeface="Aptos" panose="020B0004020202020204" pitchFamily="34" charset="0"/>
              </a:defRPr>
            </a:lvl1pPr>
            <a:lvl2pPr marL="0" indent="0">
              <a:spcAft>
                <a:spcPts val="1000"/>
              </a:spcAft>
              <a:buNone/>
              <a:defRPr sz="1200">
                <a:solidFill>
                  <a:schemeClr val="bg1"/>
                </a:solidFill>
                <a:latin typeface="Aptos" panose="020B0004020202020204" pitchFamily="34" charset="0"/>
              </a:defRPr>
            </a:lvl2pPr>
            <a:lvl3pPr marL="171450" indent="-171450">
              <a:defRPr sz="1200">
                <a:solidFill>
                  <a:schemeClr val="bg1"/>
                </a:solidFill>
                <a:latin typeface="Aptos" panose="020B0004020202020204" pitchFamily="34" charset="0"/>
              </a:defRPr>
            </a:lvl3pPr>
            <a:lvl4pPr>
              <a:defRPr sz="1600">
                <a:latin typeface="Futura Md BT" panose="020B0602020204020303" pitchFamily="34" charset="0"/>
              </a:defRPr>
            </a:lvl4pPr>
            <a:lvl5pPr>
              <a:defRPr sz="1600">
                <a:latin typeface="Futura Md BT" panose="020B0602020204020303"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38" name="Picture Placeholder 3">
            <a:extLst>
              <a:ext uri="{FF2B5EF4-FFF2-40B4-BE49-F238E27FC236}">
                <a16:creationId xmlns:a16="http://schemas.microsoft.com/office/drawing/2014/main" id="{AF3A30D4-49A1-4A29-8AEB-96D2060B7424}"/>
              </a:ext>
            </a:extLst>
          </p:cNvPr>
          <p:cNvSpPr>
            <a:spLocks noGrp="1"/>
          </p:cNvSpPr>
          <p:nvPr>
            <p:ph type="pic" sz="quarter" idx="25"/>
          </p:nvPr>
        </p:nvSpPr>
        <p:spPr>
          <a:xfrm>
            <a:off x="4375047" y="2157751"/>
            <a:ext cx="1679553" cy="1977330"/>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39" name="Text Placeholder 2">
            <a:extLst>
              <a:ext uri="{FF2B5EF4-FFF2-40B4-BE49-F238E27FC236}">
                <a16:creationId xmlns:a16="http://schemas.microsoft.com/office/drawing/2014/main" id="{E6BCAAF5-4739-46EF-9542-7CB976657AB0}"/>
              </a:ext>
            </a:extLst>
          </p:cNvPr>
          <p:cNvSpPr>
            <a:spLocks noGrp="1"/>
          </p:cNvSpPr>
          <p:nvPr>
            <p:ph type="body" sz="quarter" idx="26"/>
          </p:nvPr>
        </p:nvSpPr>
        <p:spPr>
          <a:xfrm>
            <a:off x="4375047" y="4232940"/>
            <a:ext cx="1679553" cy="2083582"/>
          </a:xfrm>
          <a:prstGeom prst="rect">
            <a:avLst/>
          </a:prstGeom>
        </p:spPr>
        <p:txBody>
          <a:bodyPr lIns="0"/>
          <a:lstStyle>
            <a:lvl1pPr marL="0" indent="0">
              <a:buNone/>
              <a:defRPr sz="1600">
                <a:solidFill>
                  <a:schemeClr val="bg1"/>
                </a:solidFill>
                <a:latin typeface="Aptos" panose="020B0004020202020204" pitchFamily="34" charset="0"/>
              </a:defRPr>
            </a:lvl1pPr>
            <a:lvl2pPr marL="0" indent="0">
              <a:spcAft>
                <a:spcPts val="1000"/>
              </a:spcAft>
              <a:buNone/>
              <a:defRPr sz="1200">
                <a:solidFill>
                  <a:schemeClr val="bg1"/>
                </a:solidFill>
                <a:latin typeface="Aptos" panose="020B0004020202020204" pitchFamily="34" charset="0"/>
              </a:defRPr>
            </a:lvl2pPr>
            <a:lvl3pPr marL="171450" indent="-171450">
              <a:defRPr sz="1200">
                <a:solidFill>
                  <a:schemeClr val="bg1"/>
                </a:solidFill>
                <a:latin typeface="Aptos" panose="020B0004020202020204" pitchFamily="34" charset="0"/>
              </a:defRPr>
            </a:lvl3pPr>
            <a:lvl4pPr>
              <a:defRPr sz="1600">
                <a:latin typeface="Futura Md BT" panose="020B0602020204020303" pitchFamily="34" charset="0"/>
              </a:defRPr>
            </a:lvl4pPr>
            <a:lvl5pPr>
              <a:defRPr sz="1600">
                <a:latin typeface="Futura Md BT" panose="020B0602020204020303"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0" name="Picture Placeholder 3">
            <a:extLst>
              <a:ext uri="{FF2B5EF4-FFF2-40B4-BE49-F238E27FC236}">
                <a16:creationId xmlns:a16="http://schemas.microsoft.com/office/drawing/2014/main" id="{B7383C19-257E-43FE-8A1D-E29BE38C6403}"/>
              </a:ext>
            </a:extLst>
          </p:cNvPr>
          <p:cNvSpPr>
            <a:spLocks noGrp="1"/>
          </p:cNvSpPr>
          <p:nvPr>
            <p:ph type="pic" sz="quarter" idx="27"/>
          </p:nvPr>
        </p:nvSpPr>
        <p:spPr>
          <a:xfrm>
            <a:off x="6110662" y="2157751"/>
            <a:ext cx="1679553" cy="1977330"/>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41" name="Text Placeholder 2">
            <a:extLst>
              <a:ext uri="{FF2B5EF4-FFF2-40B4-BE49-F238E27FC236}">
                <a16:creationId xmlns:a16="http://schemas.microsoft.com/office/drawing/2014/main" id="{55197259-8D8E-4A2D-8530-EAC557DF5EB7}"/>
              </a:ext>
            </a:extLst>
          </p:cNvPr>
          <p:cNvSpPr>
            <a:spLocks noGrp="1"/>
          </p:cNvSpPr>
          <p:nvPr>
            <p:ph type="body" sz="quarter" idx="28"/>
          </p:nvPr>
        </p:nvSpPr>
        <p:spPr>
          <a:xfrm>
            <a:off x="6110662" y="4232940"/>
            <a:ext cx="1679553" cy="2083582"/>
          </a:xfrm>
          <a:prstGeom prst="rect">
            <a:avLst/>
          </a:prstGeom>
        </p:spPr>
        <p:txBody>
          <a:bodyPr lIns="0"/>
          <a:lstStyle>
            <a:lvl1pPr marL="0" indent="0">
              <a:buNone/>
              <a:defRPr sz="1600">
                <a:solidFill>
                  <a:schemeClr val="bg1"/>
                </a:solidFill>
                <a:latin typeface="Aptos" panose="020B0004020202020204" pitchFamily="34" charset="0"/>
              </a:defRPr>
            </a:lvl1pPr>
            <a:lvl2pPr marL="0" indent="0">
              <a:spcAft>
                <a:spcPts val="1000"/>
              </a:spcAft>
              <a:buNone/>
              <a:defRPr sz="1200">
                <a:solidFill>
                  <a:schemeClr val="bg1"/>
                </a:solidFill>
                <a:latin typeface="Aptos" panose="020B0004020202020204" pitchFamily="34" charset="0"/>
              </a:defRPr>
            </a:lvl2pPr>
            <a:lvl3pPr marL="171450" indent="-171450">
              <a:tabLst/>
              <a:defRPr sz="1200">
                <a:solidFill>
                  <a:schemeClr val="bg1"/>
                </a:solidFill>
                <a:latin typeface="Aptos" panose="020B0004020202020204" pitchFamily="34" charset="0"/>
              </a:defRPr>
            </a:lvl3pPr>
            <a:lvl4pPr>
              <a:defRPr sz="1600">
                <a:latin typeface="Futura Md BT" panose="020B0602020204020303" pitchFamily="34" charset="0"/>
              </a:defRPr>
            </a:lvl4pPr>
            <a:lvl5pPr>
              <a:defRPr sz="1600">
                <a:latin typeface="Futura Md BT" panose="020B0602020204020303"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2" name="Picture Placeholder 3">
            <a:extLst>
              <a:ext uri="{FF2B5EF4-FFF2-40B4-BE49-F238E27FC236}">
                <a16:creationId xmlns:a16="http://schemas.microsoft.com/office/drawing/2014/main" id="{766291BF-F34F-44D9-8EB6-B2D36EDDFE5D}"/>
              </a:ext>
            </a:extLst>
          </p:cNvPr>
          <p:cNvSpPr>
            <a:spLocks noGrp="1"/>
          </p:cNvSpPr>
          <p:nvPr>
            <p:ph type="pic" sz="quarter" idx="29"/>
          </p:nvPr>
        </p:nvSpPr>
        <p:spPr>
          <a:xfrm>
            <a:off x="7846277" y="2157751"/>
            <a:ext cx="1679553" cy="1977330"/>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43" name="Text Placeholder 2">
            <a:extLst>
              <a:ext uri="{FF2B5EF4-FFF2-40B4-BE49-F238E27FC236}">
                <a16:creationId xmlns:a16="http://schemas.microsoft.com/office/drawing/2014/main" id="{654D6312-7DCF-462C-A02A-B26B4F422622}"/>
              </a:ext>
            </a:extLst>
          </p:cNvPr>
          <p:cNvSpPr>
            <a:spLocks noGrp="1"/>
          </p:cNvSpPr>
          <p:nvPr>
            <p:ph type="body" sz="quarter" idx="30"/>
          </p:nvPr>
        </p:nvSpPr>
        <p:spPr>
          <a:xfrm>
            <a:off x="7846277" y="4232940"/>
            <a:ext cx="1679553" cy="2083582"/>
          </a:xfrm>
          <a:prstGeom prst="rect">
            <a:avLst/>
          </a:prstGeom>
        </p:spPr>
        <p:txBody>
          <a:bodyPr lIns="0"/>
          <a:lstStyle>
            <a:lvl1pPr marL="0" indent="0">
              <a:buNone/>
              <a:defRPr sz="1600">
                <a:solidFill>
                  <a:schemeClr val="bg1"/>
                </a:solidFill>
                <a:latin typeface="Aptos" panose="020B0004020202020204" pitchFamily="34" charset="0"/>
              </a:defRPr>
            </a:lvl1pPr>
            <a:lvl2pPr marL="0" indent="0">
              <a:spcAft>
                <a:spcPts val="1000"/>
              </a:spcAft>
              <a:buNone/>
              <a:defRPr sz="1200">
                <a:solidFill>
                  <a:schemeClr val="bg1"/>
                </a:solidFill>
                <a:latin typeface="Aptos" panose="020B0004020202020204" pitchFamily="34" charset="0"/>
              </a:defRPr>
            </a:lvl2pPr>
            <a:lvl3pPr marL="171450" indent="-171450">
              <a:defRPr sz="1200">
                <a:solidFill>
                  <a:schemeClr val="bg1"/>
                </a:solidFill>
                <a:latin typeface="Aptos" panose="020B0004020202020204" pitchFamily="34" charset="0"/>
              </a:defRPr>
            </a:lvl3pPr>
            <a:lvl4pPr>
              <a:defRPr sz="1600">
                <a:latin typeface="Futura Md BT" panose="020B0602020204020303" pitchFamily="34" charset="0"/>
              </a:defRPr>
            </a:lvl4pPr>
            <a:lvl5pPr>
              <a:defRPr sz="1600">
                <a:latin typeface="Futura Md BT" panose="020B0602020204020303"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21" name="Picture Placeholder 3">
            <a:extLst>
              <a:ext uri="{FF2B5EF4-FFF2-40B4-BE49-F238E27FC236}">
                <a16:creationId xmlns:a16="http://schemas.microsoft.com/office/drawing/2014/main" id="{5F60497F-E605-4737-B46C-04443BD3354E}"/>
              </a:ext>
            </a:extLst>
          </p:cNvPr>
          <p:cNvSpPr>
            <a:spLocks noGrp="1"/>
          </p:cNvSpPr>
          <p:nvPr>
            <p:ph type="pic" sz="quarter" idx="31"/>
          </p:nvPr>
        </p:nvSpPr>
        <p:spPr>
          <a:xfrm>
            <a:off x="9581894" y="2157751"/>
            <a:ext cx="1679553" cy="1977330"/>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3" name="Text Placeholder 2">
            <a:extLst>
              <a:ext uri="{FF2B5EF4-FFF2-40B4-BE49-F238E27FC236}">
                <a16:creationId xmlns:a16="http://schemas.microsoft.com/office/drawing/2014/main" id="{EE81AB08-97EA-4754-AD3C-4C7F324A9585}"/>
              </a:ext>
            </a:extLst>
          </p:cNvPr>
          <p:cNvSpPr>
            <a:spLocks noGrp="1"/>
          </p:cNvSpPr>
          <p:nvPr>
            <p:ph type="body" sz="quarter" idx="32"/>
          </p:nvPr>
        </p:nvSpPr>
        <p:spPr>
          <a:xfrm>
            <a:off x="9581894" y="4232940"/>
            <a:ext cx="1679553" cy="2083582"/>
          </a:xfrm>
          <a:prstGeom prst="rect">
            <a:avLst/>
          </a:prstGeom>
        </p:spPr>
        <p:txBody>
          <a:bodyPr lIns="0"/>
          <a:lstStyle>
            <a:lvl1pPr marL="0" indent="0">
              <a:buNone/>
              <a:defRPr sz="1600">
                <a:solidFill>
                  <a:schemeClr val="bg1"/>
                </a:solidFill>
                <a:latin typeface="Aptos" panose="020B0004020202020204" pitchFamily="34" charset="0"/>
              </a:defRPr>
            </a:lvl1pPr>
            <a:lvl2pPr marL="0" indent="0">
              <a:spcAft>
                <a:spcPts val="1000"/>
              </a:spcAft>
              <a:buNone/>
              <a:defRPr sz="1200">
                <a:solidFill>
                  <a:schemeClr val="bg1"/>
                </a:solidFill>
                <a:latin typeface="Aptos" panose="020B0004020202020204" pitchFamily="34" charset="0"/>
              </a:defRPr>
            </a:lvl2pPr>
            <a:lvl3pPr marL="171450" indent="-171450">
              <a:defRPr sz="1200">
                <a:solidFill>
                  <a:schemeClr val="bg1"/>
                </a:solidFill>
                <a:latin typeface="Aptos" panose="020B0004020202020204" pitchFamily="34" charset="0"/>
              </a:defRPr>
            </a:lvl3pPr>
            <a:lvl4pPr>
              <a:defRPr sz="1600">
                <a:latin typeface="Futura Md BT" panose="020B0602020204020303" pitchFamily="34" charset="0"/>
              </a:defRPr>
            </a:lvl4pPr>
            <a:lvl5pPr>
              <a:defRPr sz="1600">
                <a:latin typeface="Futura Md BT" panose="020B0602020204020303"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2" name="Text Placeholder 7">
            <a:extLst>
              <a:ext uri="{FF2B5EF4-FFF2-40B4-BE49-F238E27FC236}">
                <a16:creationId xmlns:a16="http://schemas.microsoft.com/office/drawing/2014/main" id="{70A8ED56-78F1-D5F4-E8B1-D3ABCBD08086}"/>
              </a:ext>
            </a:extLst>
          </p:cNvPr>
          <p:cNvSpPr>
            <a:spLocks noGrp="1"/>
          </p:cNvSpPr>
          <p:nvPr>
            <p:ph type="body" sz="quarter" idx="10"/>
          </p:nvPr>
        </p:nvSpPr>
        <p:spPr>
          <a:xfrm>
            <a:off x="1507203" y="451178"/>
            <a:ext cx="6118167" cy="204183"/>
          </a:xfrm>
          <a:prstGeom prst="rect">
            <a:avLst/>
          </a:prstGeom>
        </p:spPr>
        <p:txBody>
          <a:bodyPr lIns="0" tIns="0" rIns="0" bIns="0" anchor="ctr"/>
          <a:lstStyle>
            <a:lvl1pPr marL="0" indent="0">
              <a:buNone/>
              <a:defRPr sz="1067" b="1" cap="all" spc="133" baseline="0">
                <a:solidFill>
                  <a:srgbClr val="E31936"/>
                </a:solidFill>
                <a:latin typeface="Aptos" panose="020B0004020202020204" pitchFamily="34" charset="0"/>
              </a:defRPr>
            </a:lvl1pPr>
          </a:lstStyle>
          <a:p>
            <a:pPr lvl="0"/>
            <a:r>
              <a:rPr lang="en-US" dirty="0"/>
              <a:t>Edit Master text styles</a:t>
            </a:r>
          </a:p>
        </p:txBody>
      </p:sp>
      <p:pic>
        <p:nvPicPr>
          <p:cNvPr id="5" name="Picture 7">
            <a:extLst>
              <a:ext uri="{FF2B5EF4-FFF2-40B4-BE49-F238E27FC236}">
                <a16:creationId xmlns:a16="http://schemas.microsoft.com/office/drawing/2014/main" id="{054A2B61-CD8A-55E9-D9B6-263D5609EED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03818" y="336647"/>
            <a:ext cx="389984" cy="39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59064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3_Small Size Content Only">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41583FC3-2E72-4975-A195-08AE6DD9F65F}"/>
              </a:ext>
            </a:extLst>
          </p:cNvPr>
          <p:cNvSpPr>
            <a:spLocks noChangeArrowheads="1"/>
          </p:cNvSpPr>
          <p:nvPr userDrawn="1"/>
        </p:nvSpPr>
        <p:spPr bwMode="auto">
          <a:xfrm>
            <a:off x="10687051" y="6468533"/>
            <a:ext cx="517471" cy="18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sz="3400">
                <a:solidFill>
                  <a:schemeClr val="tx1"/>
                </a:solidFill>
                <a:latin typeface="Arial" panose="020B0604020202020204" pitchFamily="34" charset="0"/>
                <a:ea typeface="MS PGothic" panose="020B0600070205080204" pitchFamily="34" charset="-128"/>
              </a:defRPr>
            </a:lvl1pPr>
            <a:lvl2pPr marL="742950" indent="-285750" defTabSz="912813">
              <a:defRPr sz="3400">
                <a:solidFill>
                  <a:schemeClr val="tx1"/>
                </a:solidFill>
                <a:latin typeface="Arial" panose="020B0604020202020204" pitchFamily="34" charset="0"/>
                <a:ea typeface="MS PGothic" panose="020B0600070205080204" pitchFamily="34" charset="-128"/>
              </a:defRPr>
            </a:lvl2pPr>
            <a:lvl3pPr marL="1143000" indent="-228600" defTabSz="912813">
              <a:defRPr sz="3400">
                <a:solidFill>
                  <a:schemeClr val="tx1"/>
                </a:solidFill>
                <a:latin typeface="Arial" panose="020B0604020202020204" pitchFamily="34" charset="0"/>
                <a:ea typeface="MS PGothic" panose="020B0600070205080204" pitchFamily="34" charset="-128"/>
              </a:defRPr>
            </a:lvl3pPr>
            <a:lvl4pPr marL="1600200" indent="-228600" defTabSz="912813">
              <a:defRPr sz="3400">
                <a:solidFill>
                  <a:schemeClr val="tx1"/>
                </a:solidFill>
                <a:latin typeface="Arial" panose="020B0604020202020204" pitchFamily="34" charset="0"/>
                <a:ea typeface="MS PGothic" panose="020B0600070205080204" pitchFamily="34" charset="-128"/>
              </a:defRPr>
            </a:lvl4pPr>
            <a:lvl5pPr marL="2057400" indent="-228600" defTabSz="912813">
              <a:defRPr sz="3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lgn="r">
              <a:defRPr/>
            </a:pPr>
            <a:fld id="{8862000A-45C4-42AB-9F7B-79E347704836}" type="slidenum">
              <a:rPr lang="en-US" altLang="en-US" sz="933" smtClean="0">
                <a:solidFill>
                  <a:srgbClr val="7F7F7F"/>
                </a:solidFill>
                <a:latin typeface="Aptos" panose="020B0004020202020204" pitchFamily="34" charset="0"/>
              </a:rPr>
              <a:pPr algn="r">
                <a:defRPr/>
              </a:pPr>
              <a:t>‹#›</a:t>
            </a:fld>
            <a:endParaRPr lang="en-US" altLang="en-US" sz="933">
              <a:solidFill>
                <a:srgbClr val="7F7F7F"/>
              </a:solidFill>
              <a:latin typeface="Aptos" panose="020B0004020202020204" pitchFamily="34" charset="0"/>
            </a:endParaRPr>
          </a:p>
        </p:txBody>
      </p:sp>
      <p:sp>
        <p:nvSpPr>
          <p:cNvPr id="18" name="Title 1">
            <a:extLst>
              <a:ext uri="{FF2B5EF4-FFF2-40B4-BE49-F238E27FC236}">
                <a16:creationId xmlns:a16="http://schemas.microsoft.com/office/drawing/2014/main" id="{028C1278-D10C-4BC8-B6DA-BFDD151E4332}"/>
              </a:ext>
            </a:extLst>
          </p:cNvPr>
          <p:cNvSpPr>
            <a:spLocks noGrp="1"/>
          </p:cNvSpPr>
          <p:nvPr>
            <p:ph type="title"/>
          </p:nvPr>
        </p:nvSpPr>
        <p:spPr>
          <a:xfrm>
            <a:off x="903817" y="1266825"/>
            <a:ext cx="10373784" cy="312928"/>
          </a:xfrm>
          <a:prstGeom prst="rect">
            <a:avLst/>
          </a:prstGeom>
        </p:spPr>
        <p:txBody>
          <a:bodyPr lIns="0" bIns="0"/>
          <a:lstStyle>
            <a:lvl1pPr>
              <a:defRPr sz="2400">
                <a:solidFill>
                  <a:schemeClr val="bg1"/>
                </a:solidFill>
                <a:latin typeface="Aptos" panose="020B0004020202020204" pitchFamily="34" charset="0"/>
              </a:defRPr>
            </a:lvl1pPr>
          </a:lstStyle>
          <a:p>
            <a:r>
              <a:rPr lang="en-US" dirty="0"/>
              <a:t>Click to edit Master title style</a:t>
            </a:r>
          </a:p>
        </p:txBody>
      </p:sp>
      <p:sp>
        <p:nvSpPr>
          <p:cNvPr id="16" name="Picture Placeholder 3">
            <a:extLst>
              <a:ext uri="{FF2B5EF4-FFF2-40B4-BE49-F238E27FC236}">
                <a16:creationId xmlns:a16="http://schemas.microsoft.com/office/drawing/2014/main" id="{0825FCE8-BCA9-4D26-9A82-8667FDD5453C}"/>
              </a:ext>
            </a:extLst>
          </p:cNvPr>
          <p:cNvSpPr>
            <a:spLocks noGrp="1"/>
          </p:cNvSpPr>
          <p:nvPr>
            <p:ph type="pic" sz="quarter" idx="21"/>
          </p:nvPr>
        </p:nvSpPr>
        <p:spPr>
          <a:xfrm>
            <a:off x="903817" y="2157751"/>
            <a:ext cx="1425723" cy="1977330"/>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3" name="Text Placeholder 2">
            <a:extLst>
              <a:ext uri="{FF2B5EF4-FFF2-40B4-BE49-F238E27FC236}">
                <a16:creationId xmlns:a16="http://schemas.microsoft.com/office/drawing/2014/main" id="{04411421-53FD-41CA-858B-2B8C1FEDDCBF}"/>
              </a:ext>
            </a:extLst>
          </p:cNvPr>
          <p:cNvSpPr>
            <a:spLocks noGrp="1"/>
          </p:cNvSpPr>
          <p:nvPr>
            <p:ph type="body" sz="quarter" idx="22"/>
          </p:nvPr>
        </p:nvSpPr>
        <p:spPr>
          <a:xfrm>
            <a:off x="903817" y="4232940"/>
            <a:ext cx="1425723" cy="2083582"/>
          </a:xfrm>
          <a:prstGeom prst="rect">
            <a:avLst/>
          </a:prstGeom>
        </p:spPr>
        <p:txBody>
          <a:bodyPr lIns="0"/>
          <a:lstStyle>
            <a:lvl1pPr marL="0" indent="0">
              <a:buNone/>
              <a:defRPr sz="2000">
                <a:solidFill>
                  <a:schemeClr val="bg1"/>
                </a:solidFill>
                <a:latin typeface="Aptos" panose="020B0004020202020204" pitchFamily="34" charset="0"/>
              </a:defRPr>
            </a:lvl1pPr>
            <a:lvl2pPr marL="0" indent="0">
              <a:spcAft>
                <a:spcPts val="1000"/>
              </a:spcAft>
              <a:buNone/>
              <a:defRPr sz="1200">
                <a:solidFill>
                  <a:schemeClr val="bg1"/>
                </a:solidFill>
                <a:latin typeface="Aptos" panose="020B0004020202020204" pitchFamily="34" charset="0"/>
              </a:defRPr>
            </a:lvl2pPr>
            <a:lvl3pPr marL="171450" indent="-171450">
              <a:defRPr sz="1200">
                <a:solidFill>
                  <a:schemeClr val="bg1"/>
                </a:solidFill>
                <a:latin typeface="Aptos" panose="020B0004020202020204" pitchFamily="34" charset="0"/>
              </a:defRPr>
            </a:lvl3pPr>
            <a:lvl4pPr>
              <a:defRPr sz="1600">
                <a:latin typeface="Futura Md BT" panose="020B0602020204020303" pitchFamily="34" charset="0"/>
              </a:defRPr>
            </a:lvl4pPr>
            <a:lvl5pPr>
              <a:defRPr sz="1600">
                <a:latin typeface="Futura Md BT" panose="020B0602020204020303"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20" name="Rectangle 4">
            <a:extLst>
              <a:ext uri="{FF2B5EF4-FFF2-40B4-BE49-F238E27FC236}">
                <a16:creationId xmlns:a16="http://schemas.microsoft.com/office/drawing/2014/main" id="{65DDB014-E1CF-47C4-AB24-2DB1220E62B9}"/>
              </a:ext>
            </a:extLst>
          </p:cNvPr>
          <p:cNvSpPr>
            <a:spLocks noChangeArrowheads="1"/>
          </p:cNvSpPr>
          <p:nvPr userDrawn="1"/>
        </p:nvSpPr>
        <p:spPr bwMode="auto">
          <a:xfrm>
            <a:off x="895352" y="1699684"/>
            <a:ext cx="10382249" cy="25400"/>
          </a:xfrm>
          <a:prstGeom prst="rect">
            <a:avLst/>
          </a:prstGeom>
          <a:solidFill>
            <a:srgbClr val="E31936"/>
          </a:solidFill>
          <a:ln>
            <a:noFill/>
          </a:ln>
        </p:spPr>
        <p:txBody>
          <a:bodyPr/>
          <a:lstStyle>
            <a:lvl1pPr>
              <a:defRPr sz="3400">
                <a:solidFill>
                  <a:schemeClr val="tx1"/>
                </a:solidFill>
                <a:latin typeface="Arial" panose="020B0604020202020204" pitchFamily="34" charset="0"/>
                <a:ea typeface="MS PGothic" panose="020B0600070205080204" pitchFamily="34" charset="-128"/>
              </a:defRPr>
            </a:lvl1pPr>
            <a:lvl2pPr marL="742950" indent="-285750">
              <a:defRPr sz="3400">
                <a:solidFill>
                  <a:schemeClr val="tx1"/>
                </a:solidFill>
                <a:latin typeface="Arial" panose="020B0604020202020204" pitchFamily="34" charset="0"/>
                <a:ea typeface="MS PGothic" panose="020B0600070205080204" pitchFamily="34" charset="-128"/>
              </a:defRPr>
            </a:lvl2pPr>
            <a:lvl3pPr marL="1143000" indent="-228600">
              <a:defRPr sz="3400">
                <a:solidFill>
                  <a:schemeClr val="tx1"/>
                </a:solidFill>
                <a:latin typeface="Arial" panose="020B0604020202020204" pitchFamily="34" charset="0"/>
                <a:ea typeface="MS PGothic" panose="020B0600070205080204" pitchFamily="34" charset="-128"/>
              </a:defRPr>
            </a:lvl3pPr>
            <a:lvl4pPr marL="1600200" indent="-228600">
              <a:defRPr sz="3400">
                <a:solidFill>
                  <a:schemeClr val="tx1"/>
                </a:solidFill>
                <a:latin typeface="Arial" panose="020B0604020202020204" pitchFamily="34" charset="0"/>
                <a:ea typeface="MS PGothic" panose="020B0600070205080204" pitchFamily="34" charset="-128"/>
              </a:defRPr>
            </a:lvl4pPr>
            <a:lvl5pPr marL="2057400" indent="-228600">
              <a:defRPr sz="3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defRPr/>
            </a:pPr>
            <a:endParaRPr lang="en-US" altLang="en-US" sz="3200">
              <a:solidFill>
                <a:srgbClr val="000000"/>
              </a:solidFill>
              <a:latin typeface="Aptos" panose="020B0004020202020204" pitchFamily="34" charset="0"/>
            </a:endParaRPr>
          </a:p>
        </p:txBody>
      </p:sp>
      <p:sp>
        <p:nvSpPr>
          <p:cNvPr id="25" name="Rectangle 4">
            <a:extLst>
              <a:ext uri="{FF2B5EF4-FFF2-40B4-BE49-F238E27FC236}">
                <a16:creationId xmlns:a16="http://schemas.microsoft.com/office/drawing/2014/main" id="{6D368D10-5B9C-4A28-8670-FF0176E0041C}"/>
              </a:ext>
            </a:extLst>
          </p:cNvPr>
          <p:cNvSpPr>
            <a:spLocks noChangeArrowheads="1"/>
          </p:cNvSpPr>
          <p:nvPr userDrawn="1"/>
        </p:nvSpPr>
        <p:spPr bwMode="auto">
          <a:xfrm>
            <a:off x="903818" y="6218767"/>
            <a:ext cx="10382249" cy="25400"/>
          </a:xfrm>
          <a:prstGeom prst="rect">
            <a:avLst/>
          </a:prstGeom>
          <a:solidFill>
            <a:srgbClr val="E31936"/>
          </a:solidFill>
          <a:ln>
            <a:noFill/>
          </a:ln>
        </p:spPr>
        <p:txBody>
          <a:bodyPr/>
          <a:lstStyle>
            <a:lvl1pPr>
              <a:defRPr sz="3400">
                <a:solidFill>
                  <a:schemeClr val="tx1"/>
                </a:solidFill>
                <a:latin typeface="Arial" panose="020B0604020202020204" pitchFamily="34" charset="0"/>
                <a:ea typeface="MS PGothic" panose="020B0600070205080204" pitchFamily="34" charset="-128"/>
              </a:defRPr>
            </a:lvl1pPr>
            <a:lvl2pPr marL="742950" indent="-285750">
              <a:defRPr sz="3400">
                <a:solidFill>
                  <a:schemeClr val="tx1"/>
                </a:solidFill>
                <a:latin typeface="Arial" panose="020B0604020202020204" pitchFamily="34" charset="0"/>
                <a:ea typeface="MS PGothic" panose="020B0600070205080204" pitchFamily="34" charset="-128"/>
              </a:defRPr>
            </a:lvl2pPr>
            <a:lvl3pPr marL="1143000" indent="-228600">
              <a:defRPr sz="3400">
                <a:solidFill>
                  <a:schemeClr val="tx1"/>
                </a:solidFill>
                <a:latin typeface="Arial" panose="020B0604020202020204" pitchFamily="34" charset="0"/>
                <a:ea typeface="MS PGothic" panose="020B0600070205080204" pitchFamily="34" charset="-128"/>
              </a:defRPr>
            </a:lvl3pPr>
            <a:lvl4pPr marL="1600200" indent="-228600">
              <a:defRPr sz="3400">
                <a:solidFill>
                  <a:schemeClr val="tx1"/>
                </a:solidFill>
                <a:latin typeface="Arial" panose="020B0604020202020204" pitchFamily="34" charset="0"/>
                <a:ea typeface="MS PGothic" panose="020B0600070205080204" pitchFamily="34" charset="-128"/>
              </a:defRPr>
            </a:lvl4pPr>
            <a:lvl5pPr marL="2057400" indent="-228600">
              <a:defRPr sz="3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defRPr/>
            </a:pPr>
            <a:endParaRPr lang="en-US" altLang="en-US" sz="3200" dirty="0">
              <a:solidFill>
                <a:srgbClr val="000000"/>
              </a:solidFill>
              <a:latin typeface="Aptos" panose="020B0004020202020204" pitchFamily="34" charset="0"/>
            </a:endParaRPr>
          </a:p>
        </p:txBody>
      </p:sp>
      <p:sp>
        <p:nvSpPr>
          <p:cNvPr id="26" name="Picture Placeholder 3">
            <a:extLst>
              <a:ext uri="{FF2B5EF4-FFF2-40B4-BE49-F238E27FC236}">
                <a16:creationId xmlns:a16="http://schemas.microsoft.com/office/drawing/2014/main" id="{0B830320-F8C0-49EF-BC29-91EE6EB4D18A}"/>
              </a:ext>
            </a:extLst>
          </p:cNvPr>
          <p:cNvSpPr>
            <a:spLocks noGrp="1"/>
          </p:cNvSpPr>
          <p:nvPr>
            <p:ph type="pic" sz="quarter" idx="23"/>
          </p:nvPr>
        </p:nvSpPr>
        <p:spPr>
          <a:xfrm>
            <a:off x="2395160" y="2157751"/>
            <a:ext cx="1425723" cy="1977330"/>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7" name="Text Placeholder 2">
            <a:extLst>
              <a:ext uri="{FF2B5EF4-FFF2-40B4-BE49-F238E27FC236}">
                <a16:creationId xmlns:a16="http://schemas.microsoft.com/office/drawing/2014/main" id="{24910ADF-EFA5-4118-A07A-944238BECA01}"/>
              </a:ext>
            </a:extLst>
          </p:cNvPr>
          <p:cNvSpPr>
            <a:spLocks noGrp="1"/>
          </p:cNvSpPr>
          <p:nvPr>
            <p:ph type="body" sz="quarter" idx="24"/>
          </p:nvPr>
        </p:nvSpPr>
        <p:spPr>
          <a:xfrm>
            <a:off x="2395161" y="4232940"/>
            <a:ext cx="1425723" cy="2083582"/>
          </a:xfrm>
          <a:prstGeom prst="rect">
            <a:avLst/>
          </a:prstGeom>
        </p:spPr>
        <p:txBody>
          <a:bodyPr lIns="0"/>
          <a:lstStyle>
            <a:lvl1pPr marL="0" indent="0">
              <a:buNone/>
              <a:defRPr sz="2000">
                <a:solidFill>
                  <a:schemeClr val="bg1"/>
                </a:solidFill>
                <a:latin typeface="Aptos" panose="020B0004020202020204" pitchFamily="34" charset="0"/>
              </a:defRPr>
            </a:lvl1pPr>
            <a:lvl2pPr marL="0" indent="0">
              <a:spcAft>
                <a:spcPts val="1000"/>
              </a:spcAft>
              <a:buNone/>
              <a:defRPr sz="1200">
                <a:solidFill>
                  <a:schemeClr val="bg1"/>
                </a:solidFill>
                <a:latin typeface="Aptos" panose="020B0004020202020204" pitchFamily="34" charset="0"/>
              </a:defRPr>
            </a:lvl2pPr>
            <a:lvl3pPr marL="171450" indent="-171450">
              <a:defRPr sz="1200">
                <a:solidFill>
                  <a:schemeClr val="bg1"/>
                </a:solidFill>
                <a:latin typeface="Aptos" panose="020B0004020202020204" pitchFamily="34" charset="0"/>
              </a:defRPr>
            </a:lvl3pPr>
            <a:lvl4pPr>
              <a:defRPr sz="1600">
                <a:latin typeface="Futura Md BT" panose="020B0602020204020303" pitchFamily="34" charset="0"/>
              </a:defRPr>
            </a:lvl4pPr>
            <a:lvl5pPr>
              <a:defRPr sz="1600">
                <a:latin typeface="Futura Md BT" panose="020B0602020204020303"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38" name="Picture Placeholder 3">
            <a:extLst>
              <a:ext uri="{FF2B5EF4-FFF2-40B4-BE49-F238E27FC236}">
                <a16:creationId xmlns:a16="http://schemas.microsoft.com/office/drawing/2014/main" id="{AF3A30D4-49A1-4A29-8AEB-96D2060B7424}"/>
              </a:ext>
            </a:extLst>
          </p:cNvPr>
          <p:cNvSpPr>
            <a:spLocks noGrp="1"/>
          </p:cNvSpPr>
          <p:nvPr>
            <p:ph type="pic" sz="quarter" idx="25"/>
          </p:nvPr>
        </p:nvSpPr>
        <p:spPr>
          <a:xfrm>
            <a:off x="3886503" y="2157751"/>
            <a:ext cx="1425723" cy="1977330"/>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39" name="Text Placeholder 2">
            <a:extLst>
              <a:ext uri="{FF2B5EF4-FFF2-40B4-BE49-F238E27FC236}">
                <a16:creationId xmlns:a16="http://schemas.microsoft.com/office/drawing/2014/main" id="{E6BCAAF5-4739-46EF-9542-7CB976657AB0}"/>
              </a:ext>
            </a:extLst>
          </p:cNvPr>
          <p:cNvSpPr>
            <a:spLocks noGrp="1"/>
          </p:cNvSpPr>
          <p:nvPr>
            <p:ph type="body" sz="quarter" idx="26"/>
          </p:nvPr>
        </p:nvSpPr>
        <p:spPr>
          <a:xfrm>
            <a:off x="3886505" y="4232940"/>
            <a:ext cx="1425723" cy="2083582"/>
          </a:xfrm>
          <a:prstGeom prst="rect">
            <a:avLst/>
          </a:prstGeom>
        </p:spPr>
        <p:txBody>
          <a:bodyPr lIns="0"/>
          <a:lstStyle>
            <a:lvl1pPr marL="0" indent="0">
              <a:buNone/>
              <a:defRPr sz="2000">
                <a:solidFill>
                  <a:schemeClr val="bg1"/>
                </a:solidFill>
                <a:latin typeface="Aptos" panose="020B0004020202020204" pitchFamily="34" charset="0"/>
              </a:defRPr>
            </a:lvl1pPr>
            <a:lvl2pPr marL="0" indent="0">
              <a:spcAft>
                <a:spcPts val="1000"/>
              </a:spcAft>
              <a:buNone/>
              <a:defRPr sz="1200">
                <a:solidFill>
                  <a:schemeClr val="bg1"/>
                </a:solidFill>
                <a:latin typeface="Aptos" panose="020B0004020202020204" pitchFamily="34" charset="0"/>
              </a:defRPr>
            </a:lvl2pPr>
            <a:lvl3pPr marL="171450" indent="-171450">
              <a:defRPr sz="1200">
                <a:solidFill>
                  <a:schemeClr val="bg1"/>
                </a:solidFill>
                <a:latin typeface="Aptos" panose="020B0004020202020204" pitchFamily="34" charset="0"/>
              </a:defRPr>
            </a:lvl3pPr>
            <a:lvl4pPr>
              <a:defRPr sz="1600">
                <a:latin typeface="Futura Md BT" panose="020B0602020204020303" pitchFamily="34" charset="0"/>
              </a:defRPr>
            </a:lvl4pPr>
            <a:lvl5pPr>
              <a:defRPr sz="1600">
                <a:latin typeface="Futura Md BT" panose="020B0602020204020303"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0" name="Picture Placeholder 3">
            <a:extLst>
              <a:ext uri="{FF2B5EF4-FFF2-40B4-BE49-F238E27FC236}">
                <a16:creationId xmlns:a16="http://schemas.microsoft.com/office/drawing/2014/main" id="{B7383C19-257E-43FE-8A1D-E29BE38C6403}"/>
              </a:ext>
            </a:extLst>
          </p:cNvPr>
          <p:cNvSpPr>
            <a:spLocks noGrp="1"/>
          </p:cNvSpPr>
          <p:nvPr>
            <p:ph type="pic" sz="quarter" idx="27"/>
          </p:nvPr>
        </p:nvSpPr>
        <p:spPr>
          <a:xfrm>
            <a:off x="5377846" y="2157751"/>
            <a:ext cx="1425723" cy="1977330"/>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41" name="Text Placeholder 2">
            <a:extLst>
              <a:ext uri="{FF2B5EF4-FFF2-40B4-BE49-F238E27FC236}">
                <a16:creationId xmlns:a16="http://schemas.microsoft.com/office/drawing/2014/main" id="{55197259-8D8E-4A2D-8530-EAC557DF5EB7}"/>
              </a:ext>
            </a:extLst>
          </p:cNvPr>
          <p:cNvSpPr>
            <a:spLocks noGrp="1"/>
          </p:cNvSpPr>
          <p:nvPr>
            <p:ph type="body" sz="quarter" idx="28"/>
          </p:nvPr>
        </p:nvSpPr>
        <p:spPr>
          <a:xfrm>
            <a:off x="5377849" y="4232940"/>
            <a:ext cx="1425723" cy="2083582"/>
          </a:xfrm>
          <a:prstGeom prst="rect">
            <a:avLst/>
          </a:prstGeom>
        </p:spPr>
        <p:txBody>
          <a:bodyPr lIns="0"/>
          <a:lstStyle>
            <a:lvl1pPr marL="0" indent="0">
              <a:buNone/>
              <a:defRPr sz="2000">
                <a:solidFill>
                  <a:schemeClr val="bg1"/>
                </a:solidFill>
                <a:latin typeface="Aptos" panose="020B0004020202020204" pitchFamily="34" charset="0"/>
              </a:defRPr>
            </a:lvl1pPr>
            <a:lvl2pPr marL="0" indent="0">
              <a:spcAft>
                <a:spcPts val="1000"/>
              </a:spcAft>
              <a:buNone/>
              <a:defRPr sz="1200">
                <a:solidFill>
                  <a:schemeClr val="bg1"/>
                </a:solidFill>
                <a:latin typeface="Aptos" panose="020B0004020202020204" pitchFamily="34" charset="0"/>
              </a:defRPr>
            </a:lvl2pPr>
            <a:lvl3pPr marL="171450" indent="-171450">
              <a:tabLst/>
              <a:defRPr sz="1200">
                <a:solidFill>
                  <a:schemeClr val="bg1"/>
                </a:solidFill>
                <a:latin typeface="Aptos" panose="020B0004020202020204" pitchFamily="34" charset="0"/>
              </a:defRPr>
            </a:lvl3pPr>
            <a:lvl4pPr>
              <a:defRPr sz="1600">
                <a:latin typeface="Futura Md BT" panose="020B0602020204020303" pitchFamily="34" charset="0"/>
              </a:defRPr>
            </a:lvl4pPr>
            <a:lvl5pPr>
              <a:defRPr sz="1600">
                <a:latin typeface="Futura Md BT" panose="020B0602020204020303"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2" name="Picture Placeholder 3">
            <a:extLst>
              <a:ext uri="{FF2B5EF4-FFF2-40B4-BE49-F238E27FC236}">
                <a16:creationId xmlns:a16="http://schemas.microsoft.com/office/drawing/2014/main" id="{766291BF-F34F-44D9-8EB6-B2D36EDDFE5D}"/>
              </a:ext>
            </a:extLst>
          </p:cNvPr>
          <p:cNvSpPr>
            <a:spLocks noGrp="1"/>
          </p:cNvSpPr>
          <p:nvPr>
            <p:ph type="pic" sz="quarter" idx="29"/>
          </p:nvPr>
        </p:nvSpPr>
        <p:spPr>
          <a:xfrm>
            <a:off x="6869189" y="2157751"/>
            <a:ext cx="1425723" cy="1977330"/>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43" name="Text Placeholder 2">
            <a:extLst>
              <a:ext uri="{FF2B5EF4-FFF2-40B4-BE49-F238E27FC236}">
                <a16:creationId xmlns:a16="http://schemas.microsoft.com/office/drawing/2014/main" id="{654D6312-7DCF-462C-A02A-B26B4F422622}"/>
              </a:ext>
            </a:extLst>
          </p:cNvPr>
          <p:cNvSpPr>
            <a:spLocks noGrp="1"/>
          </p:cNvSpPr>
          <p:nvPr>
            <p:ph type="body" sz="quarter" idx="30"/>
          </p:nvPr>
        </p:nvSpPr>
        <p:spPr>
          <a:xfrm>
            <a:off x="6869193" y="4232940"/>
            <a:ext cx="1425723" cy="2083582"/>
          </a:xfrm>
          <a:prstGeom prst="rect">
            <a:avLst/>
          </a:prstGeom>
        </p:spPr>
        <p:txBody>
          <a:bodyPr lIns="0"/>
          <a:lstStyle>
            <a:lvl1pPr marL="0" indent="0">
              <a:buNone/>
              <a:defRPr sz="2000">
                <a:solidFill>
                  <a:schemeClr val="bg1"/>
                </a:solidFill>
                <a:latin typeface="Aptos" panose="020B0004020202020204" pitchFamily="34" charset="0"/>
              </a:defRPr>
            </a:lvl1pPr>
            <a:lvl2pPr marL="0" indent="0">
              <a:spcAft>
                <a:spcPts val="1000"/>
              </a:spcAft>
              <a:buNone/>
              <a:defRPr sz="1200">
                <a:solidFill>
                  <a:schemeClr val="bg1"/>
                </a:solidFill>
                <a:latin typeface="Aptos" panose="020B0004020202020204" pitchFamily="34" charset="0"/>
              </a:defRPr>
            </a:lvl2pPr>
            <a:lvl3pPr marL="171450" indent="-171450">
              <a:defRPr sz="1200">
                <a:solidFill>
                  <a:schemeClr val="bg1"/>
                </a:solidFill>
                <a:latin typeface="Aptos" panose="020B0004020202020204" pitchFamily="34" charset="0"/>
              </a:defRPr>
            </a:lvl3pPr>
            <a:lvl4pPr>
              <a:defRPr sz="1600">
                <a:latin typeface="Futura Md BT" panose="020B0602020204020303" pitchFamily="34" charset="0"/>
              </a:defRPr>
            </a:lvl4pPr>
            <a:lvl5pPr>
              <a:defRPr sz="1600">
                <a:latin typeface="Futura Md BT" panose="020B0602020204020303"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21" name="Picture Placeholder 3">
            <a:extLst>
              <a:ext uri="{FF2B5EF4-FFF2-40B4-BE49-F238E27FC236}">
                <a16:creationId xmlns:a16="http://schemas.microsoft.com/office/drawing/2014/main" id="{5F60497F-E605-4737-B46C-04443BD3354E}"/>
              </a:ext>
            </a:extLst>
          </p:cNvPr>
          <p:cNvSpPr>
            <a:spLocks noGrp="1"/>
          </p:cNvSpPr>
          <p:nvPr>
            <p:ph type="pic" sz="quarter" idx="31"/>
          </p:nvPr>
        </p:nvSpPr>
        <p:spPr>
          <a:xfrm>
            <a:off x="8360532" y="2157751"/>
            <a:ext cx="1425723" cy="1977330"/>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3" name="Text Placeholder 2">
            <a:extLst>
              <a:ext uri="{FF2B5EF4-FFF2-40B4-BE49-F238E27FC236}">
                <a16:creationId xmlns:a16="http://schemas.microsoft.com/office/drawing/2014/main" id="{EE81AB08-97EA-4754-AD3C-4C7F324A9585}"/>
              </a:ext>
            </a:extLst>
          </p:cNvPr>
          <p:cNvSpPr>
            <a:spLocks noGrp="1"/>
          </p:cNvSpPr>
          <p:nvPr>
            <p:ph type="body" sz="quarter" idx="32"/>
          </p:nvPr>
        </p:nvSpPr>
        <p:spPr>
          <a:xfrm>
            <a:off x="8360537" y="4232940"/>
            <a:ext cx="1425723" cy="2083582"/>
          </a:xfrm>
          <a:prstGeom prst="rect">
            <a:avLst/>
          </a:prstGeom>
        </p:spPr>
        <p:txBody>
          <a:bodyPr lIns="0"/>
          <a:lstStyle>
            <a:lvl1pPr marL="0" indent="0">
              <a:buNone/>
              <a:defRPr sz="2000">
                <a:solidFill>
                  <a:schemeClr val="bg1"/>
                </a:solidFill>
                <a:latin typeface="Aptos" panose="020B0004020202020204" pitchFamily="34" charset="0"/>
              </a:defRPr>
            </a:lvl1pPr>
            <a:lvl2pPr marL="0" indent="0">
              <a:spcAft>
                <a:spcPts val="1000"/>
              </a:spcAft>
              <a:buNone/>
              <a:defRPr sz="1200">
                <a:solidFill>
                  <a:schemeClr val="bg1"/>
                </a:solidFill>
                <a:latin typeface="Aptos" panose="020B0004020202020204" pitchFamily="34" charset="0"/>
              </a:defRPr>
            </a:lvl2pPr>
            <a:lvl3pPr marL="171450" indent="-171450">
              <a:defRPr sz="1200">
                <a:solidFill>
                  <a:schemeClr val="bg1"/>
                </a:solidFill>
                <a:latin typeface="Aptos" panose="020B0004020202020204" pitchFamily="34" charset="0"/>
              </a:defRPr>
            </a:lvl3pPr>
            <a:lvl4pPr>
              <a:defRPr sz="1600">
                <a:latin typeface="Futura Md BT" panose="020B0602020204020303" pitchFamily="34" charset="0"/>
              </a:defRPr>
            </a:lvl4pPr>
            <a:lvl5pPr>
              <a:defRPr sz="1600">
                <a:latin typeface="Futura Md BT" panose="020B0602020204020303"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2" name="Picture Placeholder 3">
            <a:extLst>
              <a:ext uri="{FF2B5EF4-FFF2-40B4-BE49-F238E27FC236}">
                <a16:creationId xmlns:a16="http://schemas.microsoft.com/office/drawing/2014/main" id="{9B47B8A9-3748-C16C-E22B-E672BE3E7487}"/>
              </a:ext>
            </a:extLst>
          </p:cNvPr>
          <p:cNvSpPr>
            <a:spLocks noGrp="1"/>
          </p:cNvSpPr>
          <p:nvPr>
            <p:ph type="pic" sz="quarter" idx="33"/>
          </p:nvPr>
        </p:nvSpPr>
        <p:spPr>
          <a:xfrm>
            <a:off x="9851878" y="2157751"/>
            <a:ext cx="1425723" cy="1977330"/>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4" name="Text Placeholder 2">
            <a:extLst>
              <a:ext uri="{FF2B5EF4-FFF2-40B4-BE49-F238E27FC236}">
                <a16:creationId xmlns:a16="http://schemas.microsoft.com/office/drawing/2014/main" id="{AB2D8DC1-6D6F-6F67-9B82-4236EC14031E}"/>
              </a:ext>
            </a:extLst>
          </p:cNvPr>
          <p:cNvSpPr>
            <a:spLocks noGrp="1"/>
          </p:cNvSpPr>
          <p:nvPr>
            <p:ph type="body" sz="quarter" idx="34"/>
          </p:nvPr>
        </p:nvSpPr>
        <p:spPr>
          <a:xfrm>
            <a:off x="9851878" y="4232940"/>
            <a:ext cx="1425723" cy="2083582"/>
          </a:xfrm>
          <a:prstGeom prst="rect">
            <a:avLst/>
          </a:prstGeom>
        </p:spPr>
        <p:txBody>
          <a:bodyPr lIns="0"/>
          <a:lstStyle>
            <a:lvl1pPr marL="0" indent="0">
              <a:buNone/>
              <a:defRPr sz="2000">
                <a:solidFill>
                  <a:schemeClr val="bg1"/>
                </a:solidFill>
                <a:latin typeface="Aptos" panose="020B0004020202020204" pitchFamily="34" charset="0"/>
              </a:defRPr>
            </a:lvl1pPr>
            <a:lvl2pPr marL="0" indent="0">
              <a:spcAft>
                <a:spcPts val="1000"/>
              </a:spcAft>
              <a:buNone/>
              <a:defRPr sz="1200">
                <a:solidFill>
                  <a:schemeClr val="bg1"/>
                </a:solidFill>
                <a:latin typeface="Aptos" panose="020B0004020202020204" pitchFamily="34" charset="0"/>
              </a:defRPr>
            </a:lvl2pPr>
            <a:lvl3pPr marL="171450" indent="-171450">
              <a:defRPr sz="1200">
                <a:solidFill>
                  <a:schemeClr val="bg1"/>
                </a:solidFill>
                <a:latin typeface="Aptos" panose="020B0004020202020204" pitchFamily="34" charset="0"/>
              </a:defRPr>
            </a:lvl3pPr>
            <a:lvl4pPr>
              <a:defRPr sz="1600">
                <a:latin typeface="Futura Md BT" panose="020B0602020204020303" pitchFamily="34" charset="0"/>
              </a:defRPr>
            </a:lvl4pPr>
            <a:lvl5pPr>
              <a:defRPr sz="1600">
                <a:latin typeface="Futura Md BT" panose="020B0602020204020303"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7">
            <a:extLst>
              <a:ext uri="{FF2B5EF4-FFF2-40B4-BE49-F238E27FC236}">
                <a16:creationId xmlns:a16="http://schemas.microsoft.com/office/drawing/2014/main" id="{E1B93234-4F9B-8581-0188-6BF342137CC6}"/>
              </a:ext>
            </a:extLst>
          </p:cNvPr>
          <p:cNvSpPr>
            <a:spLocks noGrp="1"/>
          </p:cNvSpPr>
          <p:nvPr>
            <p:ph type="body" sz="quarter" idx="10"/>
          </p:nvPr>
        </p:nvSpPr>
        <p:spPr>
          <a:xfrm>
            <a:off x="1507203" y="451178"/>
            <a:ext cx="6118167" cy="204183"/>
          </a:xfrm>
          <a:prstGeom prst="rect">
            <a:avLst/>
          </a:prstGeom>
        </p:spPr>
        <p:txBody>
          <a:bodyPr lIns="0" tIns="0" rIns="0" bIns="0" anchor="ctr"/>
          <a:lstStyle>
            <a:lvl1pPr marL="0" indent="0">
              <a:buNone/>
              <a:defRPr sz="1067" b="1" cap="all" spc="133" baseline="0">
                <a:solidFill>
                  <a:srgbClr val="E31936"/>
                </a:solidFill>
                <a:latin typeface="Aptos" panose="020B0004020202020204" pitchFamily="34" charset="0"/>
              </a:defRPr>
            </a:lvl1pPr>
          </a:lstStyle>
          <a:p>
            <a:pPr lvl="0"/>
            <a:r>
              <a:rPr lang="en-US" dirty="0"/>
              <a:t>Edit Master text styles</a:t>
            </a:r>
          </a:p>
        </p:txBody>
      </p:sp>
      <p:pic>
        <p:nvPicPr>
          <p:cNvPr id="7" name="Picture 7">
            <a:extLst>
              <a:ext uri="{FF2B5EF4-FFF2-40B4-BE49-F238E27FC236}">
                <a16:creationId xmlns:a16="http://schemas.microsoft.com/office/drawing/2014/main" id="{F3F8906D-E590-D529-0FDE-89DD4C366B3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03818" y="336647"/>
            <a:ext cx="389984" cy="39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543796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2_Small Size Content Only">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41583FC3-2E72-4975-A195-08AE6DD9F65F}"/>
              </a:ext>
            </a:extLst>
          </p:cNvPr>
          <p:cNvSpPr>
            <a:spLocks noChangeArrowheads="1"/>
          </p:cNvSpPr>
          <p:nvPr userDrawn="1"/>
        </p:nvSpPr>
        <p:spPr bwMode="auto">
          <a:xfrm>
            <a:off x="10687051" y="6468533"/>
            <a:ext cx="609600" cy="18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sz="3400">
                <a:solidFill>
                  <a:schemeClr val="tx1"/>
                </a:solidFill>
                <a:latin typeface="Arial" panose="020B0604020202020204" pitchFamily="34" charset="0"/>
                <a:ea typeface="MS PGothic" panose="020B0600070205080204" pitchFamily="34" charset="-128"/>
              </a:defRPr>
            </a:lvl1pPr>
            <a:lvl2pPr marL="742950" indent="-285750" defTabSz="912813">
              <a:defRPr sz="3400">
                <a:solidFill>
                  <a:schemeClr val="tx1"/>
                </a:solidFill>
                <a:latin typeface="Arial" panose="020B0604020202020204" pitchFamily="34" charset="0"/>
                <a:ea typeface="MS PGothic" panose="020B0600070205080204" pitchFamily="34" charset="-128"/>
              </a:defRPr>
            </a:lvl2pPr>
            <a:lvl3pPr marL="1143000" indent="-228600" defTabSz="912813">
              <a:defRPr sz="3400">
                <a:solidFill>
                  <a:schemeClr val="tx1"/>
                </a:solidFill>
                <a:latin typeface="Arial" panose="020B0604020202020204" pitchFamily="34" charset="0"/>
                <a:ea typeface="MS PGothic" panose="020B0600070205080204" pitchFamily="34" charset="-128"/>
              </a:defRPr>
            </a:lvl3pPr>
            <a:lvl4pPr marL="1600200" indent="-228600" defTabSz="912813">
              <a:defRPr sz="3400">
                <a:solidFill>
                  <a:schemeClr val="tx1"/>
                </a:solidFill>
                <a:latin typeface="Arial" panose="020B0604020202020204" pitchFamily="34" charset="0"/>
                <a:ea typeface="MS PGothic" panose="020B0600070205080204" pitchFamily="34" charset="-128"/>
              </a:defRPr>
            </a:lvl4pPr>
            <a:lvl5pPr marL="2057400" indent="-228600" defTabSz="912813">
              <a:defRPr sz="3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lgn="r">
              <a:defRPr/>
            </a:pPr>
            <a:fld id="{8862000A-45C4-42AB-9F7B-79E347704836}" type="slidenum">
              <a:rPr lang="en-US" altLang="en-US" sz="933" smtClean="0">
                <a:solidFill>
                  <a:srgbClr val="7F7F7F"/>
                </a:solidFill>
                <a:latin typeface="Aptos" panose="020B0004020202020204" pitchFamily="34" charset="0"/>
              </a:rPr>
              <a:pPr algn="r">
                <a:defRPr/>
              </a:pPr>
              <a:t>‹#›</a:t>
            </a:fld>
            <a:endParaRPr lang="en-US" altLang="en-US" sz="933">
              <a:solidFill>
                <a:srgbClr val="7F7F7F"/>
              </a:solidFill>
              <a:latin typeface="Aptos" panose="020B0004020202020204" pitchFamily="34" charset="0"/>
            </a:endParaRPr>
          </a:p>
        </p:txBody>
      </p:sp>
      <p:sp>
        <p:nvSpPr>
          <p:cNvPr id="18" name="Title 1">
            <a:extLst>
              <a:ext uri="{FF2B5EF4-FFF2-40B4-BE49-F238E27FC236}">
                <a16:creationId xmlns:a16="http://schemas.microsoft.com/office/drawing/2014/main" id="{028C1278-D10C-4BC8-B6DA-BFDD151E4332}"/>
              </a:ext>
            </a:extLst>
          </p:cNvPr>
          <p:cNvSpPr>
            <a:spLocks noGrp="1"/>
          </p:cNvSpPr>
          <p:nvPr>
            <p:ph type="title"/>
          </p:nvPr>
        </p:nvSpPr>
        <p:spPr>
          <a:xfrm>
            <a:off x="903817" y="1266825"/>
            <a:ext cx="10373784" cy="312928"/>
          </a:xfrm>
          <a:prstGeom prst="rect">
            <a:avLst/>
          </a:prstGeom>
        </p:spPr>
        <p:txBody>
          <a:bodyPr lIns="0" bIns="0"/>
          <a:lstStyle>
            <a:lvl1pPr>
              <a:defRPr sz="2400">
                <a:solidFill>
                  <a:schemeClr val="bg1"/>
                </a:solidFill>
                <a:latin typeface="Aptos" panose="020B0004020202020204" pitchFamily="34" charset="0"/>
              </a:defRPr>
            </a:lvl1pPr>
          </a:lstStyle>
          <a:p>
            <a:r>
              <a:rPr lang="en-US" dirty="0"/>
              <a:t>Click to edit Master title style</a:t>
            </a:r>
          </a:p>
        </p:txBody>
      </p:sp>
      <p:sp>
        <p:nvSpPr>
          <p:cNvPr id="16" name="Picture Placeholder 3">
            <a:extLst>
              <a:ext uri="{FF2B5EF4-FFF2-40B4-BE49-F238E27FC236}">
                <a16:creationId xmlns:a16="http://schemas.microsoft.com/office/drawing/2014/main" id="{0825FCE8-BCA9-4D26-9A82-8667FDD5453C}"/>
              </a:ext>
            </a:extLst>
          </p:cNvPr>
          <p:cNvSpPr>
            <a:spLocks noGrp="1"/>
          </p:cNvSpPr>
          <p:nvPr>
            <p:ph type="pic" sz="quarter" idx="21"/>
          </p:nvPr>
        </p:nvSpPr>
        <p:spPr>
          <a:xfrm>
            <a:off x="903817" y="2157751"/>
            <a:ext cx="1679553" cy="1096494"/>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3" name="Text Placeholder 2">
            <a:extLst>
              <a:ext uri="{FF2B5EF4-FFF2-40B4-BE49-F238E27FC236}">
                <a16:creationId xmlns:a16="http://schemas.microsoft.com/office/drawing/2014/main" id="{04411421-53FD-41CA-858B-2B8C1FEDDCBF}"/>
              </a:ext>
            </a:extLst>
          </p:cNvPr>
          <p:cNvSpPr>
            <a:spLocks noGrp="1"/>
          </p:cNvSpPr>
          <p:nvPr>
            <p:ph type="body" sz="quarter" idx="22"/>
          </p:nvPr>
        </p:nvSpPr>
        <p:spPr>
          <a:xfrm>
            <a:off x="903817" y="3367209"/>
            <a:ext cx="1679553" cy="2083582"/>
          </a:xfrm>
          <a:prstGeom prst="rect">
            <a:avLst/>
          </a:prstGeom>
        </p:spPr>
        <p:txBody>
          <a:bodyPr lIns="0"/>
          <a:lstStyle>
            <a:lvl1pPr marL="0" indent="0">
              <a:buNone/>
              <a:defRPr sz="1600">
                <a:solidFill>
                  <a:schemeClr val="bg1"/>
                </a:solidFill>
                <a:latin typeface="Aptos" panose="020B0004020202020204" pitchFamily="34" charset="0"/>
              </a:defRPr>
            </a:lvl1pPr>
            <a:lvl2pPr marL="0" indent="0">
              <a:spcAft>
                <a:spcPts val="0"/>
              </a:spcAft>
              <a:buNone/>
              <a:defRPr sz="1200">
                <a:solidFill>
                  <a:schemeClr val="bg1"/>
                </a:solidFill>
                <a:latin typeface="Aptos" panose="020B0004020202020204" pitchFamily="34" charset="0"/>
              </a:defRPr>
            </a:lvl2pPr>
            <a:lvl3pPr marL="171450" indent="-171450">
              <a:defRPr sz="1200">
                <a:solidFill>
                  <a:schemeClr val="bg1"/>
                </a:solidFill>
                <a:latin typeface="Aptos" panose="020B0004020202020204" pitchFamily="34" charset="0"/>
              </a:defRPr>
            </a:lvl3pPr>
            <a:lvl4pPr>
              <a:defRPr sz="1600">
                <a:latin typeface="Futura Md BT" panose="020B0602020204020303" pitchFamily="34" charset="0"/>
              </a:defRPr>
            </a:lvl4pPr>
            <a:lvl5pPr>
              <a:defRPr sz="1600">
                <a:latin typeface="Futura Md BT" panose="020B0602020204020303"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20" name="Rectangle 4">
            <a:extLst>
              <a:ext uri="{FF2B5EF4-FFF2-40B4-BE49-F238E27FC236}">
                <a16:creationId xmlns:a16="http://schemas.microsoft.com/office/drawing/2014/main" id="{65DDB014-E1CF-47C4-AB24-2DB1220E62B9}"/>
              </a:ext>
            </a:extLst>
          </p:cNvPr>
          <p:cNvSpPr>
            <a:spLocks noChangeArrowheads="1"/>
          </p:cNvSpPr>
          <p:nvPr userDrawn="1"/>
        </p:nvSpPr>
        <p:spPr bwMode="auto">
          <a:xfrm>
            <a:off x="895352" y="1699684"/>
            <a:ext cx="10382249" cy="25400"/>
          </a:xfrm>
          <a:prstGeom prst="rect">
            <a:avLst/>
          </a:prstGeom>
          <a:solidFill>
            <a:srgbClr val="E31936"/>
          </a:solidFill>
          <a:ln>
            <a:noFill/>
          </a:ln>
        </p:spPr>
        <p:txBody>
          <a:bodyPr/>
          <a:lstStyle>
            <a:lvl1pPr>
              <a:defRPr sz="3400">
                <a:solidFill>
                  <a:schemeClr val="tx1"/>
                </a:solidFill>
                <a:latin typeface="Arial" panose="020B0604020202020204" pitchFamily="34" charset="0"/>
                <a:ea typeface="MS PGothic" panose="020B0600070205080204" pitchFamily="34" charset="-128"/>
              </a:defRPr>
            </a:lvl1pPr>
            <a:lvl2pPr marL="742950" indent="-285750">
              <a:defRPr sz="3400">
                <a:solidFill>
                  <a:schemeClr val="tx1"/>
                </a:solidFill>
                <a:latin typeface="Arial" panose="020B0604020202020204" pitchFamily="34" charset="0"/>
                <a:ea typeface="MS PGothic" panose="020B0600070205080204" pitchFamily="34" charset="-128"/>
              </a:defRPr>
            </a:lvl2pPr>
            <a:lvl3pPr marL="1143000" indent="-228600">
              <a:defRPr sz="3400">
                <a:solidFill>
                  <a:schemeClr val="tx1"/>
                </a:solidFill>
                <a:latin typeface="Arial" panose="020B0604020202020204" pitchFamily="34" charset="0"/>
                <a:ea typeface="MS PGothic" panose="020B0600070205080204" pitchFamily="34" charset="-128"/>
              </a:defRPr>
            </a:lvl3pPr>
            <a:lvl4pPr marL="1600200" indent="-228600">
              <a:defRPr sz="3400">
                <a:solidFill>
                  <a:schemeClr val="tx1"/>
                </a:solidFill>
                <a:latin typeface="Arial" panose="020B0604020202020204" pitchFamily="34" charset="0"/>
                <a:ea typeface="MS PGothic" panose="020B0600070205080204" pitchFamily="34" charset="-128"/>
              </a:defRPr>
            </a:lvl4pPr>
            <a:lvl5pPr marL="2057400" indent="-228600">
              <a:defRPr sz="3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defRPr/>
            </a:pPr>
            <a:endParaRPr lang="en-US" altLang="en-US" sz="3200">
              <a:solidFill>
                <a:srgbClr val="000000"/>
              </a:solidFill>
              <a:latin typeface="Aptos" panose="020B0004020202020204" pitchFamily="34" charset="0"/>
            </a:endParaRPr>
          </a:p>
        </p:txBody>
      </p:sp>
      <p:sp>
        <p:nvSpPr>
          <p:cNvPr id="25" name="Rectangle 4">
            <a:extLst>
              <a:ext uri="{FF2B5EF4-FFF2-40B4-BE49-F238E27FC236}">
                <a16:creationId xmlns:a16="http://schemas.microsoft.com/office/drawing/2014/main" id="{6D368D10-5B9C-4A28-8670-FF0176E0041C}"/>
              </a:ext>
            </a:extLst>
          </p:cNvPr>
          <p:cNvSpPr>
            <a:spLocks noChangeArrowheads="1"/>
          </p:cNvSpPr>
          <p:nvPr userDrawn="1"/>
        </p:nvSpPr>
        <p:spPr bwMode="auto">
          <a:xfrm>
            <a:off x="903818" y="6218767"/>
            <a:ext cx="10382249" cy="25400"/>
          </a:xfrm>
          <a:prstGeom prst="rect">
            <a:avLst/>
          </a:prstGeom>
          <a:solidFill>
            <a:srgbClr val="E31936"/>
          </a:solidFill>
          <a:ln>
            <a:noFill/>
          </a:ln>
        </p:spPr>
        <p:txBody>
          <a:bodyPr/>
          <a:lstStyle>
            <a:lvl1pPr>
              <a:defRPr sz="3400">
                <a:solidFill>
                  <a:schemeClr val="tx1"/>
                </a:solidFill>
                <a:latin typeface="Arial" panose="020B0604020202020204" pitchFamily="34" charset="0"/>
                <a:ea typeface="MS PGothic" panose="020B0600070205080204" pitchFamily="34" charset="-128"/>
              </a:defRPr>
            </a:lvl1pPr>
            <a:lvl2pPr marL="742950" indent="-285750">
              <a:defRPr sz="3400">
                <a:solidFill>
                  <a:schemeClr val="tx1"/>
                </a:solidFill>
                <a:latin typeface="Arial" panose="020B0604020202020204" pitchFamily="34" charset="0"/>
                <a:ea typeface="MS PGothic" panose="020B0600070205080204" pitchFamily="34" charset="-128"/>
              </a:defRPr>
            </a:lvl2pPr>
            <a:lvl3pPr marL="1143000" indent="-228600">
              <a:defRPr sz="3400">
                <a:solidFill>
                  <a:schemeClr val="tx1"/>
                </a:solidFill>
                <a:latin typeface="Arial" panose="020B0604020202020204" pitchFamily="34" charset="0"/>
                <a:ea typeface="MS PGothic" panose="020B0600070205080204" pitchFamily="34" charset="-128"/>
              </a:defRPr>
            </a:lvl3pPr>
            <a:lvl4pPr marL="1600200" indent="-228600">
              <a:defRPr sz="3400">
                <a:solidFill>
                  <a:schemeClr val="tx1"/>
                </a:solidFill>
                <a:latin typeface="Arial" panose="020B0604020202020204" pitchFamily="34" charset="0"/>
                <a:ea typeface="MS PGothic" panose="020B0600070205080204" pitchFamily="34" charset="-128"/>
              </a:defRPr>
            </a:lvl4pPr>
            <a:lvl5pPr marL="2057400" indent="-228600">
              <a:defRPr sz="3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defRPr/>
            </a:pPr>
            <a:endParaRPr lang="en-US" altLang="en-US" sz="3200" dirty="0">
              <a:solidFill>
                <a:srgbClr val="000000"/>
              </a:solidFill>
              <a:latin typeface="Aptos" panose="020B0004020202020204" pitchFamily="34" charset="0"/>
            </a:endParaRPr>
          </a:p>
        </p:txBody>
      </p:sp>
      <p:sp>
        <p:nvSpPr>
          <p:cNvPr id="26" name="Picture Placeholder 3">
            <a:extLst>
              <a:ext uri="{FF2B5EF4-FFF2-40B4-BE49-F238E27FC236}">
                <a16:creationId xmlns:a16="http://schemas.microsoft.com/office/drawing/2014/main" id="{0B830320-F8C0-49EF-BC29-91EE6EB4D18A}"/>
              </a:ext>
            </a:extLst>
          </p:cNvPr>
          <p:cNvSpPr>
            <a:spLocks noGrp="1"/>
          </p:cNvSpPr>
          <p:nvPr>
            <p:ph type="pic" sz="quarter" idx="23"/>
          </p:nvPr>
        </p:nvSpPr>
        <p:spPr>
          <a:xfrm>
            <a:off x="2639432" y="2157751"/>
            <a:ext cx="1679553" cy="1096494"/>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7" name="Text Placeholder 2">
            <a:extLst>
              <a:ext uri="{FF2B5EF4-FFF2-40B4-BE49-F238E27FC236}">
                <a16:creationId xmlns:a16="http://schemas.microsoft.com/office/drawing/2014/main" id="{24910ADF-EFA5-4118-A07A-944238BECA01}"/>
              </a:ext>
            </a:extLst>
          </p:cNvPr>
          <p:cNvSpPr>
            <a:spLocks noGrp="1"/>
          </p:cNvSpPr>
          <p:nvPr>
            <p:ph type="body" sz="quarter" idx="24"/>
          </p:nvPr>
        </p:nvSpPr>
        <p:spPr>
          <a:xfrm>
            <a:off x="2639432" y="3367209"/>
            <a:ext cx="1679553" cy="2083582"/>
          </a:xfrm>
          <a:prstGeom prst="rect">
            <a:avLst/>
          </a:prstGeom>
        </p:spPr>
        <p:txBody>
          <a:bodyPr lIns="0"/>
          <a:lstStyle>
            <a:lvl1pPr marL="0" indent="0">
              <a:buNone/>
              <a:defRPr sz="1600">
                <a:solidFill>
                  <a:schemeClr val="bg1"/>
                </a:solidFill>
                <a:latin typeface="Aptos" panose="020B0004020202020204" pitchFamily="34" charset="0"/>
              </a:defRPr>
            </a:lvl1pPr>
            <a:lvl2pPr marL="0" indent="0">
              <a:spcAft>
                <a:spcPts val="0"/>
              </a:spcAft>
              <a:buNone/>
              <a:defRPr sz="1200">
                <a:solidFill>
                  <a:schemeClr val="bg1"/>
                </a:solidFill>
                <a:latin typeface="Aptos" panose="020B0004020202020204" pitchFamily="34" charset="0"/>
              </a:defRPr>
            </a:lvl2pPr>
            <a:lvl3pPr marL="171450" indent="-171450">
              <a:defRPr sz="1200">
                <a:solidFill>
                  <a:schemeClr val="bg1"/>
                </a:solidFill>
                <a:latin typeface="Aptos" panose="020B0004020202020204" pitchFamily="34" charset="0"/>
              </a:defRPr>
            </a:lvl3pPr>
            <a:lvl4pPr>
              <a:defRPr sz="1600">
                <a:latin typeface="Futura Md BT" panose="020B0602020204020303" pitchFamily="34" charset="0"/>
              </a:defRPr>
            </a:lvl4pPr>
            <a:lvl5pPr>
              <a:defRPr sz="1600">
                <a:latin typeface="Futura Md BT" panose="020B0602020204020303"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38" name="Picture Placeholder 3">
            <a:extLst>
              <a:ext uri="{FF2B5EF4-FFF2-40B4-BE49-F238E27FC236}">
                <a16:creationId xmlns:a16="http://schemas.microsoft.com/office/drawing/2014/main" id="{AF3A30D4-49A1-4A29-8AEB-96D2060B7424}"/>
              </a:ext>
            </a:extLst>
          </p:cNvPr>
          <p:cNvSpPr>
            <a:spLocks noGrp="1"/>
          </p:cNvSpPr>
          <p:nvPr>
            <p:ph type="pic" sz="quarter" idx="25"/>
          </p:nvPr>
        </p:nvSpPr>
        <p:spPr>
          <a:xfrm>
            <a:off x="4375047" y="2157751"/>
            <a:ext cx="1679553" cy="1096494"/>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39" name="Text Placeholder 2">
            <a:extLst>
              <a:ext uri="{FF2B5EF4-FFF2-40B4-BE49-F238E27FC236}">
                <a16:creationId xmlns:a16="http://schemas.microsoft.com/office/drawing/2014/main" id="{E6BCAAF5-4739-46EF-9542-7CB976657AB0}"/>
              </a:ext>
            </a:extLst>
          </p:cNvPr>
          <p:cNvSpPr>
            <a:spLocks noGrp="1"/>
          </p:cNvSpPr>
          <p:nvPr>
            <p:ph type="body" sz="quarter" idx="26"/>
          </p:nvPr>
        </p:nvSpPr>
        <p:spPr>
          <a:xfrm>
            <a:off x="4375047" y="3367209"/>
            <a:ext cx="1679553" cy="2083582"/>
          </a:xfrm>
          <a:prstGeom prst="rect">
            <a:avLst/>
          </a:prstGeom>
        </p:spPr>
        <p:txBody>
          <a:bodyPr lIns="0"/>
          <a:lstStyle>
            <a:lvl1pPr marL="0" indent="0">
              <a:buNone/>
              <a:defRPr sz="1600">
                <a:solidFill>
                  <a:schemeClr val="bg1"/>
                </a:solidFill>
                <a:latin typeface="Aptos" panose="020B0004020202020204" pitchFamily="34" charset="0"/>
              </a:defRPr>
            </a:lvl1pPr>
            <a:lvl2pPr marL="0" indent="0">
              <a:spcAft>
                <a:spcPts val="0"/>
              </a:spcAft>
              <a:buNone/>
              <a:defRPr sz="1200">
                <a:solidFill>
                  <a:schemeClr val="bg1"/>
                </a:solidFill>
                <a:latin typeface="Aptos" panose="020B0004020202020204" pitchFamily="34" charset="0"/>
              </a:defRPr>
            </a:lvl2pPr>
            <a:lvl3pPr marL="171450" indent="-171450">
              <a:defRPr sz="1200">
                <a:solidFill>
                  <a:schemeClr val="bg1"/>
                </a:solidFill>
                <a:latin typeface="Aptos" panose="020B0004020202020204" pitchFamily="34" charset="0"/>
              </a:defRPr>
            </a:lvl3pPr>
            <a:lvl4pPr>
              <a:defRPr sz="1600">
                <a:latin typeface="Futura Md BT" panose="020B0602020204020303" pitchFamily="34" charset="0"/>
              </a:defRPr>
            </a:lvl4pPr>
            <a:lvl5pPr>
              <a:defRPr sz="1600">
                <a:latin typeface="Futura Md BT" panose="020B0602020204020303"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0" name="Picture Placeholder 3">
            <a:extLst>
              <a:ext uri="{FF2B5EF4-FFF2-40B4-BE49-F238E27FC236}">
                <a16:creationId xmlns:a16="http://schemas.microsoft.com/office/drawing/2014/main" id="{B7383C19-257E-43FE-8A1D-E29BE38C6403}"/>
              </a:ext>
            </a:extLst>
          </p:cNvPr>
          <p:cNvSpPr>
            <a:spLocks noGrp="1"/>
          </p:cNvSpPr>
          <p:nvPr>
            <p:ph type="pic" sz="quarter" idx="27"/>
          </p:nvPr>
        </p:nvSpPr>
        <p:spPr>
          <a:xfrm>
            <a:off x="6110662" y="2157751"/>
            <a:ext cx="1679553" cy="1096494"/>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41" name="Text Placeholder 2">
            <a:extLst>
              <a:ext uri="{FF2B5EF4-FFF2-40B4-BE49-F238E27FC236}">
                <a16:creationId xmlns:a16="http://schemas.microsoft.com/office/drawing/2014/main" id="{55197259-8D8E-4A2D-8530-EAC557DF5EB7}"/>
              </a:ext>
            </a:extLst>
          </p:cNvPr>
          <p:cNvSpPr>
            <a:spLocks noGrp="1"/>
          </p:cNvSpPr>
          <p:nvPr>
            <p:ph type="body" sz="quarter" idx="28"/>
          </p:nvPr>
        </p:nvSpPr>
        <p:spPr>
          <a:xfrm>
            <a:off x="6110662" y="3367209"/>
            <a:ext cx="1679553" cy="2083582"/>
          </a:xfrm>
          <a:prstGeom prst="rect">
            <a:avLst/>
          </a:prstGeom>
        </p:spPr>
        <p:txBody>
          <a:bodyPr lIns="0"/>
          <a:lstStyle>
            <a:lvl1pPr marL="0" indent="0">
              <a:buNone/>
              <a:defRPr sz="1600">
                <a:solidFill>
                  <a:schemeClr val="bg1"/>
                </a:solidFill>
                <a:latin typeface="Aptos" panose="020B0004020202020204" pitchFamily="34" charset="0"/>
              </a:defRPr>
            </a:lvl1pPr>
            <a:lvl2pPr marL="0" indent="0">
              <a:spcAft>
                <a:spcPts val="0"/>
              </a:spcAft>
              <a:buNone/>
              <a:defRPr sz="1200">
                <a:solidFill>
                  <a:schemeClr val="bg1"/>
                </a:solidFill>
                <a:latin typeface="Aptos" panose="020B0004020202020204" pitchFamily="34" charset="0"/>
              </a:defRPr>
            </a:lvl2pPr>
            <a:lvl3pPr marL="171450" indent="-171450">
              <a:tabLst/>
              <a:defRPr sz="1200">
                <a:solidFill>
                  <a:schemeClr val="bg1"/>
                </a:solidFill>
                <a:latin typeface="Aptos" panose="020B0004020202020204" pitchFamily="34" charset="0"/>
              </a:defRPr>
            </a:lvl3pPr>
            <a:lvl4pPr>
              <a:defRPr sz="1600">
                <a:latin typeface="Futura Md BT" panose="020B0602020204020303" pitchFamily="34" charset="0"/>
              </a:defRPr>
            </a:lvl4pPr>
            <a:lvl5pPr>
              <a:defRPr sz="1600">
                <a:latin typeface="Futura Md BT" panose="020B0602020204020303"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2" name="Picture Placeholder 3">
            <a:extLst>
              <a:ext uri="{FF2B5EF4-FFF2-40B4-BE49-F238E27FC236}">
                <a16:creationId xmlns:a16="http://schemas.microsoft.com/office/drawing/2014/main" id="{766291BF-F34F-44D9-8EB6-B2D36EDDFE5D}"/>
              </a:ext>
            </a:extLst>
          </p:cNvPr>
          <p:cNvSpPr>
            <a:spLocks noGrp="1"/>
          </p:cNvSpPr>
          <p:nvPr>
            <p:ph type="pic" sz="quarter" idx="29"/>
          </p:nvPr>
        </p:nvSpPr>
        <p:spPr>
          <a:xfrm>
            <a:off x="7846277" y="2157751"/>
            <a:ext cx="1679553" cy="1096494"/>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43" name="Text Placeholder 2">
            <a:extLst>
              <a:ext uri="{FF2B5EF4-FFF2-40B4-BE49-F238E27FC236}">
                <a16:creationId xmlns:a16="http://schemas.microsoft.com/office/drawing/2014/main" id="{654D6312-7DCF-462C-A02A-B26B4F422622}"/>
              </a:ext>
            </a:extLst>
          </p:cNvPr>
          <p:cNvSpPr>
            <a:spLocks noGrp="1"/>
          </p:cNvSpPr>
          <p:nvPr>
            <p:ph type="body" sz="quarter" idx="30"/>
          </p:nvPr>
        </p:nvSpPr>
        <p:spPr>
          <a:xfrm>
            <a:off x="7846277" y="3367209"/>
            <a:ext cx="1679553" cy="2083582"/>
          </a:xfrm>
          <a:prstGeom prst="rect">
            <a:avLst/>
          </a:prstGeom>
        </p:spPr>
        <p:txBody>
          <a:bodyPr lIns="0"/>
          <a:lstStyle>
            <a:lvl1pPr marL="0" indent="0">
              <a:buNone/>
              <a:defRPr sz="1600">
                <a:solidFill>
                  <a:schemeClr val="bg1"/>
                </a:solidFill>
                <a:latin typeface="Aptos" panose="020B0004020202020204" pitchFamily="34" charset="0"/>
              </a:defRPr>
            </a:lvl1pPr>
            <a:lvl2pPr marL="0" indent="0">
              <a:spcAft>
                <a:spcPts val="0"/>
              </a:spcAft>
              <a:buNone/>
              <a:defRPr sz="1200">
                <a:solidFill>
                  <a:schemeClr val="bg1"/>
                </a:solidFill>
                <a:latin typeface="Aptos" panose="020B0004020202020204" pitchFamily="34" charset="0"/>
              </a:defRPr>
            </a:lvl2pPr>
            <a:lvl3pPr marL="171450" indent="-171450">
              <a:defRPr sz="1200">
                <a:solidFill>
                  <a:schemeClr val="bg1"/>
                </a:solidFill>
                <a:latin typeface="Aptos" panose="020B0004020202020204" pitchFamily="34" charset="0"/>
              </a:defRPr>
            </a:lvl3pPr>
            <a:lvl4pPr>
              <a:defRPr sz="1600">
                <a:latin typeface="Futura Md BT" panose="020B0602020204020303" pitchFamily="34" charset="0"/>
              </a:defRPr>
            </a:lvl4pPr>
            <a:lvl5pPr>
              <a:defRPr sz="1600">
                <a:latin typeface="Futura Md BT" panose="020B0602020204020303"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21" name="Picture Placeholder 3">
            <a:extLst>
              <a:ext uri="{FF2B5EF4-FFF2-40B4-BE49-F238E27FC236}">
                <a16:creationId xmlns:a16="http://schemas.microsoft.com/office/drawing/2014/main" id="{5F60497F-E605-4737-B46C-04443BD3354E}"/>
              </a:ext>
            </a:extLst>
          </p:cNvPr>
          <p:cNvSpPr>
            <a:spLocks noGrp="1"/>
          </p:cNvSpPr>
          <p:nvPr>
            <p:ph type="pic" sz="quarter" idx="31"/>
          </p:nvPr>
        </p:nvSpPr>
        <p:spPr>
          <a:xfrm>
            <a:off x="9581894" y="2157751"/>
            <a:ext cx="1679553" cy="1096494"/>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3" name="Text Placeholder 2">
            <a:extLst>
              <a:ext uri="{FF2B5EF4-FFF2-40B4-BE49-F238E27FC236}">
                <a16:creationId xmlns:a16="http://schemas.microsoft.com/office/drawing/2014/main" id="{EE81AB08-97EA-4754-AD3C-4C7F324A9585}"/>
              </a:ext>
            </a:extLst>
          </p:cNvPr>
          <p:cNvSpPr>
            <a:spLocks noGrp="1"/>
          </p:cNvSpPr>
          <p:nvPr>
            <p:ph type="body" sz="quarter" idx="32"/>
          </p:nvPr>
        </p:nvSpPr>
        <p:spPr>
          <a:xfrm>
            <a:off x="9581894" y="3367209"/>
            <a:ext cx="1679553" cy="2083582"/>
          </a:xfrm>
          <a:prstGeom prst="rect">
            <a:avLst/>
          </a:prstGeom>
        </p:spPr>
        <p:txBody>
          <a:bodyPr lIns="0"/>
          <a:lstStyle>
            <a:lvl1pPr marL="0" indent="0">
              <a:buNone/>
              <a:defRPr sz="1600">
                <a:solidFill>
                  <a:schemeClr val="bg1"/>
                </a:solidFill>
                <a:latin typeface="Aptos" panose="020B0004020202020204" pitchFamily="34" charset="0"/>
              </a:defRPr>
            </a:lvl1pPr>
            <a:lvl2pPr marL="0" indent="0">
              <a:spcAft>
                <a:spcPts val="0"/>
              </a:spcAft>
              <a:buNone/>
              <a:defRPr sz="1200">
                <a:solidFill>
                  <a:schemeClr val="bg1"/>
                </a:solidFill>
                <a:latin typeface="Aptos" panose="020B0004020202020204" pitchFamily="34" charset="0"/>
              </a:defRPr>
            </a:lvl2pPr>
            <a:lvl3pPr marL="171450" indent="-171450">
              <a:defRPr sz="1200">
                <a:solidFill>
                  <a:schemeClr val="bg1"/>
                </a:solidFill>
                <a:latin typeface="Aptos" panose="020B0004020202020204" pitchFamily="34" charset="0"/>
              </a:defRPr>
            </a:lvl3pPr>
            <a:lvl4pPr>
              <a:defRPr sz="1600">
                <a:latin typeface="Futura Md BT" panose="020B0602020204020303" pitchFamily="34" charset="0"/>
              </a:defRPr>
            </a:lvl4pPr>
            <a:lvl5pPr>
              <a:defRPr sz="1600">
                <a:latin typeface="Futura Md BT" panose="020B0602020204020303"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2" name="Text Placeholder 7">
            <a:extLst>
              <a:ext uri="{FF2B5EF4-FFF2-40B4-BE49-F238E27FC236}">
                <a16:creationId xmlns:a16="http://schemas.microsoft.com/office/drawing/2014/main" id="{0C1C96AE-D8B4-FB17-BB07-9C7F0C4FAE6D}"/>
              </a:ext>
            </a:extLst>
          </p:cNvPr>
          <p:cNvSpPr>
            <a:spLocks noGrp="1"/>
          </p:cNvSpPr>
          <p:nvPr>
            <p:ph type="body" sz="quarter" idx="10"/>
          </p:nvPr>
        </p:nvSpPr>
        <p:spPr>
          <a:xfrm>
            <a:off x="1507203" y="451178"/>
            <a:ext cx="6118167" cy="204183"/>
          </a:xfrm>
          <a:prstGeom prst="rect">
            <a:avLst/>
          </a:prstGeom>
        </p:spPr>
        <p:txBody>
          <a:bodyPr lIns="0" tIns="0" rIns="0" bIns="0" anchor="ctr"/>
          <a:lstStyle>
            <a:lvl1pPr marL="0" indent="0">
              <a:buNone/>
              <a:defRPr sz="1067" b="1" cap="all" spc="133" baseline="0">
                <a:solidFill>
                  <a:srgbClr val="E31936"/>
                </a:solidFill>
                <a:latin typeface="Aptos" panose="020B0004020202020204" pitchFamily="34" charset="0"/>
              </a:defRPr>
            </a:lvl1pPr>
          </a:lstStyle>
          <a:p>
            <a:pPr lvl="0"/>
            <a:r>
              <a:rPr lang="en-US" dirty="0"/>
              <a:t>Edit Master text styles</a:t>
            </a:r>
          </a:p>
        </p:txBody>
      </p:sp>
      <p:pic>
        <p:nvPicPr>
          <p:cNvPr id="5" name="Picture 7">
            <a:extLst>
              <a:ext uri="{FF2B5EF4-FFF2-40B4-BE49-F238E27FC236}">
                <a16:creationId xmlns:a16="http://schemas.microsoft.com/office/drawing/2014/main" id="{A9E00CBA-0A51-0ECA-700F-F0F4B2C05F2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03818" y="336647"/>
            <a:ext cx="389984" cy="39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328720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8_Small Size Content Only">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41583FC3-2E72-4975-A195-08AE6DD9F65F}"/>
              </a:ext>
            </a:extLst>
          </p:cNvPr>
          <p:cNvSpPr>
            <a:spLocks noChangeArrowheads="1"/>
          </p:cNvSpPr>
          <p:nvPr userDrawn="1"/>
        </p:nvSpPr>
        <p:spPr bwMode="auto">
          <a:xfrm>
            <a:off x="10687051" y="6468533"/>
            <a:ext cx="609600" cy="18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sz="3400">
                <a:solidFill>
                  <a:schemeClr val="tx1"/>
                </a:solidFill>
                <a:latin typeface="Arial" panose="020B0604020202020204" pitchFamily="34" charset="0"/>
                <a:ea typeface="MS PGothic" panose="020B0600070205080204" pitchFamily="34" charset="-128"/>
              </a:defRPr>
            </a:lvl1pPr>
            <a:lvl2pPr marL="742950" indent="-285750" defTabSz="912813">
              <a:defRPr sz="3400">
                <a:solidFill>
                  <a:schemeClr val="tx1"/>
                </a:solidFill>
                <a:latin typeface="Arial" panose="020B0604020202020204" pitchFamily="34" charset="0"/>
                <a:ea typeface="MS PGothic" panose="020B0600070205080204" pitchFamily="34" charset="-128"/>
              </a:defRPr>
            </a:lvl2pPr>
            <a:lvl3pPr marL="1143000" indent="-228600" defTabSz="912813">
              <a:defRPr sz="3400">
                <a:solidFill>
                  <a:schemeClr val="tx1"/>
                </a:solidFill>
                <a:latin typeface="Arial" panose="020B0604020202020204" pitchFamily="34" charset="0"/>
                <a:ea typeface="MS PGothic" panose="020B0600070205080204" pitchFamily="34" charset="-128"/>
              </a:defRPr>
            </a:lvl3pPr>
            <a:lvl4pPr marL="1600200" indent="-228600" defTabSz="912813">
              <a:defRPr sz="3400">
                <a:solidFill>
                  <a:schemeClr val="tx1"/>
                </a:solidFill>
                <a:latin typeface="Arial" panose="020B0604020202020204" pitchFamily="34" charset="0"/>
                <a:ea typeface="MS PGothic" panose="020B0600070205080204" pitchFamily="34" charset="-128"/>
              </a:defRPr>
            </a:lvl4pPr>
            <a:lvl5pPr marL="2057400" indent="-228600" defTabSz="912813">
              <a:defRPr sz="3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lgn="r">
              <a:defRPr/>
            </a:pPr>
            <a:fld id="{8862000A-45C4-42AB-9F7B-79E347704836}" type="slidenum">
              <a:rPr lang="en-US" altLang="en-US" sz="933" smtClean="0">
                <a:solidFill>
                  <a:srgbClr val="7F7F7F"/>
                </a:solidFill>
                <a:latin typeface="Aptos" panose="020B0004020202020204" pitchFamily="34" charset="0"/>
              </a:rPr>
              <a:pPr algn="r">
                <a:defRPr/>
              </a:pPr>
              <a:t>‹#›</a:t>
            </a:fld>
            <a:endParaRPr lang="en-US" altLang="en-US" sz="933">
              <a:solidFill>
                <a:srgbClr val="7F7F7F"/>
              </a:solidFill>
              <a:latin typeface="Aptos" panose="020B0004020202020204" pitchFamily="34" charset="0"/>
            </a:endParaRPr>
          </a:p>
        </p:txBody>
      </p:sp>
      <p:sp>
        <p:nvSpPr>
          <p:cNvPr id="18" name="Title 1">
            <a:extLst>
              <a:ext uri="{FF2B5EF4-FFF2-40B4-BE49-F238E27FC236}">
                <a16:creationId xmlns:a16="http://schemas.microsoft.com/office/drawing/2014/main" id="{028C1278-D10C-4BC8-B6DA-BFDD151E4332}"/>
              </a:ext>
            </a:extLst>
          </p:cNvPr>
          <p:cNvSpPr>
            <a:spLocks noGrp="1"/>
          </p:cNvSpPr>
          <p:nvPr>
            <p:ph type="title"/>
          </p:nvPr>
        </p:nvSpPr>
        <p:spPr>
          <a:xfrm>
            <a:off x="903817" y="1266825"/>
            <a:ext cx="10373784" cy="312928"/>
          </a:xfrm>
          <a:prstGeom prst="rect">
            <a:avLst/>
          </a:prstGeom>
        </p:spPr>
        <p:txBody>
          <a:bodyPr lIns="0" bIns="0"/>
          <a:lstStyle>
            <a:lvl1pPr>
              <a:defRPr sz="2400">
                <a:solidFill>
                  <a:schemeClr val="bg1"/>
                </a:solidFill>
                <a:latin typeface="Aptos" panose="020B0004020202020204" pitchFamily="34" charset="0"/>
              </a:defRPr>
            </a:lvl1pPr>
          </a:lstStyle>
          <a:p>
            <a:r>
              <a:rPr lang="en-US" dirty="0"/>
              <a:t>Click to edit Master title style</a:t>
            </a:r>
          </a:p>
        </p:txBody>
      </p:sp>
      <p:sp>
        <p:nvSpPr>
          <p:cNvPr id="16" name="Picture Placeholder 3">
            <a:extLst>
              <a:ext uri="{FF2B5EF4-FFF2-40B4-BE49-F238E27FC236}">
                <a16:creationId xmlns:a16="http://schemas.microsoft.com/office/drawing/2014/main" id="{0825FCE8-BCA9-4D26-9A82-8667FDD5453C}"/>
              </a:ext>
            </a:extLst>
          </p:cNvPr>
          <p:cNvSpPr>
            <a:spLocks noGrp="1"/>
          </p:cNvSpPr>
          <p:nvPr>
            <p:ph type="pic" sz="quarter" idx="21"/>
          </p:nvPr>
        </p:nvSpPr>
        <p:spPr>
          <a:xfrm>
            <a:off x="903817" y="2886114"/>
            <a:ext cx="1679553" cy="2455558"/>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3" name="Text Placeholder 2">
            <a:extLst>
              <a:ext uri="{FF2B5EF4-FFF2-40B4-BE49-F238E27FC236}">
                <a16:creationId xmlns:a16="http://schemas.microsoft.com/office/drawing/2014/main" id="{04411421-53FD-41CA-858B-2B8C1FEDDCBF}"/>
              </a:ext>
            </a:extLst>
          </p:cNvPr>
          <p:cNvSpPr>
            <a:spLocks noGrp="1"/>
          </p:cNvSpPr>
          <p:nvPr>
            <p:ph type="body" sz="quarter" idx="22"/>
          </p:nvPr>
        </p:nvSpPr>
        <p:spPr>
          <a:xfrm>
            <a:off x="903817" y="1384554"/>
            <a:ext cx="1679553" cy="1421658"/>
          </a:xfrm>
          <a:prstGeom prst="rect">
            <a:avLst/>
          </a:prstGeom>
        </p:spPr>
        <p:txBody>
          <a:bodyPr lIns="0" anchor="b"/>
          <a:lstStyle>
            <a:lvl1pPr marL="0" indent="0">
              <a:buNone/>
              <a:defRPr sz="2000">
                <a:solidFill>
                  <a:schemeClr val="bg1"/>
                </a:solidFill>
                <a:latin typeface="Aptos" panose="020B0004020202020204" pitchFamily="34" charset="0"/>
              </a:defRPr>
            </a:lvl1pPr>
            <a:lvl2pPr marL="0" indent="0">
              <a:spcAft>
                <a:spcPts val="1000"/>
              </a:spcAft>
              <a:buNone/>
              <a:defRPr sz="1200">
                <a:solidFill>
                  <a:schemeClr val="bg1"/>
                </a:solidFill>
                <a:latin typeface="Aptos" panose="020B0004020202020204" pitchFamily="34" charset="0"/>
              </a:defRPr>
            </a:lvl2pPr>
            <a:lvl3pPr marL="171450" indent="-171450">
              <a:defRPr sz="1200">
                <a:solidFill>
                  <a:schemeClr val="bg1"/>
                </a:solidFill>
                <a:latin typeface="Aptos" panose="020B0004020202020204" pitchFamily="34" charset="0"/>
              </a:defRPr>
            </a:lvl3pPr>
            <a:lvl4pPr>
              <a:defRPr sz="1600">
                <a:latin typeface="Futura Md BT" panose="020B0602020204020303" pitchFamily="34" charset="0"/>
              </a:defRPr>
            </a:lvl4pPr>
            <a:lvl5pPr>
              <a:defRPr sz="1600">
                <a:latin typeface="Futura Md BT" panose="020B0602020204020303" pitchFamily="34" charset="0"/>
              </a:defRPr>
            </a:lvl5pPr>
          </a:lstStyle>
          <a:p>
            <a:pPr lvl="0"/>
            <a:r>
              <a:rPr lang="en-US" dirty="0"/>
              <a:t>Click to edit Master text styles</a:t>
            </a:r>
          </a:p>
        </p:txBody>
      </p:sp>
      <p:sp>
        <p:nvSpPr>
          <p:cNvPr id="20" name="Rectangle 4">
            <a:extLst>
              <a:ext uri="{FF2B5EF4-FFF2-40B4-BE49-F238E27FC236}">
                <a16:creationId xmlns:a16="http://schemas.microsoft.com/office/drawing/2014/main" id="{65DDB014-E1CF-47C4-AB24-2DB1220E62B9}"/>
              </a:ext>
            </a:extLst>
          </p:cNvPr>
          <p:cNvSpPr>
            <a:spLocks noChangeArrowheads="1"/>
          </p:cNvSpPr>
          <p:nvPr userDrawn="1"/>
        </p:nvSpPr>
        <p:spPr bwMode="auto">
          <a:xfrm>
            <a:off x="895352" y="1699684"/>
            <a:ext cx="10382249" cy="25400"/>
          </a:xfrm>
          <a:prstGeom prst="rect">
            <a:avLst/>
          </a:prstGeom>
          <a:solidFill>
            <a:srgbClr val="E31936"/>
          </a:solidFill>
          <a:ln>
            <a:noFill/>
          </a:ln>
        </p:spPr>
        <p:txBody>
          <a:bodyPr/>
          <a:lstStyle>
            <a:lvl1pPr>
              <a:defRPr sz="3400">
                <a:solidFill>
                  <a:schemeClr val="tx1"/>
                </a:solidFill>
                <a:latin typeface="Arial" panose="020B0604020202020204" pitchFamily="34" charset="0"/>
                <a:ea typeface="MS PGothic" panose="020B0600070205080204" pitchFamily="34" charset="-128"/>
              </a:defRPr>
            </a:lvl1pPr>
            <a:lvl2pPr marL="742950" indent="-285750">
              <a:defRPr sz="3400">
                <a:solidFill>
                  <a:schemeClr val="tx1"/>
                </a:solidFill>
                <a:latin typeface="Arial" panose="020B0604020202020204" pitchFamily="34" charset="0"/>
                <a:ea typeface="MS PGothic" panose="020B0600070205080204" pitchFamily="34" charset="-128"/>
              </a:defRPr>
            </a:lvl2pPr>
            <a:lvl3pPr marL="1143000" indent="-228600">
              <a:defRPr sz="3400">
                <a:solidFill>
                  <a:schemeClr val="tx1"/>
                </a:solidFill>
                <a:latin typeface="Arial" panose="020B0604020202020204" pitchFamily="34" charset="0"/>
                <a:ea typeface="MS PGothic" panose="020B0600070205080204" pitchFamily="34" charset="-128"/>
              </a:defRPr>
            </a:lvl3pPr>
            <a:lvl4pPr marL="1600200" indent="-228600">
              <a:defRPr sz="3400">
                <a:solidFill>
                  <a:schemeClr val="tx1"/>
                </a:solidFill>
                <a:latin typeface="Arial" panose="020B0604020202020204" pitchFamily="34" charset="0"/>
                <a:ea typeface="MS PGothic" panose="020B0600070205080204" pitchFamily="34" charset="-128"/>
              </a:defRPr>
            </a:lvl4pPr>
            <a:lvl5pPr marL="2057400" indent="-228600">
              <a:defRPr sz="3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defRPr/>
            </a:pPr>
            <a:endParaRPr lang="en-US" altLang="en-US" sz="3200">
              <a:solidFill>
                <a:srgbClr val="000000"/>
              </a:solidFill>
              <a:latin typeface="Aptos" panose="020B0004020202020204" pitchFamily="34" charset="0"/>
            </a:endParaRPr>
          </a:p>
        </p:txBody>
      </p:sp>
      <p:sp>
        <p:nvSpPr>
          <p:cNvPr id="25" name="Rectangle 4">
            <a:extLst>
              <a:ext uri="{FF2B5EF4-FFF2-40B4-BE49-F238E27FC236}">
                <a16:creationId xmlns:a16="http://schemas.microsoft.com/office/drawing/2014/main" id="{6D368D10-5B9C-4A28-8670-FF0176E0041C}"/>
              </a:ext>
            </a:extLst>
          </p:cNvPr>
          <p:cNvSpPr>
            <a:spLocks noChangeArrowheads="1"/>
          </p:cNvSpPr>
          <p:nvPr userDrawn="1"/>
        </p:nvSpPr>
        <p:spPr bwMode="auto">
          <a:xfrm>
            <a:off x="903818" y="6218767"/>
            <a:ext cx="10382249" cy="25400"/>
          </a:xfrm>
          <a:prstGeom prst="rect">
            <a:avLst/>
          </a:prstGeom>
          <a:solidFill>
            <a:srgbClr val="E31936"/>
          </a:solidFill>
          <a:ln>
            <a:noFill/>
          </a:ln>
        </p:spPr>
        <p:txBody>
          <a:bodyPr/>
          <a:lstStyle>
            <a:lvl1pPr>
              <a:defRPr sz="3400">
                <a:solidFill>
                  <a:schemeClr val="tx1"/>
                </a:solidFill>
                <a:latin typeface="Arial" panose="020B0604020202020204" pitchFamily="34" charset="0"/>
                <a:ea typeface="MS PGothic" panose="020B0600070205080204" pitchFamily="34" charset="-128"/>
              </a:defRPr>
            </a:lvl1pPr>
            <a:lvl2pPr marL="742950" indent="-285750">
              <a:defRPr sz="3400">
                <a:solidFill>
                  <a:schemeClr val="tx1"/>
                </a:solidFill>
                <a:latin typeface="Arial" panose="020B0604020202020204" pitchFamily="34" charset="0"/>
                <a:ea typeface="MS PGothic" panose="020B0600070205080204" pitchFamily="34" charset="-128"/>
              </a:defRPr>
            </a:lvl2pPr>
            <a:lvl3pPr marL="1143000" indent="-228600">
              <a:defRPr sz="3400">
                <a:solidFill>
                  <a:schemeClr val="tx1"/>
                </a:solidFill>
                <a:latin typeface="Arial" panose="020B0604020202020204" pitchFamily="34" charset="0"/>
                <a:ea typeface="MS PGothic" panose="020B0600070205080204" pitchFamily="34" charset="-128"/>
              </a:defRPr>
            </a:lvl3pPr>
            <a:lvl4pPr marL="1600200" indent="-228600">
              <a:defRPr sz="3400">
                <a:solidFill>
                  <a:schemeClr val="tx1"/>
                </a:solidFill>
                <a:latin typeface="Arial" panose="020B0604020202020204" pitchFamily="34" charset="0"/>
                <a:ea typeface="MS PGothic" panose="020B0600070205080204" pitchFamily="34" charset="-128"/>
              </a:defRPr>
            </a:lvl4pPr>
            <a:lvl5pPr marL="2057400" indent="-228600">
              <a:defRPr sz="3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defRPr/>
            </a:pPr>
            <a:endParaRPr lang="en-US" altLang="en-US" sz="3200" dirty="0">
              <a:solidFill>
                <a:srgbClr val="000000"/>
              </a:solidFill>
              <a:latin typeface="Aptos" panose="020B0004020202020204" pitchFamily="34" charset="0"/>
            </a:endParaRPr>
          </a:p>
        </p:txBody>
      </p:sp>
      <p:sp>
        <p:nvSpPr>
          <p:cNvPr id="26" name="Picture Placeholder 3">
            <a:extLst>
              <a:ext uri="{FF2B5EF4-FFF2-40B4-BE49-F238E27FC236}">
                <a16:creationId xmlns:a16="http://schemas.microsoft.com/office/drawing/2014/main" id="{0B830320-F8C0-49EF-BC29-91EE6EB4D18A}"/>
              </a:ext>
            </a:extLst>
          </p:cNvPr>
          <p:cNvSpPr>
            <a:spLocks noGrp="1"/>
          </p:cNvSpPr>
          <p:nvPr>
            <p:ph type="pic" sz="quarter" idx="23"/>
          </p:nvPr>
        </p:nvSpPr>
        <p:spPr>
          <a:xfrm>
            <a:off x="2639432" y="2886114"/>
            <a:ext cx="1679553" cy="2455558"/>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7" name="Text Placeholder 2">
            <a:extLst>
              <a:ext uri="{FF2B5EF4-FFF2-40B4-BE49-F238E27FC236}">
                <a16:creationId xmlns:a16="http://schemas.microsoft.com/office/drawing/2014/main" id="{24910ADF-EFA5-4118-A07A-944238BECA01}"/>
              </a:ext>
            </a:extLst>
          </p:cNvPr>
          <p:cNvSpPr>
            <a:spLocks noGrp="1"/>
          </p:cNvSpPr>
          <p:nvPr>
            <p:ph type="body" sz="quarter" idx="24"/>
          </p:nvPr>
        </p:nvSpPr>
        <p:spPr>
          <a:xfrm>
            <a:off x="2639432" y="1384554"/>
            <a:ext cx="1679553" cy="1421658"/>
          </a:xfrm>
          <a:prstGeom prst="rect">
            <a:avLst/>
          </a:prstGeom>
        </p:spPr>
        <p:txBody>
          <a:bodyPr lIns="0" anchor="b"/>
          <a:lstStyle>
            <a:lvl1pPr marL="0" indent="0">
              <a:buNone/>
              <a:defRPr sz="2000">
                <a:solidFill>
                  <a:schemeClr val="bg1"/>
                </a:solidFill>
                <a:latin typeface="Aptos" panose="020B0004020202020204" pitchFamily="34" charset="0"/>
              </a:defRPr>
            </a:lvl1pPr>
            <a:lvl2pPr marL="0" indent="0">
              <a:spcAft>
                <a:spcPts val="1000"/>
              </a:spcAft>
              <a:buNone/>
              <a:defRPr sz="1200">
                <a:solidFill>
                  <a:schemeClr val="bg1"/>
                </a:solidFill>
                <a:latin typeface="Aptos" panose="020B0004020202020204" pitchFamily="34" charset="0"/>
              </a:defRPr>
            </a:lvl2pPr>
            <a:lvl3pPr marL="171450" indent="-171450">
              <a:defRPr sz="1200">
                <a:solidFill>
                  <a:schemeClr val="bg1"/>
                </a:solidFill>
                <a:latin typeface="Aptos" panose="020B0004020202020204" pitchFamily="34" charset="0"/>
              </a:defRPr>
            </a:lvl3pPr>
            <a:lvl4pPr>
              <a:defRPr sz="1600">
                <a:latin typeface="Futura Md BT" panose="020B0602020204020303" pitchFamily="34" charset="0"/>
              </a:defRPr>
            </a:lvl4pPr>
            <a:lvl5pPr>
              <a:defRPr sz="1600">
                <a:latin typeface="Futura Md BT" panose="020B0602020204020303" pitchFamily="34" charset="0"/>
              </a:defRPr>
            </a:lvl5pPr>
          </a:lstStyle>
          <a:p>
            <a:pPr lvl="0"/>
            <a:r>
              <a:rPr lang="en-US" dirty="0"/>
              <a:t>Click to edit Master text styles</a:t>
            </a:r>
          </a:p>
        </p:txBody>
      </p:sp>
      <p:sp>
        <p:nvSpPr>
          <p:cNvPr id="38" name="Picture Placeholder 3">
            <a:extLst>
              <a:ext uri="{FF2B5EF4-FFF2-40B4-BE49-F238E27FC236}">
                <a16:creationId xmlns:a16="http://schemas.microsoft.com/office/drawing/2014/main" id="{AF3A30D4-49A1-4A29-8AEB-96D2060B7424}"/>
              </a:ext>
            </a:extLst>
          </p:cNvPr>
          <p:cNvSpPr>
            <a:spLocks noGrp="1"/>
          </p:cNvSpPr>
          <p:nvPr>
            <p:ph type="pic" sz="quarter" idx="25"/>
          </p:nvPr>
        </p:nvSpPr>
        <p:spPr>
          <a:xfrm>
            <a:off x="4375047" y="2886114"/>
            <a:ext cx="1679553" cy="2455558"/>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39" name="Text Placeholder 2">
            <a:extLst>
              <a:ext uri="{FF2B5EF4-FFF2-40B4-BE49-F238E27FC236}">
                <a16:creationId xmlns:a16="http://schemas.microsoft.com/office/drawing/2014/main" id="{E6BCAAF5-4739-46EF-9542-7CB976657AB0}"/>
              </a:ext>
            </a:extLst>
          </p:cNvPr>
          <p:cNvSpPr>
            <a:spLocks noGrp="1"/>
          </p:cNvSpPr>
          <p:nvPr>
            <p:ph type="body" sz="quarter" idx="26"/>
          </p:nvPr>
        </p:nvSpPr>
        <p:spPr>
          <a:xfrm>
            <a:off x="4375047" y="1384554"/>
            <a:ext cx="1679553" cy="1421658"/>
          </a:xfrm>
          <a:prstGeom prst="rect">
            <a:avLst/>
          </a:prstGeom>
        </p:spPr>
        <p:txBody>
          <a:bodyPr lIns="0" anchor="b"/>
          <a:lstStyle>
            <a:lvl1pPr marL="0" indent="0">
              <a:buNone/>
              <a:defRPr sz="2000">
                <a:solidFill>
                  <a:schemeClr val="bg1"/>
                </a:solidFill>
                <a:latin typeface="Aptos" panose="020B0004020202020204" pitchFamily="34" charset="0"/>
              </a:defRPr>
            </a:lvl1pPr>
            <a:lvl2pPr marL="0" indent="0">
              <a:spcAft>
                <a:spcPts val="1000"/>
              </a:spcAft>
              <a:buNone/>
              <a:defRPr sz="1200">
                <a:solidFill>
                  <a:schemeClr val="bg1"/>
                </a:solidFill>
                <a:latin typeface="Aptos" panose="020B0004020202020204" pitchFamily="34" charset="0"/>
              </a:defRPr>
            </a:lvl2pPr>
            <a:lvl3pPr marL="171450" indent="-171450">
              <a:defRPr sz="1200">
                <a:solidFill>
                  <a:schemeClr val="bg1"/>
                </a:solidFill>
                <a:latin typeface="Aptos" panose="020B0004020202020204" pitchFamily="34" charset="0"/>
              </a:defRPr>
            </a:lvl3pPr>
            <a:lvl4pPr>
              <a:defRPr sz="1600">
                <a:latin typeface="Futura Md BT" panose="020B0602020204020303" pitchFamily="34" charset="0"/>
              </a:defRPr>
            </a:lvl4pPr>
            <a:lvl5pPr>
              <a:defRPr sz="1600">
                <a:latin typeface="Futura Md BT" panose="020B0602020204020303" pitchFamily="34" charset="0"/>
              </a:defRPr>
            </a:lvl5pPr>
          </a:lstStyle>
          <a:p>
            <a:pPr lvl="0"/>
            <a:r>
              <a:rPr lang="en-US" dirty="0"/>
              <a:t>Click to edit Master text styles</a:t>
            </a:r>
          </a:p>
        </p:txBody>
      </p:sp>
      <p:sp>
        <p:nvSpPr>
          <p:cNvPr id="40" name="Picture Placeholder 3">
            <a:extLst>
              <a:ext uri="{FF2B5EF4-FFF2-40B4-BE49-F238E27FC236}">
                <a16:creationId xmlns:a16="http://schemas.microsoft.com/office/drawing/2014/main" id="{B7383C19-257E-43FE-8A1D-E29BE38C6403}"/>
              </a:ext>
            </a:extLst>
          </p:cNvPr>
          <p:cNvSpPr>
            <a:spLocks noGrp="1"/>
          </p:cNvSpPr>
          <p:nvPr>
            <p:ph type="pic" sz="quarter" idx="27"/>
          </p:nvPr>
        </p:nvSpPr>
        <p:spPr>
          <a:xfrm>
            <a:off x="6110662" y="2886114"/>
            <a:ext cx="1679553" cy="2455558"/>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41" name="Text Placeholder 2">
            <a:extLst>
              <a:ext uri="{FF2B5EF4-FFF2-40B4-BE49-F238E27FC236}">
                <a16:creationId xmlns:a16="http://schemas.microsoft.com/office/drawing/2014/main" id="{55197259-8D8E-4A2D-8530-EAC557DF5EB7}"/>
              </a:ext>
            </a:extLst>
          </p:cNvPr>
          <p:cNvSpPr>
            <a:spLocks noGrp="1"/>
          </p:cNvSpPr>
          <p:nvPr>
            <p:ph type="body" sz="quarter" idx="28"/>
          </p:nvPr>
        </p:nvSpPr>
        <p:spPr>
          <a:xfrm>
            <a:off x="6110662" y="1384554"/>
            <a:ext cx="1679553" cy="1421658"/>
          </a:xfrm>
          <a:prstGeom prst="rect">
            <a:avLst/>
          </a:prstGeom>
        </p:spPr>
        <p:txBody>
          <a:bodyPr lIns="0" anchor="b"/>
          <a:lstStyle>
            <a:lvl1pPr marL="0" indent="0">
              <a:buNone/>
              <a:defRPr sz="2000">
                <a:solidFill>
                  <a:schemeClr val="bg1"/>
                </a:solidFill>
                <a:latin typeface="Aptos" panose="020B0004020202020204" pitchFamily="34" charset="0"/>
              </a:defRPr>
            </a:lvl1pPr>
            <a:lvl2pPr marL="0" indent="0">
              <a:spcAft>
                <a:spcPts val="1000"/>
              </a:spcAft>
              <a:buNone/>
              <a:defRPr sz="1200">
                <a:solidFill>
                  <a:schemeClr val="bg1"/>
                </a:solidFill>
                <a:latin typeface="Aptos" panose="020B0004020202020204" pitchFamily="34" charset="0"/>
              </a:defRPr>
            </a:lvl2pPr>
            <a:lvl3pPr marL="171450" indent="-171450">
              <a:tabLst/>
              <a:defRPr sz="1200">
                <a:solidFill>
                  <a:schemeClr val="bg1"/>
                </a:solidFill>
                <a:latin typeface="Aptos" panose="020B0004020202020204" pitchFamily="34" charset="0"/>
              </a:defRPr>
            </a:lvl3pPr>
            <a:lvl4pPr>
              <a:defRPr sz="1600">
                <a:latin typeface="Futura Md BT" panose="020B0602020204020303" pitchFamily="34" charset="0"/>
              </a:defRPr>
            </a:lvl4pPr>
            <a:lvl5pPr>
              <a:defRPr sz="1600">
                <a:latin typeface="Futura Md BT" panose="020B0602020204020303" pitchFamily="34" charset="0"/>
              </a:defRPr>
            </a:lvl5pPr>
          </a:lstStyle>
          <a:p>
            <a:pPr lvl="0"/>
            <a:r>
              <a:rPr lang="en-US" dirty="0"/>
              <a:t>Click to edit Master text styles</a:t>
            </a:r>
          </a:p>
        </p:txBody>
      </p:sp>
      <p:sp>
        <p:nvSpPr>
          <p:cNvPr id="42" name="Picture Placeholder 3">
            <a:extLst>
              <a:ext uri="{FF2B5EF4-FFF2-40B4-BE49-F238E27FC236}">
                <a16:creationId xmlns:a16="http://schemas.microsoft.com/office/drawing/2014/main" id="{766291BF-F34F-44D9-8EB6-B2D36EDDFE5D}"/>
              </a:ext>
            </a:extLst>
          </p:cNvPr>
          <p:cNvSpPr>
            <a:spLocks noGrp="1"/>
          </p:cNvSpPr>
          <p:nvPr>
            <p:ph type="pic" sz="quarter" idx="29"/>
          </p:nvPr>
        </p:nvSpPr>
        <p:spPr>
          <a:xfrm>
            <a:off x="7846277" y="2886114"/>
            <a:ext cx="1679553" cy="2455558"/>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43" name="Text Placeholder 2">
            <a:extLst>
              <a:ext uri="{FF2B5EF4-FFF2-40B4-BE49-F238E27FC236}">
                <a16:creationId xmlns:a16="http://schemas.microsoft.com/office/drawing/2014/main" id="{654D6312-7DCF-462C-A02A-B26B4F422622}"/>
              </a:ext>
            </a:extLst>
          </p:cNvPr>
          <p:cNvSpPr>
            <a:spLocks noGrp="1"/>
          </p:cNvSpPr>
          <p:nvPr>
            <p:ph type="body" sz="quarter" idx="30"/>
          </p:nvPr>
        </p:nvSpPr>
        <p:spPr>
          <a:xfrm>
            <a:off x="7846277" y="1384554"/>
            <a:ext cx="1679553" cy="1421658"/>
          </a:xfrm>
          <a:prstGeom prst="rect">
            <a:avLst/>
          </a:prstGeom>
        </p:spPr>
        <p:txBody>
          <a:bodyPr lIns="0" anchor="b"/>
          <a:lstStyle>
            <a:lvl1pPr marL="0" indent="0">
              <a:buNone/>
              <a:defRPr sz="2000">
                <a:solidFill>
                  <a:schemeClr val="bg1"/>
                </a:solidFill>
                <a:latin typeface="Aptos" panose="020B0004020202020204" pitchFamily="34" charset="0"/>
              </a:defRPr>
            </a:lvl1pPr>
            <a:lvl2pPr marL="0" indent="0">
              <a:spcAft>
                <a:spcPts val="1000"/>
              </a:spcAft>
              <a:buNone/>
              <a:defRPr sz="1200">
                <a:solidFill>
                  <a:schemeClr val="bg1"/>
                </a:solidFill>
                <a:latin typeface="Aptos" panose="020B0004020202020204" pitchFamily="34" charset="0"/>
              </a:defRPr>
            </a:lvl2pPr>
            <a:lvl3pPr marL="171450" indent="-171450">
              <a:defRPr sz="1200">
                <a:solidFill>
                  <a:schemeClr val="bg1"/>
                </a:solidFill>
                <a:latin typeface="Aptos" panose="020B0004020202020204" pitchFamily="34" charset="0"/>
              </a:defRPr>
            </a:lvl3pPr>
            <a:lvl4pPr>
              <a:defRPr sz="1600">
                <a:latin typeface="Futura Md BT" panose="020B0602020204020303" pitchFamily="34" charset="0"/>
              </a:defRPr>
            </a:lvl4pPr>
            <a:lvl5pPr>
              <a:defRPr sz="1600">
                <a:latin typeface="Futura Md BT" panose="020B0602020204020303" pitchFamily="34" charset="0"/>
              </a:defRPr>
            </a:lvl5pPr>
          </a:lstStyle>
          <a:p>
            <a:pPr lvl="0"/>
            <a:r>
              <a:rPr lang="en-US" dirty="0"/>
              <a:t>Click to edit Master text styles</a:t>
            </a:r>
          </a:p>
        </p:txBody>
      </p:sp>
      <p:sp>
        <p:nvSpPr>
          <p:cNvPr id="21" name="Picture Placeholder 3">
            <a:extLst>
              <a:ext uri="{FF2B5EF4-FFF2-40B4-BE49-F238E27FC236}">
                <a16:creationId xmlns:a16="http://schemas.microsoft.com/office/drawing/2014/main" id="{5F60497F-E605-4737-B46C-04443BD3354E}"/>
              </a:ext>
            </a:extLst>
          </p:cNvPr>
          <p:cNvSpPr>
            <a:spLocks noGrp="1"/>
          </p:cNvSpPr>
          <p:nvPr>
            <p:ph type="pic" sz="quarter" idx="31"/>
          </p:nvPr>
        </p:nvSpPr>
        <p:spPr>
          <a:xfrm>
            <a:off x="9581894" y="2886114"/>
            <a:ext cx="1679553" cy="2455558"/>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3" name="Text Placeholder 2">
            <a:extLst>
              <a:ext uri="{FF2B5EF4-FFF2-40B4-BE49-F238E27FC236}">
                <a16:creationId xmlns:a16="http://schemas.microsoft.com/office/drawing/2014/main" id="{EE81AB08-97EA-4754-AD3C-4C7F324A9585}"/>
              </a:ext>
            </a:extLst>
          </p:cNvPr>
          <p:cNvSpPr>
            <a:spLocks noGrp="1"/>
          </p:cNvSpPr>
          <p:nvPr>
            <p:ph type="body" sz="quarter" idx="32"/>
          </p:nvPr>
        </p:nvSpPr>
        <p:spPr>
          <a:xfrm>
            <a:off x="9581894" y="1384554"/>
            <a:ext cx="1679553" cy="1421658"/>
          </a:xfrm>
          <a:prstGeom prst="rect">
            <a:avLst/>
          </a:prstGeom>
        </p:spPr>
        <p:txBody>
          <a:bodyPr lIns="0" anchor="b"/>
          <a:lstStyle>
            <a:lvl1pPr marL="0" indent="0">
              <a:buNone/>
              <a:defRPr sz="2000">
                <a:solidFill>
                  <a:schemeClr val="bg1"/>
                </a:solidFill>
                <a:latin typeface="Aptos" panose="020B0004020202020204" pitchFamily="34" charset="0"/>
              </a:defRPr>
            </a:lvl1pPr>
            <a:lvl2pPr marL="0" indent="0">
              <a:spcAft>
                <a:spcPts val="1000"/>
              </a:spcAft>
              <a:buNone/>
              <a:defRPr sz="1200">
                <a:solidFill>
                  <a:schemeClr val="bg1"/>
                </a:solidFill>
                <a:latin typeface="Aptos" panose="020B0004020202020204" pitchFamily="34" charset="0"/>
              </a:defRPr>
            </a:lvl2pPr>
            <a:lvl3pPr marL="171450" indent="-171450">
              <a:defRPr sz="1200">
                <a:solidFill>
                  <a:schemeClr val="bg1"/>
                </a:solidFill>
                <a:latin typeface="Aptos" panose="020B0004020202020204" pitchFamily="34" charset="0"/>
              </a:defRPr>
            </a:lvl3pPr>
            <a:lvl4pPr>
              <a:defRPr sz="1600">
                <a:latin typeface="Futura Md BT" panose="020B0602020204020303" pitchFamily="34" charset="0"/>
              </a:defRPr>
            </a:lvl4pPr>
            <a:lvl5pPr>
              <a:defRPr sz="1600">
                <a:latin typeface="Futura Md BT" panose="020B0602020204020303" pitchFamily="34" charset="0"/>
              </a:defRPr>
            </a:lvl5pPr>
          </a:lstStyle>
          <a:p>
            <a:pPr lvl="0"/>
            <a:r>
              <a:rPr lang="en-US" dirty="0"/>
              <a:t>Click to edit Master text styles</a:t>
            </a:r>
          </a:p>
        </p:txBody>
      </p:sp>
      <p:sp>
        <p:nvSpPr>
          <p:cNvPr id="2" name="Text Placeholder 7">
            <a:extLst>
              <a:ext uri="{FF2B5EF4-FFF2-40B4-BE49-F238E27FC236}">
                <a16:creationId xmlns:a16="http://schemas.microsoft.com/office/drawing/2014/main" id="{EAE08660-F409-FDC8-F74B-9442E8787A5D}"/>
              </a:ext>
            </a:extLst>
          </p:cNvPr>
          <p:cNvSpPr>
            <a:spLocks noGrp="1"/>
          </p:cNvSpPr>
          <p:nvPr>
            <p:ph type="body" sz="quarter" idx="10"/>
          </p:nvPr>
        </p:nvSpPr>
        <p:spPr>
          <a:xfrm>
            <a:off x="1507203" y="451178"/>
            <a:ext cx="6118167" cy="204183"/>
          </a:xfrm>
          <a:prstGeom prst="rect">
            <a:avLst/>
          </a:prstGeom>
        </p:spPr>
        <p:txBody>
          <a:bodyPr lIns="0" tIns="0" rIns="0" bIns="0" anchor="ctr"/>
          <a:lstStyle>
            <a:lvl1pPr marL="0" indent="0">
              <a:buNone/>
              <a:defRPr sz="1067" b="1" cap="all" spc="133" baseline="0">
                <a:solidFill>
                  <a:srgbClr val="E31936"/>
                </a:solidFill>
                <a:latin typeface="Aptos" panose="020B0004020202020204" pitchFamily="34" charset="0"/>
              </a:defRPr>
            </a:lvl1pPr>
          </a:lstStyle>
          <a:p>
            <a:pPr lvl="0"/>
            <a:r>
              <a:rPr lang="en-US" dirty="0"/>
              <a:t>Edit Master text styles</a:t>
            </a:r>
          </a:p>
        </p:txBody>
      </p:sp>
      <p:pic>
        <p:nvPicPr>
          <p:cNvPr id="5" name="Picture 7">
            <a:extLst>
              <a:ext uri="{FF2B5EF4-FFF2-40B4-BE49-F238E27FC236}">
                <a16:creationId xmlns:a16="http://schemas.microsoft.com/office/drawing/2014/main" id="{2F092ACA-3B62-8656-6524-1BA28EDBE6D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03818" y="336647"/>
            <a:ext cx="389984" cy="39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193583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1_Small Size Content Only">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41583FC3-2E72-4975-A195-08AE6DD9F65F}"/>
              </a:ext>
            </a:extLst>
          </p:cNvPr>
          <p:cNvSpPr>
            <a:spLocks noChangeArrowheads="1"/>
          </p:cNvSpPr>
          <p:nvPr userDrawn="1"/>
        </p:nvSpPr>
        <p:spPr bwMode="auto">
          <a:xfrm>
            <a:off x="10687051" y="6468533"/>
            <a:ext cx="609600" cy="18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sz="3400">
                <a:solidFill>
                  <a:schemeClr val="tx1"/>
                </a:solidFill>
                <a:latin typeface="Arial" panose="020B0604020202020204" pitchFamily="34" charset="0"/>
                <a:ea typeface="MS PGothic" panose="020B0600070205080204" pitchFamily="34" charset="-128"/>
              </a:defRPr>
            </a:lvl1pPr>
            <a:lvl2pPr marL="742950" indent="-285750" defTabSz="912813">
              <a:defRPr sz="3400">
                <a:solidFill>
                  <a:schemeClr val="tx1"/>
                </a:solidFill>
                <a:latin typeface="Arial" panose="020B0604020202020204" pitchFamily="34" charset="0"/>
                <a:ea typeface="MS PGothic" panose="020B0600070205080204" pitchFamily="34" charset="-128"/>
              </a:defRPr>
            </a:lvl2pPr>
            <a:lvl3pPr marL="1143000" indent="-228600" defTabSz="912813">
              <a:defRPr sz="3400">
                <a:solidFill>
                  <a:schemeClr val="tx1"/>
                </a:solidFill>
                <a:latin typeface="Arial" panose="020B0604020202020204" pitchFamily="34" charset="0"/>
                <a:ea typeface="MS PGothic" panose="020B0600070205080204" pitchFamily="34" charset="-128"/>
              </a:defRPr>
            </a:lvl3pPr>
            <a:lvl4pPr marL="1600200" indent="-228600" defTabSz="912813">
              <a:defRPr sz="3400">
                <a:solidFill>
                  <a:schemeClr val="tx1"/>
                </a:solidFill>
                <a:latin typeface="Arial" panose="020B0604020202020204" pitchFamily="34" charset="0"/>
                <a:ea typeface="MS PGothic" panose="020B0600070205080204" pitchFamily="34" charset="-128"/>
              </a:defRPr>
            </a:lvl4pPr>
            <a:lvl5pPr marL="2057400" indent="-228600" defTabSz="912813">
              <a:defRPr sz="3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lgn="r">
              <a:defRPr/>
            </a:pPr>
            <a:fld id="{8862000A-45C4-42AB-9F7B-79E347704836}" type="slidenum">
              <a:rPr lang="en-US" altLang="en-US" sz="933" smtClean="0">
                <a:solidFill>
                  <a:srgbClr val="7F7F7F"/>
                </a:solidFill>
                <a:latin typeface="Aptos" panose="020B0004020202020204" pitchFamily="34" charset="0"/>
              </a:rPr>
              <a:pPr algn="r">
                <a:defRPr/>
              </a:pPr>
              <a:t>‹#›</a:t>
            </a:fld>
            <a:endParaRPr lang="en-US" altLang="en-US" sz="933">
              <a:solidFill>
                <a:srgbClr val="7F7F7F"/>
              </a:solidFill>
              <a:latin typeface="Aptos" panose="020B0004020202020204" pitchFamily="34" charset="0"/>
            </a:endParaRPr>
          </a:p>
        </p:txBody>
      </p:sp>
      <p:sp>
        <p:nvSpPr>
          <p:cNvPr id="11" name="Rectangle 4">
            <a:extLst>
              <a:ext uri="{FF2B5EF4-FFF2-40B4-BE49-F238E27FC236}">
                <a16:creationId xmlns:a16="http://schemas.microsoft.com/office/drawing/2014/main" id="{932B2F93-D0B5-4037-B50C-B9CA09DB1AA7}"/>
              </a:ext>
            </a:extLst>
          </p:cNvPr>
          <p:cNvSpPr>
            <a:spLocks noChangeArrowheads="1"/>
          </p:cNvSpPr>
          <p:nvPr userDrawn="1"/>
        </p:nvSpPr>
        <p:spPr bwMode="auto">
          <a:xfrm>
            <a:off x="903817" y="1699684"/>
            <a:ext cx="5029200" cy="25400"/>
          </a:xfrm>
          <a:prstGeom prst="rect">
            <a:avLst/>
          </a:prstGeom>
          <a:solidFill>
            <a:srgbClr val="E31936"/>
          </a:solidFill>
          <a:ln>
            <a:noFill/>
          </a:ln>
        </p:spPr>
        <p:txBody>
          <a:bodyPr/>
          <a:lstStyle>
            <a:lvl1pPr>
              <a:defRPr sz="3400">
                <a:solidFill>
                  <a:schemeClr val="tx1"/>
                </a:solidFill>
                <a:latin typeface="Arial" panose="020B0604020202020204" pitchFamily="34" charset="0"/>
                <a:ea typeface="MS PGothic" panose="020B0600070205080204" pitchFamily="34" charset="-128"/>
              </a:defRPr>
            </a:lvl1pPr>
            <a:lvl2pPr marL="742950" indent="-285750">
              <a:defRPr sz="3400">
                <a:solidFill>
                  <a:schemeClr val="tx1"/>
                </a:solidFill>
                <a:latin typeface="Arial" panose="020B0604020202020204" pitchFamily="34" charset="0"/>
                <a:ea typeface="MS PGothic" panose="020B0600070205080204" pitchFamily="34" charset="-128"/>
              </a:defRPr>
            </a:lvl2pPr>
            <a:lvl3pPr marL="1143000" indent="-228600">
              <a:defRPr sz="3400">
                <a:solidFill>
                  <a:schemeClr val="tx1"/>
                </a:solidFill>
                <a:latin typeface="Arial" panose="020B0604020202020204" pitchFamily="34" charset="0"/>
                <a:ea typeface="MS PGothic" panose="020B0600070205080204" pitchFamily="34" charset="-128"/>
              </a:defRPr>
            </a:lvl3pPr>
            <a:lvl4pPr marL="1600200" indent="-228600">
              <a:defRPr sz="3400">
                <a:solidFill>
                  <a:schemeClr val="tx1"/>
                </a:solidFill>
                <a:latin typeface="Arial" panose="020B0604020202020204" pitchFamily="34" charset="0"/>
                <a:ea typeface="MS PGothic" panose="020B0600070205080204" pitchFamily="34" charset="-128"/>
              </a:defRPr>
            </a:lvl4pPr>
            <a:lvl5pPr marL="2057400" indent="-228600">
              <a:defRPr sz="3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defRPr/>
            </a:pPr>
            <a:endParaRPr lang="en-US" altLang="en-US" sz="3200">
              <a:solidFill>
                <a:srgbClr val="000000"/>
              </a:solidFill>
              <a:latin typeface="Aptos" panose="020B0004020202020204" pitchFamily="34" charset="0"/>
            </a:endParaRPr>
          </a:p>
        </p:txBody>
      </p:sp>
      <p:sp>
        <p:nvSpPr>
          <p:cNvPr id="15" name="Rectangle 4">
            <a:extLst>
              <a:ext uri="{FF2B5EF4-FFF2-40B4-BE49-F238E27FC236}">
                <a16:creationId xmlns:a16="http://schemas.microsoft.com/office/drawing/2014/main" id="{F81162E9-A62A-4735-BC9A-C50E20EF6E30}"/>
              </a:ext>
            </a:extLst>
          </p:cNvPr>
          <p:cNvSpPr>
            <a:spLocks noChangeArrowheads="1"/>
          </p:cNvSpPr>
          <p:nvPr userDrawn="1"/>
        </p:nvSpPr>
        <p:spPr bwMode="auto">
          <a:xfrm>
            <a:off x="912283" y="6206067"/>
            <a:ext cx="5029200" cy="25400"/>
          </a:xfrm>
          <a:prstGeom prst="rect">
            <a:avLst/>
          </a:prstGeom>
          <a:solidFill>
            <a:srgbClr val="E31936"/>
          </a:solidFill>
          <a:ln>
            <a:noFill/>
          </a:ln>
        </p:spPr>
        <p:txBody>
          <a:bodyPr/>
          <a:lstStyle>
            <a:lvl1pPr>
              <a:defRPr sz="3400">
                <a:solidFill>
                  <a:schemeClr val="tx1"/>
                </a:solidFill>
                <a:latin typeface="Arial" panose="020B0604020202020204" pitchFamily="34" charset="0"/>
                <a:ea typeface="MS PGothic" panose="020B0600070205080204" pitchFamily="34" charset="-128"/>
              </a:defRPr>
            </a:lvl1pPr>
            <a:lvl2pPr marL="742950" indent="-285750">
              <a:defRPr sz="3400">
                <a:solidFill>
                  <a:schemeClr val="tx1"/>
                </a:solidFill>
                <a:latin typeface="Arial" panose="020B0604020202020204" pitchFamily="34" charset="0"/>
                <a:ea typeface="MS PGothic" panose="020B0600070205080204" pitchFamily="34" charset="-128"/>
              </a:defRPr>
            </a:lvl2pPr>
            <a:lvl3pPr marL="1143000" indent="-228600">
              <a:defRPr sz="3400">
                <a:solidFill>
                  <a:schemeClr val="tx1"/>
                </a:solidFill>
                <a:latin typeface="Arial" panose="020B0604020202020204" pitchFamily="34" charset="0"/>
                <a:ea typeface="MS PGothic" panose="020B0600070205080204" pitchFamily="34" charset="-128"/>
              </a:defRPr>
            </a:lvl3pPr>
            <a:lvl4pPr marL="1600200" indent="-228600">
              <a:defRPr sz="3400">
                <a:solidFill>
                  <a:schemeClr val="tx1"/>
                </a:solidFill>
                <a:latin typeface="Arial" panose="020B0604020202020204" pitchFamily="34" charset="0"/>
                <a:ea typeface="MS PGothic" panose="020B0600070205080204" pitchFamily="34" charset="-128"/>
              </a:defRPr>
            </a:lvl4pPr>
            <a:lvl5pPr marL="2057400" indent="-228600">
              <a:defRPr sz="3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defRPr/>
            </a:pPr>
            <a:endParaRPr lang="en-US" altLang="en-US" sz="3200" dirty="0">
              <a:solidFill>
                <a:srgbClr val="000000"/>
              </a:solidFill>
              <a:latin typeface="Aptos" panose="020B0004020202020204" pitchFamily="34" charset="0"/>
            </a:endParaRPr>
          </a:p>
        </p:txBody>
      </p:sp>
      <p:sp>
        <p:nvSpPr>
          <p:cNvPr id="18" name="Title 1">
            <a:extLst>
              <a:ext uri="{FF2B5EF4-FFF2-40B4-BE49-F238E27FC236}">
                <a16:creationId xmlns:a16="http://schemas.microsoft.com/office/drawing/2014/main" id="{028C1278-D10C-4BC8-B6DA-BFDD151E4332}"/>
              </a:ext>
            </a:extLst>
          </p:cNvPr>
          <p:cNvSpPr>
            <a:spLocks noGrp="1"/>
          </p:cNvSpPr>
          <p:nvPr>
            <p:ph type="title"/>
          </p:nvPr>
        </p:nvSpPr>
        <p:spPr>
          <a:xfrm>
            <a:off x="903817" y="1266825"/>
            <a:ext cx="10373784" cy="312928"/>
          </a:xfrm>
          <a:prstGeom prst="rect">
            <a:avLst/>
          </a:prstGeom>
        </p:spPr>
        <p:txBody>
          <a:bodyPr lIns="0" bIns="0"/>
          <a:lstStyle>
            <a:lvl1pPr>
              <a:defRPr sz="2400">
                <a:solidFill>
                  <a:schemeClr val="bg1"/>
                </a:solidFill>
                <a:latin typeface="Aptos" panose="020B0004020202020204" pitchFamily="34" charset="0"/>
              </a:defRPr>
            </a:lvl1pPr>
          </a:lstStyle>
          <a:p>
            <a:r>
              <a:rPr lang="en-US" dirty="0"/>
              <a:t>Click to edit Master title style</a:t>
            </a:r>
          </a:p>
        </p:txBody>
      </p:sp>
      <p:sp>
        <p:nvSpPr>
          <p:cNvPr id="14" name="Picture Placeholder 3">
            <a:extLst>
              <a:ext uri="{FF2B5EF4-FFF2-40B4-BE49-F238E27FC236}">
                <a16:creationId xmlns:a16="http://schemas.microsoft.com/office/drawing/2014/main" id="{91698E3E-3042-4978-BD48-9624821E6E38}"/>
              </a:ext>
            </a:extLst>
          </p:cNvPr>
          <p:cNvSpPr>
            <a:spLocks noGrp="1"/>
          </p:cNvSpPr>
          <p:nvPr>
            <p:ph type="pic" sz="quarter" idx="14"/>
          </p:nvPr>
        </p:nvSpPr>
        <p:spPr>
          <a:xfrm>
            <a:off x="8703479" y="1701799"/>
            <a:ext cx="2584704" cy="2255520"/>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19" name="Picture Placeholder 3">
            <a:extLst>
              <a:ext uri="{FF2B5EF4-FFF2-40B4-BE49-F238E27FC236}">
                <a16:creationId xmlns:a16="http://schemas.microsoft.com/office/drawing/2014/main" id="{7BD5908B-D4FF-4A76-989D-FAD59A5D8E6C}"/>
              </a:ext>
            </a:extLst>
          </p:cNvPr>
          <p:cNvSpPr>
            <a:spLocks noGrp="1"/>
          </p:cNvSpPr>
          <p:nvPr>
            <p:ph type="pic" sz="quarter" idx="15"/>
          </p:nvPr>
        </p:nvSpPr>
        <p:spPr>
          <a:xfrm>
            <a:off x="8703479" y="3992694"/>
            <a:ext cx="2584704" cy="2238772"/>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2" name="Picture Placeholder 3">
            <a:extLst>
              <a:ext uri="{FF2B5EF4-FFF2-40B4-BE49-F238E27FC236}">
                <a16:creationId xmlns:a16="http://schemas.microsoft.com/office/drawing/2014/main" id="{E0F99B51-8D20-4011-9AB1-7821BCF070E6}"/>
              </a:ext>
            </a:extLst>
          </p:cNvPr>
          <p:cNvSpPr>
            <a:spLocks noGrp="1"/>
          </p:cNvSpPr>
          <p:nvPr>
            <p:ph type="pic" sz="quarter" idx="19"/>
          </p:nvPr>
        </p:nvSpPr>
        <p:spPr>
          <a:xfrm>
            <a:off x="6085590" y="1701799"/>
            <a:ext cx="2584704" cy="2255520"/>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3" name="Picture Placeholder 3">
            <a:extLst>
              <a:ext uri="{FF2B5EF4-FFF2-40B4-BE49-F238E27FC236}">
                <a16:creationId xmlns:a16="http://schemas.microsoft.com/office/drawing/2014/main" id="{70EF7BDD-C9AF-445B-927D-A3690BCD8896}"/>
              </a:ext>
            </a:extLst>
          </p:cNvPr>
          <p:cNvSpPr>
            <a:spLocks noGrp="1"/>
          </p:cNvSpPr>
          <p:nvPr>
            <p:ph type="pic" sz="quarter" idx="20"/>
          </p:nvPr>
        </p:nvSpPr>
        <p:spPr>
          <a:xfrm>
            <a:off x="6085590" y="3992694"/>
            <a:ext cx="2584704" cy="2238772"/>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 name="Content Placeholder 2">
            <a:extLst>
              <a:ext uri="{FF2B5EF4-FFF2-40B4-BE49-F238E27FC236}">
                <a16:creationId xmlns:a16="http://schemas.microsoft.com/office/drawing/2014/main" id="{E8429731-4A2C-FB7C-C3E7-5958FE69F137}"/>
              </a:ext>
            </a:extLst>
          </p:cNvPr>
          <p:cNvSpPr>
            <a:spLocks noGrp="1"/>
          </p:cNvSpPr>
          <p:nvPr>
            <p:ph idx="21" hasCustomPrompt="1"/>
          </p:nvPr>
        </p:nvSpPr>
        <p:spPr>
          <a:xfrm>
            <a:off x="903816" y="1853563"/>
            <a:ext cx="4871833" cy="4140837"/>
          </a:xfrm>
          <a:prstGeom prst="rect">
            <a:avLst/>
          </a:prstGeom>
        </p:spPr>
        <p:txBody>
          <a:bodyPr lIns="0"/>
          <a:lstStyle>
            <a:lvl1pPr marL="0" indent="0">
              <a:lnSpc>
                <a:spcPct val="100000"/>
              </a:lnSpc>
              <a:spcBef>
                <a:spcPts val="900"/>
              </a:spcBef>
              <a:spcAft>
                <a:spcPts val="900"/>
              </a:spcAft>
              <a:buFont typeface="Futura Md BT" panose="020B0602020204020303" pitchFamily="34" charset="0"/>
              <a:buNone/>
              <a:defRPr sz="1600">
                <a:solidFill>
                  <a:schemeClr val="bg1"/>
                </a:solidFill>
                <a:latin typeface="Aptos" panose="020B0004020202020204" pitchFamily="34" charset="0"/>
                <a:cs typeface="Arial"/>
              </a:defRPr>
            </a:lvl1pPr>
            <a:lvl2pPr marL="230188" indent="-230188">
              <a:lnSpc>
                <a:spcPct val="100000"/>
              </a:lnSpc>
              <a:spcBef>
                <a:spcPts val="0"/>
              </a:spcBef>
              <a:spcAft>
                <a:spcPts val="1467"/>
              </a:spcAft>
              <a:buFont typeface="Futura Lt BT" panose="020B0402020204020303" pitchFamily="34" charset="0"/>
              <a:buChar char="–"/>
              <a:tabLst/>
              <a:defRPr sz="1467">
                <a:solidFill>
                  <a:schemeClr val="bg1"/>
                </a:solidFill>
                <a:latin typeface="Aptos" panose="020B0004020202020204" pitchFamily="34" charset="0"/>
                <a:cs typeface="Arial"/>
              </a:defRPr>
            </a:lvl2pPr>
            <a:lvl3pPr marL="400050" indent="-153988">
              <a:lnSpc>
                <a:spcPct val="100000"/>
              </a:lnSpc>
              <a:spcBef>
                <a:spcPts val="0"/>
              </a:spcBef>
              <a:spcAft>
                <a:spcPts val="900"/>
              </a:spcAft>
              <a:buFont typeface="Futura Md BT" panose="020B0602020204020303" pitchFamily="34" charset="0"/>
              <a:buChar char="-"/>
              <a:defRPr sz="1467">
                <a:solidFill>
                  <a:schemeClr val="bg1">
                    <a:lumMod val="85000"/>
                  </a:schemeClr>
                </a:solidFill>
                <a:latin typeface="Aptos" panose="020B0004020202020204" pitchFamily="34" charset="0"/>
                <a:cs typeface="Arial"/>
              </a:defRPr>
            </a:lvl3pPr>
            <a:lvl4pPr marL="607469" indent="-154513">
              <a:lnSpc>
                <a:spcPct val="100000"/>
              </a:lnSpc>
              <a:spcBef>
                <a:spcPts val="0"/>
              </a:spcBef>
              <a:spcAft>
                <a:spcPts val="1467"/>
              </a:spcAft>
              <a:defRPr sz="1467">
                <a:solidFill>
                  <a:schemeClr val="bg1">
                    <a:lumMod val="85000"/>
                  </a:schemeClr>
                </a:solidFill>
                <a:latin typeface="Futura Md BT" panose="020B0602020204020303" pitchFamily="34" charset="0"/>
                <a:cs typeface="Arial"/>
              </a:defRPr>
            </a:lvl4pPr>
            <a:lvl5pPr marL="922844" indent="-160863">
              <a:lnSpc>
                <a:spcPct val="100000"/>
              </a:lnSpc>
              <a:spcBef>
                <a:spcPts val="0"/>
              </a:spcBef>
              <a:spcAft>
                <a:spcPts val="1467"/>
              </a:spcAft>
              <a:defRPr sz="1467">
                <a:solidFill>
                  <a:schemeClr val="bg1">
                    <a:lumMod val="85000"/>
                  </a:schemeClr>
                </a:solidFill>
                <a:latin typeface="Futura Md BT" panose="020B0602020204020303" pitchFamily="34" charset="0"/>
                <a:cs typeface="Arial"/>
              </a:defRPr>
            </a:lvl5pPr>
          </a:lstStyle>
          <a:p>
            <a:pPr lvl="0"/>
            <a:r>
              <a:rPr lang="en-US" dirty="0"/>
              <a:t>Edit Master text styles</a:t>
            </a:r>
          </a:p>
          <a:p>
            <a:pPr lvl="1"/>
            <a:r>
              <a:rPr lang="en-US" dirty="0"/>
              <a:t>Second level</a:t>
            </a:r>
          </a:p>
        </p:txBody>
      </p:sp>
      <p:sp>
        <p:nvSpPr>
          <p:cNvPr id="3" name="Text Placeholder 7">
            <a:extLst>
              <a:ext uri="{FF2B5EF4-FFF2-40B4-BE49-F238E27FC236}">
                <a16:creationId xmlns:a16="http://schemas.microsoft.com/office/drawing/2014/main" id="{1EE4BF37-13E2-B6B0-2DFE-BF1D980C0D83}"/>
              </a:ext>
            </a:extLst>
          </p:cNvPr>
          <p:cNvSpPr>
            <a:spLocks noGrp="1"/>
          </p:cNvSpPr>
          <p:nvPr>
            <p:ph type="body" sz="quarter" idx="10"/>
          </p:nvPr>
        </p:nvSpPr>
        <p:spPr>
          <a:xfrm>
            <a:off x="1507203" y="451178"/>
            <a:ext cx="6118167" cy="204183"/>
          </a:xfrm>
          <a:prstGeom prst="rect">
            <a:avLst/>
          </a:prstGeom>
        </p:spPr>
        <p:txBody>
          <a:bodyPr lIns="0" tIns="0" rIns="0" bIns="0" anchor="ctr"/>
          <a:lstStyle>
            <a:lvl1pPr marL="0" indent="0">
              <a:buNone/>
              <a:defRPr sz="1067" b="1" cap="all" spc="133" baseline="0">
                <a:solidFill>
                  <a:srgbClr val="E31936"/>
                </a:solidFill>
                <a:latin typeface="Aptos" panose="020B0004020202020204" pitchFamily="34" charset="0"/>
              </a:defRPr>
            </a:lvl1pPr>
          </a:lstStyle>
          <a:p>
            <a:pPr lvl="0"/>
            <a:r>
              <a:rPr lang="en-US" dirty="0"/>
              <a:t>Edit Master text styles</a:t>
            </a:r>
          </a:p>
        </p:txBody>
      </p:sp>
      <p:pic>
        <p:nvPicPr>
          <p:cNvPr id="5" name="Picture 7">
            <a:extLst>
              <a:ext uri="{FF2B5EF4-FFF2-40B4-BE49-F238E27FC236}">
                <a16:creationId xmlns:a16="http://schemas.microsoft.com/office/drawing/2014/main" id="{4742B0E8-2045-9D61-9F8D-56E36FAED09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03818" y="336647"/>
            <a:ext cx="389984" cy="39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391828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2_Small Size Content Only">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41583FC3-2E72-4975-A195-08AE6DD9F65F}"/>
              </a:ext>
            </a:extLst>
          </p:cNvPr>
          <p:cNvSpPr>
            <a:spLocks noChangeArrowheads="1"/>
          </p:cNvSpPr>
          <p:nvPr userDrawn="1"/>
        </p:nvSpPr>
        <p:spPr bwMode="auto">
          <a:xfrm>
            <a:off x="10687051" y="6468533"/>
            <a:ext cx="609600" cy="18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sz="3400">
                <a:solidFill>
                  <a:schemeClr val="tx1"/>
                </a:solidFill>
                <a:latin typeface="Arial" panose="020B0604020202020204" pitchFamily="34" charset="0"/>
                <a:ea typeface="MS PGothic" panose="020B0600070205080204" pitchFamily="34" charset="-128"/>
              </a:defRPr>
            </a:lvl1pPr>
            <a:lvl2pPr marL="742950" indent="-285750" defTabSz="912813">
              <a:defRPr sz="3400">
                <a:solidFill>
                  <a:schemeClr val="tx1"/>
                </a:solidFill>
                <a:latin typeface="Arial" panose="020B0604020202020204" pitchFamily="34" charset="0"/>
                <a:ea typeface="MS PGothic" panose="020B0600070205080204" pitchFamily="34" charset="-128"/>
              </a:defRPr>
            </a:lvl2pPr>
            <a:lvl3pPr marL="1143000" indent="-228600" defTabSz="912813">
              <a:defRPr sz="3400">
                <a:solidFill>
                  <a:schemeClr val="tx1"/>
                </a:solidFill>
                <a:latin typeface="Arial" panose="020B0604020202020204" pitchFamily="34" charset="0"/>
                <a:ea typeface="MS PGothic" panose="020B0600070205080204" pitchFamily="34" charset="-128"/>
              </a:defRPr>
            </a:lvl3pPr>
            <a:lvl4pPr marL="1600200" indent="-228600" defTabSz="912813">
              <a:defRPr sz="3400">
                <a:solidFill>
                  <a:schemeClr val="tx1"/>
                </a:solidFill>
                <a:latin typeface="Arial" panose="020B0604020202020204" pitchFamily="34" charset="0"/>
                <a:ea typeface="MS PGothic" panose="020B0600070205080204" pitchFamily="34" charset="-128"/>
              </a:defRPr>
            </a:lvl4pPr>
            <a:lvl5pPr marL="2057400" indent="-228600" defTabSz="912813">
              <a:defRPr sz="3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lgn="r">
              <a:defRPr/>
            </a:pPr>
            <a:fld id="{8862000A-45C4-42AB-9F7B-79E347704836}" type="slidenum">
              <a:rPr lang="en-US" altLang="en-US" sz="933" smtClean="0">
                <a:solidFill>
                  <a:srgbClr val="7F7F7F"/>
                </a:solidFill>
                <a:latin typeface="Aptos" panose="020B0004020202020204" pitchFamily="34" charset="0"/>
              </a:rPr>
              <a:pPr algn="r">
                <a:defRPr/>
              </a:pPr>
              <a:t>‹#›</a:t>
            </a:fld>
            <a:endParaRPr lang="en-US" altLang="en-US" sz="933">
              <a:solidFill>
                <a:srgbClr val="7F7F7F"/>
              </a:solidFill>
              <a:latin typeface="Aptos" panose="020B0004020202020204" pitchFamily="34" charset="0"/>
            </a:endParaRPr>
          </a:p>
        </p:txBody>
      </p:sp>
      <p:sp>
        <p:nvSpPr>
          <p:cNvPr id="11" name="Rectangle 4">
            <a:extLst>
              <a:ext uri="{FF2B5EF4-FFF2-40B4-BE49-F238E27FC236}">
                <a16:creationId xmlns:a16="http://schemas.microsoft.com/office/drawing/2014/main" id="{932B2F93-D0B5-4037-B50C-B9CA09DB1AA7}"/>
              </a:ext>
            </a:extLst>
          </p:cNvPr>
          <p:cNvSpPr>
            <a:spLocks noChangeArrowheads="1"/>
          </p:cNvSpPr>
          <p:nvPr userDrawn="1"/>
        </p:nvSpPr>
        <p:spPr bwMode="auto">
          <a:xfrm>
            <a:off x="903817" y="1699684"/>
            <a:ext cx="5029200" cy="25400"/>
          </a:xfrm>
          <a:prstGeom prst="rect">
            <a:avLst/>
          </a:prstGeom>
          <a:solidFill>
            <a:srgbClr val="E31936"/>
          </a:solidFill>
          <a:ln>
            <a:noFill/>
          </a:ln>
        </p:spPr>
        <p:txBody>
          <a:bodyPr/>
          <a:lstStyle>
            <a:lvl1pPr>
              <a:defRPr sz="3400">
                <a:solidFill>
                  <a:schemeClr val="tx1"/>
                </a:solidFill>
                <a:latin typeface="Arial" panose="020B0604020202020204" pitchFamily="34" charset="0"/>
                <a:ea typeface="MS PGothic" panose="020B0600070205080204" pitchFamily="34" charset="-128"/>
              </a:defRPr>
            </a:lvl1pPr>
            <a:lvl2pPr marL="742950" indent="-285750">
              <a:defRPr sz="3400">
                <a:solidFill>
                  <a:schemeClr val="tx1"/>
                </a:solidFill>
                <a:latin typeface="Arial" panose="020B0604020202020204" pitchFamily="34" charset="0"/>
                <a:ea typeface="MS PGothic" panose="020B0600070205080204" pitchFamily="34" charset="-128"/>
              </a:defRPr>
            </a:lvl2pPr>
            <a:lvl3pPr marL="1143000" indent="-228600">
              <a:defRPr sz="3400">
                <a:solidFill>
                  <a:schemeClr val="tx1"/>
                </a:solidFill>
                <a:latin typeface="Arial" panose="020B0604020202020204" pitchFamily="34" charset="0"/>
                <a:ea typeface="MS PGothic" panose="020B0600070205080204" pitchFamily="34" charset="-128"/>
              </a:defRPr>
            </a:lvl3pPr>
            <a:lvl4pPr marL="1600200" indent="-228600">
              <a:defRPr sz="3400">
                <a:solidFill>
                  <a:schemeClr val="tx1"/>
                </a:solidFill>
                <a:latin typeface="Arial" panose="020B0604020202020204" pitchFamily="34" charset="0"/>
                <a:ea typeface="MS PGothic" panose="020B0600070205080204" pitchFamily="34" charset="-128"/>
              </a:defRPr>
            </a:lvl4pPr>
            <a:lvl5pPr marL="2057400" indent="-228600">
              <a:defRPr sz="3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defRPr/>
            </a:pPr>
            <a:endParaRPr lang="en-US" altLang="en-US" sz="3200">
              <a:solidFill>
                <a:srgbClr val="000000"/>
              </a:solidFill>
              <a:latin typeface="Aptos" panose="020B0004020202020204" pitchFamily="34" charset="0"/>
            </a:endParaRPr>
          </a:p>
        </p:txBody>
      </p:sp>
      <p:sp>
        <p:nvSpPr>
          <p:cNvPr id="15" name="Rectangle 4">
            <a:extLst>
              <a:ext uri="{FF2B5EF4-FFF2-40B4-BE49-F238E27FC236}">
                <a16:creationId xmlns:a16="http://schemas.microsoft.com/office/drawing/2014/main" id="{F81162E9-A62A-4735-BC9A-C50E20EF6E30}"/>
              </a:ext>
            </a:extLst>
          </p:cNvPr>
          <p:cNvSpPr>
            <a:spLocks noChangeArrowheads="1"/>
          </p:cNvSpPr>
          <p:nvPr userDrawn="1"/>
        </p:nvSpPr>
        <p:spPr bwMode="auto">
          <a:xfrm>
            <a:off x="903817" y="6206067"/>
            <a:ext cx="5029200" cy="25400"/>
          </a:xfrm>
          <a:prstGeom prst="rect">
            <a:avLst/>
          </a:prstGeom>
          <a:solidFill>
            <a:srgbClr val="E31936"/>
          </a:solidFill>
          <a:ln>
            <a:noFill/>
          </a:ln>
        </p:spPr>
        <p:txBody>
          <a:bodyPr/>
          <a:lstStyle>
            <a:lvl1pPr>
              <a:defRPr sz="3400">
                <a:solidFill>
                  <a:schemeClr val="tx1"/>
                </a:solidFill>
                <a:latin typeface="Arial" panose="020B0604020202020204" pitchFamily="34" charset="0"/>
                <a:ea typeface="MS PGothic" panose="020B0600070205080204" pitchFamily="34" charset="-128"/>
              </a:defRPr>
            </a:lvl1pPr>
            <a:lvl2pPr marL="742950" indent="-285750">
              <a:defRPr sz="3400">
                <a:solidFill>
                  <a:schemeClr val="tx1"/>
                </a:solidFill>
                <a:latin typeface="Arial" panose="020B0604020202020204" pitchFamily="34" charset="0"/>
                <a:ea typeface="MS PGothic" panose="020B0600070205080204" pitchFamily="34" charset="-128"/>
              </a:defRPr>
            </a:lvl2pPr>
            <a:lvl3pPr marL="1143000" indent="-228600">
              <a:defRPr sz="3400">
                <a:solidFill>
                  <a:schemeClr val="tx1"/>
                </a:solidFill>
                <a:latin typeface="Arial" panose="020B0604020202020204" pitchFamily="34" charset="0"/>
                <a:ea typeface="MS PGothic" panose="020B0600070205080204" pitchFamily="34" charset="-128"/>
              </a:defRPr>
            </a:lvl3pPr>
            <a:lvl4pPr marL="1600200" indent="-228600">
              <a:defRPr sz="3400">
                <a:solidFill>
                  <a:schemeClr val="tx1"/>
                </a:solidFill>
                <a:latin typeface="Arial" panose="020B0604020202020204" pitchFamily="34" charset="0"/>
                <a:ea typeface="MS PGothic" panose="020B0600070205080204" pitchFamily="34" charset="-128"/>
              </a:defRPr>
            </a:lvl4pPr>
            <a:lvl5pPr marL="2057400" indent="-228600">
              <a:defRPr sz="3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defRPr/>
            </a:pPr>
            <a:endParaRPr lang="en-US" altLang="en-US" sz="3200" dirty="0">
              <a:solidFill>
                <a:srgbClr val="000000"/>
              </a:solidFill>
              <a:latin typeface="Aptos" panose="020B0004020202020204" pitchFamily="34" charset="0"/>
            </a:endParaRPr>
          </a:p>
        </p:txBody>
      </p:sp>
      <p:sp>
        <p:nvSpPr>
          <p:cNvPr id="18" name="Title 1">
            <a:extLst>
              <a:ext uri="{FF2B5EF4-FFF2-40B4-BE49-F238E27FC236}">
                <a16:creationId xmlns:a16="http://schemas.microsoft.com/office/drawing/2014/main" id="{028C1278-D10C-4BC8-B6DA-BFDD151E4332}"/>
              </a:ext>
            </a:extLst>
          </p:cNvPr>
          <p:cNvSpPr>
            <a:spLocks noGrp="1"/>
          </p:cNvSpPr>
          <p:nvPr>
            <p:ph type="title"/>
          </p:nvPr>
        </p:nvSpPr>
        <p:spPr>
          <a:xfrm>
            <a:off x="903817" y="1266825"/>
            <a:ext cx="10373784" cy="312928"/>
          </a:xfrm>
          <a:prstGeom prst="rect">
            <a:avLst/>
          </a:prstGeom>
        </p:spPr>
        <p:txBody>
          <a:bodyPr lIns="0" bIns="0"/>
          <a:lstStyle>
            <a:lvl1pPr>
              <a:defRPr sz="2400">
                <a:solidFill>
                  <a:schemeClr val="bg1"/>
                </a:solidFill>
                <a:latin typeface="Aptos" panose="020B0004020202020204" pitchFamily="34" charset="0"/>
              </a:defRPr>
            </a:lvl1pPr>
          </a:lstStyle>
          <a:p>
            <a:r>
              <a:rPr lang="en-US" dirty="0"/>
              <a:t>Click to edit Master title style</a:t>
            </a:r>
          </a:p>
        </p:txBody>
      </p:sp>
      <p:sp>
        <p:nvSpPr>
          <p:cNvPr id="16" name="Picture Placeholder 3">
            <a:extLst>
              <a:ext uri="{FF2B5EF4-FFF2-40B4-BE49-F238E27FC236}">
                <a16:creationId xmlns:a16="http://schemas.microsoft.com/office/drawing/2014/main" id="{67EE264C-B12C-4D2F-8819-6376E7640909}"/>
              </a:ext>
            </a:extLst>
          </p:cNvPr>
          <p:cNvSpPr>
            <a:spLocks noGrp="1"/>
          </p:cNvSpPr>
          <p:nvPr>
            <p:ph type="pic" sz="quarter" idx="19"/>
          </p:nvPr>
        </p:nvSpPr>
        <p:spPr>
          <a:xfrm>
            <a:off x="6085589" y="1701798"/>
            <a:ext cx="5211062" cy="4543542"/>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 name="Content Placeholder 2">
            <a:extLst>
              <a:ext uri="{FF2B5EF4-FFF2-40B4-BE49-F238E27FC236}">
                <a16:creationId xmlns:a16="http://schemas.microsoft.com/office/drawing/2014/main" id="{1F7FB77E-7D23-5968-0238-AEF60BBA8F83}"/>
              </a:ext>
            </a:extLst>
          </p:cNvPr>
          <p:cNvSpPr>
            <a:spLocks noGrp="1"/>
          </p:cNvSpPr>
          <p:nvPr>
            <p:ph idx="20" hasCustomPrompt="1"/>
          </p:nvPr>
        </p:nvSpPr>
        <p:spPr>
          <a:xfrm>
            <a:off x="903816" y="1853563"/>
            <a:ext cx="4871833" cy="4140837"/>
          </a:xfrm>
          <a:prstGeom prst="rect">
            <a:avLst/>
          </a:prstGeom>
        </p:spPr>
        <p:txBody>
          <a:bodyPr lIns="0"/>
          <a:lstStyle>
            <a:lvl1pPr marL="0" indent="0">
              <a:lnSpc>
                <a:spcPct val="100000"/>
              </a:lnSpc>
              <a:spcBef>
                <a:spcPts val="900"/>
              </a:spcBef>
              <a:spcAft>
                <a:spcPts val="900"/>
              </a:spcAft>
              <a:buFont typeface="Futura Md BT" panose="020B0602020204020303" pitchFamily="34" charset="0"/>
              <a:buNone/>
              <a:defRPr sz="1600">
                <a:solidFill>
                  <a:schemeClr val="bg1"/>
                </a:solidFill>
                <a:latin typeface="Aptos" panose="020B0004020202020204" pitchFamily="34" charset="0"/>
                <a:cs typeface="Arial"/>
              </a:defRPr>
            </a:lvl1pPr>
            <a:lvl2pPr marL="230188" indent="-230188">
              <a:lnSpc>
                <a:spcPct val="100000"/>
              </a:lnSpc>
              <a:spcBef>
                <a:spcPts val="0"/>
              </a:spcBef>
              <a:spcAft>
                <a:spcPts val="1467"/>
              </a:spcAft>
              <a:buFont typeface="Futura Lt BT" panose="020B0402020204020303" pitchFamily="34" charset="0"/>
              <a:buChar char="–"/>
              <a:tabLst/>
              <a:defRPr sz="1467">
                <a:solidFill>
                  <a:schemeClr val="bg1"/>
                </a:solidFill>
                <a:latin typeface="Aptos" panose="020B0004020202020204" pitchFamily="34" charset="0"/>
                <a:cs typeface="Arial"/>
              </a:defRPr>
            </a:lvl2pPr>
            <a:lvl3pPr marL="400050" indent="-153988">
              <a:lnSpc>
                <a:spcPct val="100000"/>
              </a:lnSpc>
              <a:spcBef>
                <a:spcPts val="0"/>
              </a:spcBef>
              <a:spcAft>
                <a:spcPts val="900"/>
              </a:spcAft>
              <a:buFont typeface="Futura Md BT" panose="020B0602020204020303" pitchFamily="34" charset="0"/>
              <a:buChar char="-"/>
              <a:defRPr sz="1467">
                <a:solidFill>
                  <a:schemeClr val="bg1">
                    <a:lumMod val="85000"/>
                  </a:schemeClr>
                </a:solidFill>
                <a:latin typeface="Aptos" panose="020B0004020202020204" pitchFamily="34" charset="0"/>
                <a:cs typeface="Arial"/>
              </a:defRPr>
            </a:lvl3pPr>
            <a:lvl4pPr marL="607469" indent="-154513">
              <a:lnSpc>
                <a:spcPct val="100000"/>
              </a:lnSpc>
              <a:spcBef>
                <a:spcPts val="0"/>
              </a:spcBef>
              <a:spcAft>
                <a:spcPts val="1467"/>
              </a:spcAft>
              <a:defRPr sz="1467">
                <a:solidFill>
                  <a:schemeClr val="bg1">
                    <a:lumMod val="85000"/>
                  </a:schemeClr>
                </a:solidFill>
                <a:latin typeface="Futura Md BT" panose="020B0602020204020303" pitchFamily="34" charset="0"/>
                <a:cs typeface="Arial"/>
              </a:defRPr>
            </a:lvl4pPr>
            <a:lvl5pPr marL="922844" indent="-160863">
              <a:lnSpc>
                <a:spcPct val="100000"/>
              </a:lnSpc>
              <a:spcBef>
                <a:spcPts val="0"/>
              </a:spcBef>
              <a:spcAft>
                <a:spcPts val="1467"/>
              </a:spcAft>
              <a:defRPr sz="1467">
                <a:solidFill>
                  <a:schemeClr val="bg1">
                    <a:lumMod val="85000"/>
                  </a:schemeClr>
                </a:solidFill>
                <a:latin typeface="Futura Md BT" panose="020B0602020204020303" pitchFamily="34" charset="0"/>
                <a:cs typeface="Arial"/>
              </a:defRPr>
            </a:lvl5pPr>
          </a:lstStyle>
          <a:p>
            <a:pPr lvl="0"/>
            <a:r>
              <a:rPr lang="en-US" dirty="0"/>
              <a:t>Edit Master text styles</a:t>
            </a:r>
          </a:p>
          <a:p>
            <a:pPr lvl="1"/>
            <a:r>
              <a:rPr lang="en-US" dirty="0"/>
              <a:t>Second level</a:t>
            </a:r>
          </a:p>
        </p:txBody>
      </p:sp>
      <p:sp>
        <p:nvSpPr>
          <p:cNvPr id="3" name="Text Placeholder 7">
            <a:extLst>
              <a:ext uri="{FF2B5EF4-FFF2-40B4-BE49-F238E27FC236}">
                <a16:creationId xmlns:a16="http://schemas.microsoft.com/office/drawing/2014/main" id="{AEB48940-35BC-9057-D3A5-304BE5738A73}"/>
              </a:ext>
            </a:extLst>
          </p:cNvPr>
          <p:cNvSpPr>
            <a:spLocks noGrp="1"/>
          </p:cNvSpPr>
          <p:nvPr>
            <p:ph type="body" sz="quarter" idx="10"/>
          </p:nvPr>
        </p:nvSpPr>
        <p:spPr>
          <a:xfrm>
            <a:off x="1507203" y="451178"/>
            <a:ext cx="6118167" cy="204183"/>
          </a:xfrm>
          <a:prstGeom prst="rect">
            <a:avLst/>
          </a:prstGeom>
        </p:spPr>
        <p:txBody>
          <a:bodyPr lIns="0" tIns="0" rIns="0" bIns="0" anchor="ctr"/>
          <a:lstStyle>
            <a:lvl1pPr marL="0" indent="0">
              <a:buNone/>
              <a:defRPr sz="1067" b="1" cap="all" spc="133" baseline="0">
                <a:solidFill>
                  <a:srgbClr val="E31936"/>
                </a:solidFill>
                <a:latin typeface="Aptos" panose="020B0004020202020204" pitchFamily="34" charset="0"/>
              </a:defRPr>
            </a:lvl1pPr>
          </a:lstStyle>
          <a:p>
            <a:pPr lvl="0"/>
            <a:r>
              <a:rPr lang="en-US" dirty="0"/>
              <a:t>Edit Master text styles</a:t>
            </a:r>
          </a:p>
        </p:txBody>
      </p:sp>
      <p:pic>
        <p:nvPicPr>
          <p:cNvPr id="5" name="Picture 7">
            <a:extLst>
              <a:ext uri="{FF2B5EF4-FFF2-40B4-BE49-F238E27FC236}">
                <a16:creationId xmlns:a16="http://schemas.microsoft.com/office/drawing/2014/main" id="{853A6D40-9A66-75FF-931C-7749B850A9D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03818" y="336647"/>
            <a:ext cx="389984" cy="39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795259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1_Small Size Content Only">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41583FC3-2E72-4975-A195-08AE6DD9F65F}"/>
              </a:ext>
            </a:extLst>
          </p:cNvPr>
          <p:cNvSpPr>
            <a:spLocks noChangeArrowheads="1"/>
          </p:cNvSpPr>
          <p:nvPr userDrawn="1"/>
        </p:nvSpPr>
        <p:spPr bwMode="auto">
          <a:xfrm>
            <a:off x="10687051" y="6468533"/>
            <a:ext cx="609600" cy="18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sz="3400">
                <a:solidFill>
                  <a:schemeClr val="tx1"/>
                </a:solidFill>
                <a:latin typeface="Arial" panose="020B0604020202020204" pitchFamily="34" charset="0"/>
                <a:ea typeface="MS PGothic" panose="020B0600070205080204" pitchFamily="34" charset="-128"/>
              </a:defRPr>
            </a:lvl1pPr>
            <a:lvl2pPr marL="742950" indent="-285750" defTabSz="912813">
              <a:defRPr sz="3400">
                <a:solidFill>
                  <a:schemeClr val="tx1"/>
                </a:solidFill>
                <a:latin typeface="Arial" panose="020B0604020202020204" pitchFamily="34" charset="0"/>
                <a:ea typeface="MS PGothic" panose="020B0600070205080204" pitchFamily="34" charset="-128"/>
              </a:defRPr>
            </a:lvl2pPr>
            <a:lvl3pPr marL="1143000" indent="-228600" defTabSz="912813">
              <a:defRPr sz="3400">
                <a:solidFill>
                  <a:schemeClr val="tx1"/>
                </a:solidFill>
                <a:latin typeface="Arial" panose="020B0604020202020204" pitchFamily="34" charset="0"/>
                <a:ea typeface="MS PGothic" panose="020B0600070205080204" pitchFamily="34" charset="-128"/>
              </a:defRPr>
            </a:lvl3pPr>
            <a:lvl4pPr marL="1600200" indent="-228600" defTabSz="912813">
              <a:defRPr sz="3400">
                <a:solidFill>
                  <a:schemeClr val="tx1"/>
                </a:solidFill>
                <a:latin typeface="Arial" panose="020B0604020202020204" pitchFamily="34" charset="0"/>
                <a:ea typeface="MS PGothic" panose="020B0600070205080204" pitchFamily="34" charset="-128"/>
              </a:defRPr>
            </a:lvl4pPr>
            <a:lvl5pPr marL="2057400" indent="-228600" defTabSz="912813">
              <a:defRPr sz="3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lgn="r">
              <a:defRPr/>
            </a:pPr>
            <a:fld id="{8862000A-45C4-42AB-9F7B-79E347704836}" type="slidenum">
              <a:rPr lang="en-US" altLang="en-US" sz="933" smtClean="0">
                <a:solidFill>
                  <a:srgbClr val="7F7F7F"/>
                </a:solidFill>
                <a:latin typeface="Aptos" panose="020B0004020202020204" pitchFamily="34" charset="0"/>
              </a:rPr>
              <a:pPr algn="r">
                <a:defRPr/>
              </a:pPr>
              <a:t>‹#›</a:t>
            </a:fld>
            <a:endParaRPr lang="en-US" altLang="en-US" sz="933">
              <a:solidFill>
                <a:srgbClr val="7F7F7F"/>
              </a:solidFill>
              <a:latin typeface="Aptos" panose="020B0004020202020204" pitchFamily="34" charset="0"/>
            </a:endParaRPr>
          </a:p>
        </p:txBody>
      </p:sp>
      <p:sp>
        <p:nvSpPr>
          <p:cNvPr id="11" name="Rectangle 4">
            <a:extLst>
              <a:ext uri="{FF2B5EF4-FFF2-40B4-BE49-F238E27FC236}">
                <a16:creationId xmlns:a16="http://schemas.microsoft.com/office/drawing/2014/main" id="{932B2F93-D0B5-4037-B50C-B9CA09DB1AA7}"/>
              </a:ext>
            </a:extLst>
          </p:cNvPr>
          <p:cNvSpPr>
            <a:spLocks noChangeArrowheads="1"/>
          </p:cNvSpPr>
          <p:nvPr userDrawn="1"/>
        </p:nvSpPr>
        <p:spPr bwMode="auto">
          <a:xfrm>
            <a:off x="903817" y="1699684"/>
            <a:ext cx="4022654" cy="25400"/>
          </a:xfrm>
          <a:prstGeom prst="rect">
            <a:avLst/>
          </a:prstGeom>
          <a:solidFill>
            <a:srgbClr val="E31936"/>
          </a:solidFill>
          <a:ln>
            <a:noFill/>
          </a:ln>
        </p:spPr>
        <p:txBody>
          <a:bodyPr/>
          <a:lstStyle>
            <a:lvl1pPr>
              <a:defRPr sz="3400">
                <a:solidFill>
                  <a:schemeClr val="tx1"/>
                </a:solidFill>
                <a:latin typeface="Arial" panose="020B0604020202020204" pitchFamily="34" charset="0"/>
                <a:ea typeface="MS PGothic" panose="020B0600070205080204" pitchFamily="34" charset="-128"/>
              </a:defRPr>
            </a:lvl1pPr>
            <a:lvl2pPr marL="742950" indent="-285750">
              <a:defRPr sz="3400">
                <a:solidFill>
                  <a:schemeClr val="tx1"/>
                </a:solidFill>
                <a:latin typeface="Arial" panose="020B0604020202020204" pitchFamily="34" charset="0"/>
                <a:ea typeface="MS PGothic" panose="020B0600070205080204" pitchFamily="34" charset="-128"/>
              </a:defRPr>
            </a:lvl2pPr>
            <a:lvl3pPr marL="1143000" indent="-228600">
              <a:defRPr sz="3400">
                <a:solidFill>
                  <a:schemeClr val="tx1"/>
                </a:solidFill>
                <a:latin typeface="Arial" panose="020B0604020202020204" pitchFamily="34" charset="0"/>
                <a:ea typeface="MS PGothic" panose="020B0600070205080204" pitchFamily="34" charset="-128"/>
              </a:defRPr>
            </a:lvl3pPr>
            <a:lvl4pPr marL="1600200" indent="-228600">
              <a:defRPr sz="3400">
                <a:solidFill>
                  <a:schemeClr val="tx1"/>
                </a:solidFill>
                <a:latin typeface="Arial" panose="020B0604020202020204" pitchFamily="34" charset="0"/>
                <a:ea typeface="MS PGothic" panose="020B0600070205080204" pitchFamily="34" charset="-128"/>
              </a:defRPr>
            </a:lvl4pPr>
            <a:lvl5pPr marL="2057400" indent="-228600">
              <a:defRPr sz="3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defRPr/>
            </a:pPr>
            <a:endParaRPr lang="en-US" altLang="en-US" sz="3200">
              <a:solidFill>
                <a:srgbClr val="000000"/>
              </a:solidFill>
              <a:latin typeface="Aptos" panose="020B0004020202020204" pitchFamily="34" charset="0"/>
            </a:endParaRPr>
          </a:p>
        </p:txBody>
      </p:sp>
      <p:sp>
        <p:nvSpPr>
          <p:cNvPr id="15" name="Rectangle 4">
            <a:extLst>
              <a:ext uri="{FF2B5EF4-FFF2-40B4-BE49-F238E27FC236}">
                <a16:creationId xmlns:a16="http://schemas.microsoft.com/office/drawing/2014/main" id="{F81162E9-A62A-4735-BC9A-C50E20EF6E30}"/>
              </a:ext>
            </a:extLst>
          </p:cNvPr>
          <p:cNvSpPr>
            <a:spLocks noChangeArrowheads="1"/>
          </p:cNvSpPr>
          <p:nvPr userDrawn="1"/>
        </p:nvSpPr>
        <p:spPr bwMode="auto">
          <a:xfrm>
            <a:off x="903817" y="6206067"/>
            <a:ext cx="4022654" cy="25400"/>
          </a:xfrm>
          <a:prstGeom prst="rect">
            <a:avLst/>
          </a:prstGeom>
          <a:solidFill>
            <a:srgbClr val="E31936"/>
          </a:solidFill>
          <a:ln>
            <a:noFill/>
          </a:ln>
        </p:spPr>
        <p:txBody>
          <a:bodyPr/>
          <a:lstStyle>
            <a:lvl1pPr>
              <a:defRPr sz="3400">
                <a:solidFill>
                  <a:schemeClr val="tx1"/>
                </a:solidFill>
                <a:latin typeface="Arial" panose="020B0604020202020204" pitchFamily="34" charset="0"/>
                <a:ea typeface="MS PGothic" panose="020B0600070205080204" pitchFamily="34" charset="-128"/>
              </a:defRPr>
            </a:lvl1pPr>
            <a:lvl2pPr marL="742950" indent="-285750">
              <a:defRPr sz="3400">
                <a:solidFill>
                  <a:schemeClr val="tx1"/>
                </a:solidFill>
                <a:latin typeface="Arial" panose="020B0604020202020204" pitchFamily="34" charset="0"/>
                <a:ea typeface="MS PGothic" panose="020B0600070205080204" pitchFamily="34" charset="-128"/>
              </a:defRPr>
            </a:lvl2pPr>
            <a:lvl3pPr marL="1143000" indent="-228600">
              <a:defRPr sz="3400">
                <a:solidFill>
                  <a:schemeClr val="tx1"/>
                </a:solidFill>
                <a:latin typeface="Arial" panose="020B0604020202020204" pitchFamily="34" charset="0"/>
                <a:ea typeface="MS PGothic" panose="020B0600070205080204" pitchFamily="34" charset="-128"/>
              </a:defRPr>
            </a:lvl3pPr>
            <a:lvl4pPr marL="1600200" indent="-228600">
              <a:defRPr sz="3400">
                <a:solidFill>
                  <a:schemeClr val="tx1"/>
                </a:solidFill>
                <a:latin typeface="Arial" panose="020B0604020202020204" pitchFamily="34" charset="0"/>
                <a:ea typeface="MS PGothic" panose="020B0600070205080204" pitchFamily="34" charset="-128"/>
              </a:defRPr>
            </a:lvl4pPr>
            <a:lvl5pPr marL="2057400" indent="-228600">
              <a:defRPr sz="3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defRPr/>
            </a:pPr>
            <a:endParaRPr lang="en-US" altLang="en-US" sz="3200" dirty="0">
              <a:solidFill>
                <a:srgbClr val="000000"/>
              </a:solidFill>
              <a:latin typeface="Aptos" panose="020B0004020202020204" pitchFamily="34" charset="0"/>
            </a:endParaRPr>
          </a:p>
        </p:txBody>
      </p:sp>
      <p:sp>
        <p:nvSpPr>
          <p:cNvPr id="18" name="Title 1">
            <a:extLst>
              <a:ext uri="{FF2B5EF4-FFF2-40B4-BE49-F238E27FC236}">
                <a16:creationId xmlns:a16="http://schemas.microsoft.com/office/drawing/2014/main" id="{028C1278-D10C-4BC8-B6DA-BFDD151E4332}"/>
              </a:ext>
            </a:extLst>
          </p:cNvPr>
          <p:cNvSpPr>
            <a:spLocks noGrp="1"/>
          </p:cNvSpPr>
          <p:nvPr>
            <p:ph type="title"/>
          </p:nvPr>
        </p:nvSpPr>
        <p:spPr>
          <a:xfrm>
            <a:off x="903817" y="1266825"/>
            <a:ext cx="10373784" cy="312928"/>
          </a:xfrm>
          <a:prstGeom prst="rect">
            <a:avLst/>
          </a:prstGeom>
        </p:spPr>
        <p:txBody>
          <a:bodyPr lIns="0" bIns="0"/>
          <a:lstStyle>
            <a:lvl1pPr>
              <a:defRPr sz="2400">
                <a:solidFill>
                  <a:schemeClr val="bg1"/>
                </a:solidFill>
                <a:latin typeface="Aptos" panose="020B0004020202020204" pitchFamily="34" charset="0"/>
              </a:defRPr>
            </a:lvl1pPr>
          </a:lstStyle>
          <a:p>
            <a:r>
              <a:rPr lang="en-US" dirty="0"/>
              <a:t>Click to edit Master title style</a:t>
            </a:r>
          </a:p>
        </p:txBody>
      </p:sp>
      <p:sp>
        <p:nvSpPr>
          <p:cNvPr id="16" name="Picture Placeholder 3">
            <a:extLst>
              <a:ext uri="{FF2B5EF4-FFF2-40B4-BE49-F238E27FC236}">
                <a16:creationId xmlns:a16="http://schemas.microsoft.com/office/drawing/2014/main" id="{67EE264C-B12C-4D2F-8819-6376E7640909}"/>
              </a:ext>
            </a:extLst>
          </p:cNvPr>
          <p:cNvSpPr>
            <a:spLocks noGrp="1"/>
          </p:cNvSpPr>
          <p:nvPr>
            <p:ph type="pic" sz="quarter" idx="19"/>
          </p:nvPr>
        </p:nvSpPr>
        <p:spPr>
          <a:xfrm>
            <a:off x="5070764" y="1701798"/>
            <a:ext cx="6225887" cy="4543542"/>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 name="Content Placeholder 2">
            <a:extLst>
              <a:ext uri="{FF2B5EF4-FFF2-40B4-BE49-F238E27FC236}">
                <a16:creationId xmlns:a16="http://schemas.microsoft.com/office/drawing/2014/main" id="{1F7FB77E-7D23-5968-0238-AEF60BBA8F83}"/>
              </a:ext>
            </a:extLst>
          </p:cNvPr>
          <p:cNvSpPr>
            <a:spLocks noGrp="1"/>
          </p:cNvSpPr>
          <p:nvPr>
            <p:ph idx="20" hasCustomPrompt="1"/>
          </p:nvPr>
        </p:nvSpPr>
        <p:spPr>
          <a:xfrm>
            <a:off x="903817" y="1853563"/>
            <a:ext cx="3896783" cy="4140837"/>
          </a:xfrm>
          <a:prstGeom prst="rect">
            <a:avLst/>
          </a:prstGeom>
        </p:spPr>
        <p:txBody>
          <a:bodyPr lIns="0"/>
          <a:lstStyle>
            <a:lvl1pPr marL="0" indent="0">
              <a:lnSpc>
                <a:spcPct val="100000"/>
              </a:lnSpc>
              <a:spcBef>
                <a:spcPts val="900"/>
              </a:spcBef>
              <a:spcAft>
                <a:spcPts val="900"/>
              </a:spcAft>
              <a:buFont typeface="Futura Md BT" panose="020B0602020204020303" pitchFamily="34" charset="0"/>
              <a:buNone/>
              <a:defRPr sz="1600">
                <a:solidFill>
                  <a:schemeClr val="bg1"/>
                </a:solidFill>
                <a:latin typeface="Aptos" panose="020B0004020202020204" pitchFamily="34" charset="0"/>
                <a:cs typeface="Arial"/>
              </a:defRPr>
            </a:lvl1pPr>
            <a:lvl2pPr marL="230188" indent="-230188">
              <a:lnSpc>
                <a:spcPct val="100000"/>
              </a:lnSpc>
              <a:spcBef>
                <a:spcPts val="0"/>
              </a:spcBef>
              <a:spcAft>
                <a:spcPts val="1467"/>
              </a:spcAft>
              <a:buFont typeface="Futura Lt BT" panose="020B0402020204020303" pitchFamily="34" charset="0"/>
              <a:buChar char="–"/>
              <a:tabLst/>
              <a:defRPr sz="1467">
                <a:solidFill>
                  <a:schemeClr val="bg1"/>
                </a:solidFill>
                <a:latin typeface="Aptos" panose="020B0004020202020204" pitchFamily="34" charset="0"/>
                <a:cs typeface="Arial"/>
              </a:defRPr>
            </a:lvl2pPr>
            <a:lvl3pPr marL="400050" indent="-153988">
              <a:lnSpc>
                <a:spcPct val="100000"/>
              </a:lnSpc>
              <a:spcBef>
                <a:spcPts val="0"/>
              </a:spcBef>
              <a:spcAft>
                <a:spcPts val="900"/>
              </a:spcAft>
              <a:buFont typeface="Futura Md BT" panose="020B0602020204020303" pitchFamily="34" charset="0"/>
              <a:buChar char="-"/>
              <a:defRPr sz="1467">
                <a:solidFill>
                  <a:schemeClr val="bg1">
                    <a:lumMod val="85000"/>
                  </a:schemeClr>
                </a:solidFill>
                <a:latin typeface="Aptos" panose="020B0004020202020204" pitchFamily="34" charset="0"/>
                <a:cs typeface="Arial"/>
              </a:defRPr>
            </a:lvl3pPr>
            <a:lvl4pPr marL="607469" indent="-154513">
              <a:lnSpc>
                <a:spcPct val="100000"/>
              </a:lnSpc>
              <a:spcBef>
                <a:spcPts val="0"/>
              </a:spcBef>
              <a:spcAft>
                <a:spcPts val="1467"/>
              </a:spcAft>
              <a:defRPr sz="1467">
                <a:solidFill>
                  <a:schemeClr val="bg1">
                    <a:lumMod val="85000"/>
                  </a:schemeClr>
                </a:solidFill>
                <a:latin typeface="Futura Md BT" panose="020B0602020204020303" pitchFamily="34" charset="0"/>
                <a:cs typeface="Arial"/>
              </a:defRPr>
            </a:lvl4pPr>
            <a:lvl5pPr marL="922844" indent="-160863">
              <a:lnSpc>
                <a:spcPct val="100000"/>
              </a:lnSpc>
              <a:spcBef>
                <a:spcPts val="0"/>
              </a:spcBef>
              <a:spcAft>
                <a:spcPts val="1467"/>
              </a:spcAft>
              <a:defRPr sz="1467">
                <a:solidFill>
                  <a:schemeClr val="bg1">
                    <a:lumMod val="85000"/>
                  </a:schemeClr>
                </a:solidFill>
                <a:latin typeface="Futura Md BT" panose="020B0602020204020303" pitchFamily="34" charset="0"/>
                <a:cs typeface="Arial"/>
              </a:defRPr>
            </a:lvl5pPr>
          </a:lstStyle>
          <a:p>
            <a:pPr lvl="0"/>
            <a:r>
              <a:rPr lang="en-US" dirty="0"/>
              <a:t>Edit Master text styles</a:t>
            </a:r>
          </a:p>
          <a:p>
            <a:pPr lvl="1"/>
            <a:r>
              <a:rPr lang="en-US" dirty="0"/>
              <a:t>Second level</a:t>
            </a:r>
          </a:p>
        </p:txBody>
      </p:sp>
      <p:sp>
        <p:nvSpPr>
          <p:cNvPr id="3" name="Text Placeholder 7">
            <a:extLst>
              <a:ext uri="{FF2B5EF4-FFF2-40B4-BE49-F238E27FC236}">
                <a16:creationId xmlns:a16="http://schemas.microsoft.com/office/drawing/2014/main" id="{3D9AA0D1-127D-C2AB-408B-92D56FC271DA}"/>
              </a:ext>
            </a:extLst>
          </p:cNvPr>
          <p:cNvSpPr>
            <a:spLocks noGrp="1"/>
          </p:cNvSpPr>
          <p:nvPr>
            <p:ph type="body" sz="quarter" idx="10"/>
          </p:nvPr>
        </p:nvSpPr>
        <p:spPr>
          <a:xfrm>
            <a:off x="1507203" y="451178"/>
            <a:ext cx="6118167" cy="204183"/>
          </a:xfrm>
          <a:prstGeom prst="rect">
            <a:avLst/>
          </a:prstGeom>
        </p:spPr>
        <p:txBody>
          <a:bodyPr lIns="0" tIns="0" rIns="0" bIns="0" anchor="ctr"/>
          <a:lstStyle>
            <a:lvl1pPr marL="0" indent="0">
              <a:buNone/>
              <a:defRPr sz="1067" b="1" cap="all" spc="133" baseline="0">
                <a:solidFill>
                  <a:srgbClr val="E31936"/>
                </a:solidFill>
                <a:latin typeface="Aptos" panose="020B0004020202020204" pitchFamily="34" charset="0"/>
              </a:defRPr>
            </a:lvl1pPr>
          </a:lstStyle>
          <a:p>
            <a:pPr lvl="0"/>
            <a:r>
              <a:rPr lang="en-US" dirty="0"/>
              <a:t>Edit Master text styles</a:t>
            </a:r>
          </a:p>
        </p:txBody>
      </p:sp>
      <p:pic>
        <p:nvPicPr>
          <p:cNvPr id="5" name="Picture 7">
            <a:extLst>
              <a:ext uri="{FF2B5EF4-FFF2-40B4-BE49-F238E27FC236}">
                <a16:creationId xmlns:a16="http://schemas.microsoft.com/office/drawing/2014/main" id="{03A06760-2512-D925-4FBC-1D6AA110F69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03818" y="336647"/>
            <a:ext cx="389984" cy="39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982276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Small Size Content Only">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AB4141BD-EF82-4C9E-BCA9-01E54D774015}"/>
              </a:ext>
            </a:extLst>
          </p:cNvPr>
          <p:cNvSpPr>
            <a:spLocks noChangeArrowheads="1"/>
          </p:cNvSpPr>
          <p:nvPr userDrawn="1"/>
        </p:nvSpPr>
        <p:spPr bwMode="auto">
          <a:xfrm>
            <a:off x="10687051" y="6468533"/>
            <a:ext cx="609600" cy="18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sz="3400">
                <a:solidFill>
                  <a:schemeClr val="tx1"/>
                </a:solidFill>
                <a:latin typeface="Arial" panose="020B0604020202020204" pitchFamily="34" charset="0"/>
                <a:ea typeface="MS PGothic" panose="020B0600070205080204" pitchFamily="34" charset="-128"/>
              </a:defRPr>
            </a:lvl1pPr>
            <a:lvl2pPr marL="742950" indent="-285750" defTabSz="912813">
              <a:defRPr sz="3400">
                <a:solidFill>
                  <a:schemeClr val="tx1"/>
                </a:solidFill>
                <a:latin typeface="Arial" panose="020B0604020202020204" pitchFamily="34" charset="0"/>
                <a:ea typeface="MS PGothic" panose="020B0600070205080204" pitchFamily="34" charset="-128"/>
              </a:defRPr>
            </a:lvl2pPr>
            <a:lvl3pPr marL="1143000" indent="-228600" defTabSz="912813">
              <a:defRPr sz="3400">
                <a:solidFill>
                  <a:schemeClr val="tx1"/>
                </a:solidFill>
                <a:latin typeface="Arial" panose="020B0604020202020204" pitchFamily="34" charset="0"/>
                <a:ea typeface="MS PGothic" panose="020B0600070205080204" pitchFamily="34" charset="-128"/>
              </a:defRPr>
            </a:lvl3pPr>
            <a:lvl4pPr marL="1600200" indent="-228600" defTabSz="912813">
              <a:defRPr sz="3400">
                <a:solidFill>
                  <a:schemeClr val="tx1"/>
                </a:solidFill>
                <a:latin typeface="Arial" panose="020B0604020202020204" pitchFamily="34" charset="0"/>
                <a:ea typeface="MS PGothic" panose="020B0600070205080204" pitchFamily="34" charset="-128"/>
              </a:defRPr>
            </a:lvl4pPr>
            <a:lvl5pPr marL="2057400" indent="-228600" defTabSz="912813">
              <a:defRPr sz="3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lgn="r">
              <a:defRPr/>
            </a:pPr>
            <a:fld id="{190CD522-B7D8-48B4-914F-B615231BED07}" type="slidenum">
              <a:rPr lang="en-US" altLang="en-US" sz="933" smtClean="0">
                <a:solidFill>
                  <a:srgbClr val="7F7F7F"/>
                </a:solidFill>
                <a:latin typeface="Aptos" panose="020B0004020202020204" pitchFamily="34" charset="0"/>
              </a:rPr>
              <a:pPr algn="r">
                <a:defRPr/>
              </a:pPr>
              <a:t>‹#›</a:t>
            </a:fld>
            <a:endParaRPr lang="en-US" altLang="en-US" sz="933">
              <a:solidFill>
                <a:srgbClr val="7F7F7F"/>
              </a:solidFill>
              <a:latin typeface="Aptos" panose="020B0004020202020204" pitchFamily="34" charset="0"/>
            </a:endParaRPr>
          </a:p>
        </p:txBody>
      </p:sp>
      <p:sp>
        <p:nvSpPr>
          <p:cNvPr id="8" name="Rectangle 4">
            <a:extLst>
              <a:ext uri="{FF2B5EF4-FFF2-40B4-BE49-F238E27FC236}">
                <a16:creationId xmlns:a16="http://schemas.microsoft.com/office/drawing/2014/main" id="{BE73590A-3B5A-4F2E-99C7-865768781FFD}"/>
              </a:ext>
            </a:extLst>
          </p:cNvPr>
          <p:cNvSpPr>
            <a:spLocks noChangeArrowheads="1"/>
          </p:cNvSpPr>
          <p:nvPr userDrawn="1"/>
        </p:nvSpPr>
        <p:spPr bwMode="auto">
          <a:xfrm>
            <a:off x="895351" y="1699684"/>
            <a:ext cx="3352800" cy="25400"/>
          </a:xfrm>
          <a:prstGeom prst="rect">
            <a:avLst/>
          </a:prstGeom>
          <a:solidFill>
            <a:srgbClr val="E31936"/>
          </a:solidFill>
          <a:ln>
            <a:noFill/>
          </a:ln>
        </p:spPr>
        <p:txBody>
          <a:bodyPr/>
          <a:lstStyle>
            <a:lvl1pPr>
              <a:defRPr sz="3400">
                <a:solidFill>
                  <a:schemeClr val="tx1"/>
                </a:solidFill>
                <a:latin typeface="Arial" panose="020B0604020202020204" pitchFamily="34" charset="0"/>
                <a:ea typeface="MS PGothic" panose="020B0600070205080204" pitchFamily="34" charset="-128"/>
              </a:defRPr>
            </a:lvl1pPr>
            <a:lvl2pPr marL="742950" indent="-285750">
              <a:defRPr sz="3400">
                <a:solidFill>
                  <a:schemeClr val="tx1"/>
                </a:solidFill>
                <a:latin typeface="Arial" panose="020B0604020202020204" pitchFamily="34" charset="0"/>
                <a:ea typeface="MS PGothic" panose="020B0600070205080204" pitchFamily="34" charset="-128"/>
              </a:defRPr>
            </a:lvl2pPr>
            <a:lvl3pPr marL="1143000" indent="-228600">
              <a:defRPr sz="3400">
                <a:solidFill>
                  <a:schemeClr val="tx1"/>
                </a:solidFill>
                <a:latin typeface="Arial" panose="020B0604020202020204" pitchFamily="34" charset="0"/>
                <a:ea typeface="MS PGothic" panose="020B0600070205080204" pitchFamily="34" charset="-128"/>
              </a:defRPr>
            </a:lvl3pPr>
            <a:lvl4pPr marL="1600200" indent="-228600">
              <a:defRPr sz="3400">
                <a:solidFill>
                  <a:schemeClr val="tx1"/>
                </a:solidFill>
                <a:latin typeface="Arial" panose="020B0604020202020204" pitchFamily="34" charset="0"/>
                <a:ea typeface="MS PGothic" panose="020B0600070205080204" pitchFamily="34" charset="-128"/>
              </a:defRPr>
            </a:lvl4pPr>
            <a:lvl5pPr marL="2057400" indent="-228600">
              <a:defRPr sz="3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defRPr/>
            </a:pPr>
            <a:endParaRPr lang="en-US" altLang="en-US" sz="3200">
              <a:solidFill>
                <a:srgbClr val="000000"/>
              </a:solidFill>
              <a:latin typeface="Aptos" panose="020B0004020202020204" pitchFamily="34" charset="0"/>
            </a:endParaRPr>
          </a:p>
        </p:txBody>
      </p:sp>
      <p:sp>
        <p:nvSpPr>
          <p:cNvPr id="9" name="Rectangle 4">
            <a:extLst>
              <a:ext uri="{FF2B5EF4-FFF2-40B4-BE49-F238E27FC236}">
                <a16:creationId xmlns:a16="http://schemas.microsoft.com/office/drawing/2014/main" id="{0149462F-C78C-4090-A59F-8A5C755D10CF}"/>
              </a:ext>
            </a:extLst>
          </p:cNvPr>
          <p:cNvSpPr>
            <a:spLocks noChangeArrowheads="1"/>
          </p:cNvSpPr>
          <p:nvPr userDrawn="1"/>
        </p:nvSpPr>
        <p:spPr bwMode="auto">
          <a:xfrm>
            <a:off x="903817" y="6206067"/>
            <a:ext cx="3352800" cy="25400"/>
          </a:xfrm>
          <a:prstGeom prst="rect">
            <a:avLst/>
          </a:prstGeom>
          <a:solidFill>
            <a:srgbClr val="E31936"/>
          </a:solidFill>
          <a:ln>
            <a:noFill/>
          </a:ln>
        </p:spPr>
        <p:txBody>
          <a:bodyPr/>
          <a:lstStyle>
            <a:lvl1pPr>
              <a:defRPr sz="3400">
                <a:solidFill>
                  <a:schemeClr val="tx1"/>
                </a:solidFill>
                <a:latin typeface="Arial" panose="020B0604020202020204" pitchFamily="34" charset="0"/>
                <a:ea typeface="MS PGothic" panose="020B0600070205080204" pitchFamily="34" charset="-128"/>
              </a:defRPr>
            </a:lvl1pPr>
            <a:lvl2pPr marL="742950" indent="-285750">
              <a:defRPr sz="3400">
                <a:solidFill>
                  <a:schemeClr val="tx1"/>
                </a:solidFill>
                <a:latin typeface="Arial" panose="020B0604020202020204" pitchFamily="34" charset="0"/>
                <a:ea typeface="MS PGothic" panose="020B0600070205080204" pitchFamily="34" charset="-128"/>
              </a:defRPr>
            </a:lvl2pPr>
            <a:lvl3pPr marL="1143000" indent="-228600">
              <a:defRPr sz="3400">
                <a:solidFill>
                  <a:schemeClr val="tx1"/>
                </a:solidFill>
                <a:latin typeface="Arial" panose="020B0604020202020204" pitchFamily="34" charset="0"/>
                <a:ea typeface="MS PGothic" panose="020B0600070205080204" pitchFamily="34" charset="-128"/>
              </a:defRPr>
            </a:lvl3pPr>
            <a:lvl4pPr marL="1600200" indent="-228600">
              <a:defRPr sz="3400">
                <a:solidFill>
                  <a:schemeClr val="tx1"/>
                </a:solidFill>
                <a:latin typeface="Arial" panose="020B0604020202020204" pitchFamily="34" charset="0"/>
                <a:ea typeface="MS PGothic" panose="020B0600070205080204" pitchFamily="34" charset="-128"/>
              </a:defRPr>
            </a:lvl4pPr>
            <a:lvl5pPr marL="2057400" indent="-228600">
              <a:defRPr sz="3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defRPr/>
            </a:pPr>
            <a:endParaRPr lang="en-US" altLang="en-US" sz="3200" dirty="0">
              <a:solidFill>
                <a:srgbClr val="000000"/>
              </a:solidFill>
              <a:latin typeface="Aptos" panose="020B0004020202020204" pitchFamily="34" charset="0"/>
            </a:endParaRPr>
          </a:p>
        </p:txBody>
      </p:sp>
      <p:sp>
        <p:nvSpPr>
          <p:cNvPr id="3" name="Content Placeholder 2"/>
          <p:cNvSpPr>
            <a:spLocks noGrp="1"/>
          </p:cNvSpPr>
          <p:nvPr>
            <p:ph idx="1" hasCustomPrompt="1"/>
          </p:nvPr>
        </p:nvSpPr>
        <p:spPr>
          <a:xfrm>
            <a:off x="903816" y="1853563"/>
            <a:ext cx="3376781" cy="4140837"/>
          </a:xfrm>
          <a:prstGeom prst="rect">
            <a:avLst/>
          </a:prstGeom>
        </p:spPr>
        <p:txBody>
          <a:bodyPr lIns="0"/>
          <a:lstStyle>
            <a:lvl1pPr marL="0" indent="0">
              <a:lnSpc>
                <a:spcPct val="100000"/>
              </a:lnSpc>
              <a:spcBef>
                <a:spcPts val="450"/>
              </a:spcBef>
              <a:spcAft>
                <a:spcPts val="900"/>
              </a:spcAft>
              <a:buFont typeface="Futura Md BT" panose="020B0602020204020303" pitchFamily="34" charset="0"/>
              <a:buNone/>
              <a:defRPr sz="1600">
                <a:solidFill>
                  <a:schemeClr val="bg1"/>
                </a:solidFill>
                <a:latin typeface="Aptos" panose="020B0004020202020204" pitchFamily="34" charset="0"/>
                <a:cs typeface="Arial"/>
              </a:defRPr>
            </a:lvl1pPr>
            <a:lvl2pPr marL="230188" indent="-230188">
              <a:lnSpc>
                <a:spcPct val="100000"/>
              </a:lnSpc>
              <a:spcBef>
                <a:spcPts val="0"/>
              </a:spcBef>
              <a:spcAft>
                <a:spcPts val="1467"/>
              </a:spcAft>
              <a:buFont typeface="Futura Lt BT" panose="020B0402020204020303" pitchFamily="34" charset="0"/>
              <a:buChar char="–"/>
              <a:tabLst/>
              <a:defRPr sz="1467">
                <a:solidFill>
                  <a:schemeClr val="bg1"/>
                </a:solidFill>
                <a:latin typeface="Aptos" panose="020B0004020202020204" pitchFamily="34" charset="0"/>
                <a:cs typeface="Arial"/>
              </a:defRPr>
            </a:lvl2pPr>
            <a:lvl3pPr marL="400050" indent="-153988">
              <a:lnSpc>
                <a:spcPct val="100000"/>
              </a:lnSpc>
              <a:spcBef>
                <a:spcPts val="0"/>
              </a:spcBef>
              <a:spcAft>
                <a:spcPts val="900"/>
              </a:spcAft>
              <a:buFont typeface="Futura Md BT" panose="020B0602020204020303" pitchFamily="34" charset="0"/>
              <a:buChar char="-"/>
              <a:defRPr sz="1467">
                <a:solidFill>
                  <a:schemeClr val="bg1">
                    <a:lumMod val="85000"/>
                  </a:schemeClr>
                </a:solidFill>
                <a:latin typeface="Aptos" panose="020B0004020202020204" pitchFamily="34" charset="0"/>
                <a:cs typeface="Arial"/>
              </a:defRPr>
            </a:lvl3pPr>
            <a:lvl4pPr marL="607469" indent="-154513">
              <a:lnSpc>
                <a:spcPct val="100000"/>
              </a:lnSpc>
              <a:spcBef>
                <a:spcPts val="0"/>
              </a:spcBef>
              <a:spcAft>
                <a:spcPts val="1467"/>
              </a:spcAft>
              <a:defRPr sz="1467">
                <a:solidFill>
                  <a:schemeClr val="bg1">
                    <a:lumMod val="85000"/>
                  </a:schemeClr>
                </a:solidFill>
                <a:latin typeface="Futura Md BT" panose="020B0602020204020303" pitchFamily="34" charset="0"/>
                <a:cs typeface="Arial"/>
              </a:defRPr>
            </a:lvl4pPr>
            <a:lvl5pPr marL="922844" indent="-160863">
              <a:lnSpc>
                <a:spcPct val="100000"/>
              </a:lnSpc>
              <a:spcBef>
                <a:spcPts val="0"/>
              </a:spcBef>
              <a:spcAft>
                <a:spcPts val="1467"/>
              </a:spcAft>
              <a:defRPr sz="1467">
                <a:solidFill>
                  <a:schemeClr val="bg1">
                    <a:lumMod val="85000"/>
                  </a:schemeClr>
                </a:solidFill>
                <a:latin typeface="Futura Md BT" panose="020B0602020204020303" pitchFamily="34" charset="0"/>
                <a:cs typeface="Arial"/>
              </a:defRPr>
            </a:lvl5pPr>
          </a:lstStyle>
          <a:p>
            <a:pPr lvl="0"/>
            <a:r>
              <a:rPr lang="en-US" dirty="0"/>
              <a:t>Edit Master text styles</a:t>
            </a:r>
          </a:p>
          <a:p>
            <a:pPr lvl="1"/>
            <a:r>
              <a:rPr lang="en-US" dirty="0"/>
              <a:t>Second level</a:t>
            </a:r>
          </a:p>
        </p:txBody>
      </p:sp>
      <p:sp>
        <p:nvSpPr>
          <p:cNvPr id="18" name="Title 1">
            <a:extLst>
              <a:ext uri="{FF2B5EF4-FFF2-40B4-BE49-F238E27FC236}">
                <a16:creationId xmlns:a16="http://schemas.microsoft.com/office/drawing/2014/main" id="{028C1278-D10C-4BC8-B6DA-BFDD151E4332}"/>
              </a:ext>
            </a:extLst>
          </p:cNvPr>
          <p:cNvSpPr>
            <a:spLocks noGrp="1"/>
          </p:cNvSpPr>
          <p:nvPr>
            <p:ph type="title"/>
          </p:nvPr>
        </p:nvSpPr>
        <p:spPr>
          <a:xfrm>
            <a:off x="903817" y="1266825"/>
            <a:ext cx="10373784" cy="312928"/>
          </a:xfrm>
          <a:prstGeom prst="rect">
            <a:avLst/>
          </a:prstGeom>
        </p:spPr>
        <p:txBody>
          <a:bodyPr lIns="0" bIns="0"/>
          <a:lstStyle>
            <a:lvl1pPr>
              <a:defRPr sz="2400">
                <a:solidFill>
                  <a:schemeClr val="bg1"/>
                </a:solidFill>
                <a:latin typeface="Aptos" panose="020B0004020202020204" pitchFamily="34" charset="0"/>
              </a:defRPr>
            </a:lvl1pPr>
          </a:lstStyle>
          <a:p>
            <a:r>
              <a:rPr lang="en-US" dirty="0"/>
              <a:t>Click to edit Master title style</a:t>
            </a:r>
          </a:p>
        </p:txBody>
      </p:sp>
      <p:sp>
        <p:nvSpPr>
          <p:cNvPr id="2" name="Picture Placeholder 3">
            <a:extLst>
              <a:ext uri="{FF2B5EF4-FFF2-40B4-BE49-F238E27FC236}">
                <a16:creationId xmlns:a16="http://schemas.microsoft.com/office/drawing/2014/main" id="{1E47D914-9DCA-EE55-598C-27C4C32728FD}"/>
              </a:ext>
            </a:extLst>
          </p:cNvPr>
          <p:cNvSpPr>
            <a:spLocks noGrp="1"/>
          </p:cNvSpPr>
          <p:nvPr>
            <p:ph type="pic" sz="quarter" idx="19"/>
          </p:nvPr>
        </p:nvSpPr>
        <p:spPr>
          <a:xfrm>
            <a:off x="4390845" y="1701798"/>
            <a:ext cx="6905806" cy="4543542"/>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4" name="Text Placeholder 7">
            <a:extLst>
              <a:ext uri="{FF2B5EF4-FFF2-40B4-BE49-F238E27FC236}">
                <a16:creationId xmlns:a16="http://schemas.microsoft.com/office/drawing/2014/main" id="{B144D39C-1965-9565-3FA7-0DBE4C46D959}"/>
              </a:ext>
            </a:extLst>
          </p:cNvPr>
          <p:cNvSpPr>
            <a:spLocks noGrp="1"/>
          </p:cNvSpPr>
          <p:nvPr>
            <p:ph type="body" sz="quarter" idx="10"/>
          </p:nvPr>
        </p:nvSpPr>
        <p:spPr>
          <a:xfrm>
            <a:off x="1507203" y="451178"/>
            <a:ext cx="6118167" cy="204183"/>
          </a:xfrm>
          <a:prstGeom prst="rect">
            <a:avLst/>
          </a:prstGeom>
        </p:spPr>
        <p:txBody>
          <a:bodyPr lIns="0" tIns="0" rIns="0" bIns="0" anchor="ctr"/>
          <a:lstStyle>
            <a:lvl1pPr marL="0" indent="0">
              <a:buNone/>
              <a:defRPr sz="1067" b="1" cap="all" spc="133" baseline="0">
                <a:solidFill>
                  <a:srgbClr val="E31936"/>
                </a:solidFill>
                <a:latin typeface="Aptos" panose="020B0004020202020204" pitchFamily="34" charset="0"/>
              </a:defRPr>
            </a:lvl1pPr>
          </a:lstStyle>
          <a:p>
            <a:pPr lvl="0"/>
            <a:r>
              <a:rPr lang="en-US" dirty="0"/>
              <a:t>Edit Master text styles</a:t>
            </a:r>
          </a:p>
        </p:txBody>
      </p:sp>
      <p:pic>
        <p:nvPicPr>
          <p:cNvPr id="7" name="Picture 7">
            <a:extLst>
              <a:ext uri="{FF2B5EF4-FFF2-40B4-BE49-F238E27FC236}">
                <a16:creationId xmlns:a16="http://schemas.microsoft.com/office/drawing/2014/main" id="{F784A13F-00A7-F445-C5A7-D69ECF128FF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03818" y="336647"/>
            <a:ext cx="389984" cy="39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488271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4_Small Size Content Only">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AB4141BD-EF82-4C9E-BCA9-01E54D774015}"/>
              </a:ext>
            </a:extLst>
          </p:cNvPr>
          <p:cNvSpPr>
            <a:spLocks noChangeArrowheads="1"/>
          </p:cNvSpPr>
          <p:nvPr userDrawn="1"/>
        </p:nvSpPr>
        <p:spPr bwMode="auto">
          <a:xfrm>
            <a:off x="10687051" y="6468533"/>
            <a:ext cx="609600" cy="18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sz="3400">
                <a:solidFill>
                  <a:schemeClr val="tx1"/>
                </a:solidFill>
                <a:latin typeface="Arial" panose="020B0604020202020204" pitchFamily="34" charset="0"/>
                <a:ea typeface="MS PGothic" panose="020B0600070205080204" pitchFamily="34" charset="-128"/>
              </a:defRPr>
            </a:lvl1pPr>
            <a:lvl2pPr marL="742950" indent="-285750" defTabSz="912813">
              <a:defRPr sz="3400">
                <a:solidFill>
                  <a:schemeClr val="tx1"/>
                </a:solidFill>
                <a:latin typeface="Arial" panose="020B0604020202020204" pitchFamily="34" charset="0"/>
                <a:ea typeface="MS PGothic" panose="020B0600070205080204" pitchFamily="34" charset="-128"/>
              </a:defRPr>
            </a:lvl2pPr>
            <a:lvl3pPr marL="1143000" indent="-228600" defTabSz="912813">
              <a:defRPr sz="3400">
                <a:solidFill>
                  <a:schemeClr val="tx1"/>
                </a:solidFill>
                <a:latin typeface="Arial" panose="020B0604020202020204" pitchFamily="34" charset="0"/>
                <a:ea typeface="MS PGothic" panose="020B0600070205080204" pitchFamily="34" charset="-128"/>
              </a:defRPr>
            </a:lvl3pPr>
            <a:lvl4pPr marL="1600200" indent="-228600" defTabSz="912813">
              <a:defRPr sz="3400">
                <a:solidFill>
                  <a:schemeClr val="tx1"/>
                </a:solidFill>
                <a:latin typeface="Arial" panose="020B0604020202020204" pitchFamily="34" charset="0"/>
                <a:ea typeface="MS PGothic" panose="020B0600070205080204" pitchFamily="34" charset="-128"/>
              </a:defRPr>
            </a:lvl4pPr>
            <a:lvl5pPr marL="2057400" indent="-228600" defTabSz="912813">
              <a:defRPr sz="3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lgn="r">
              <a:defRPr/>
            </a:pPr>
            <a:fld id="{190CD522-B7D8-48B4-914F-B615231BED07}" type="slidenum">
              <a:rPr lang="en-US" altLang="en-US" sz="933" smtClean="0">
                <a:solidFill>
                  <a:srgbClr val="7F7F7F"/>
                </a:solidFill>
                <a:latin typeface="Aptos" panose="020B0004020202020204" pitchFamily="34" charset="0"/>
              </a:rPr>
              <a:pPr algn="r">
                <a:defRPr/>
              </a:pPr>
              <a:t>‹#›</a:t>
            </a:fld>
            <a:endParaRPr lang="en-US" altLang="en-US" sz="933">
              <a:solidFill>
                <a:srgbClr val="7F7F7F"/>
              </a:solidFill>
              <a:latin typeface="Aptos" panose="020B0004020202020204" pitchFamily="34" charset="0"/>
            </a:endParaRPr>
          </a:p>
        </p:txBody>
      </p:sp>
      <p:sp>
        <p:nvSpPr>
          <p:cNvPr id="8" name="Rectangle 4">
            <a:extLst>
              <a:ext uri="{FF2B5EF4-FFF2-40B4-BE49-F238E27FC236}">
                <a16:creationId xmlns:a16="http://schemas.microsoft.com/office/drawing/2014/main" id="{BE73590A-3B5A-4F2E-99C7-865768781FFD}"/>
              </a:ext>
            </a:extLst>
          </p:cNvPr>
          <p:cNvSpPr>
            <a:spLocks noChangeArrowheads="1"/>
          </p:cNvSpPr>
          <p:nvPr userDrawn="1"/>
        </p:nvSpPr>
        <p:spPr bwMode="auto">
          <a:xfrm>
            <a:off x="895351" y="1699684"/>
            <a:ext cx="3352800" cy="25400"/>
          </a:xfrm>
          <a:prstGeom prst="rect">
            <a:avLst/>
          </a:prstGeom>
          <a:solidFill>
            <a:srgbClr val="E31936"/>
          </a:solidFill>
          <a:ln>
            <a:noFill/>
          </a:ln>
        </p:spPr>
        <p:txBody>
          <a:bodyPr/>
          <a:lstStyle>
            <a:lvl1pPr>
              <a:defRPr sz="3400">
                <a:solidFill>
                  <a:schemeClr val="tx1"/>
                </a:solidFill>
                <a:latin typeface="Arial" panose="020B0604020202020204" pitchFamily="34" charset="0"/>
                <a:ea typeface="MS PGothic" panose="020B0600070205080204" pitchFamily="34" charset="-128"/>
              </a:defRPr>
            </a:lvl1pPr>
            <a:lvl2pPr marL="742950" indent="-285750">
              <a:defRPr sz="3400">
                <a:solidFill>
                  <a:schemeClr val="tx1"/>
                </a:solidFill>
                <a:latin typeface="Arial" panose="020B0604020202020204" pitchFamily="34" charset="0"/>
                <a:ea typeface="MS PGothic" panose="020B0600070205080204" pitchFamily="34" charset="-128"/>
              </a:defRPr>
            </a:lvl2pPr>
            <a:lvl3pPr marL="1143000" indent="-228600">
              <a:defRPr sz="3400">
                <a:solidFill>
                  <a:schemeClr val="tx1"/>
                </a:solidFill>
                <a:latin typeface="Arial" panose="020B0604020202020204" pitchFamily="34" charset="0"/>
                <a:ea typeface="MS PGothic" panose="020B0600070205080204" pitchFamily="34" charset="-128"/>
              </a:defRPr>
            </a:lvl3pPr>
            <a:lvl4pPr marL="1600200" indent="-228600">
              <a:defRPr sz="3400">
                <a:solidFill>
                  <a:schemeClr val="tx1"/>
                </a:solidFill>
                <a:latin typeface="Arial" panose="020B0604020202020204" pitchFamily="34" charset="0"/>
                <a:ea typeface="MS PGothic" panose="020B0600070205080204" pitchFamily="34" charset="-128"/>
              </a:defRPr>
            </a:lvl4pPr>
            <a:lvl5pPr marL="2057400" indent="-228600">
              <a:defRPr sz="3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defRPr/>
            </a:pPr>
            <a:endParaRPr lang="en-US" altLang="en-US" sz="3200">
              <a:solidFill>
                <a:srgbClr val="000000"/>
              </a:solidFill>
              <a:latin typeface="Aptos" panose="020B0004020202020204" pitchFamily="34" charset="0"/>
            </a:endParaRPr>
          </a:p>
        </p:txBody>
      </p:sp>
      <p:sp>
        <p:nvSpPr>
          <p:cNvPr id="9" name="Rectangle 4">
            <a:extLst>
              <a:ext uri="{FF2B5EF4-FFF2-40B4-BE49-F238E27FC236}">
                <a16:creationId xmlns:a16="http://schemas.microsoft.com/office/drawing/2014/main" id="{0149462F-C78C-4090-A59F-8A5C755D10CF}"/>
              </a:ext>
            </a:extLst>
          </p:cNvPr>
          <p:cNvSpPr>
            <a:spLocks noChangeArrowheads="1"/>
          </p:cNvSpPr>
          <p:nvPr userDrawn="1"/>
        </p:nvSpPr>
        <p:spPr bwMode="auto">
          <a:xfrm>
            <a:off x="903817" y="6206067"/>
            <a:ext cx="3352800" cy="25400"/>
          </a:xfrm>
          <a:prstGeom prst="rect">
            <a:avLst/>
          </a:prstGeom>
          <a:solidFill>
            <a:srgbClr val="E31936"/>
          </a:solidFill>
          <a:ln>
            <a:noFill/>
          </a:ln>
        </p:spPr>
        <p:txBody>
          <a:bodyPr/>
          <a:lstStyle>
            <a:lvl1pPr>
              <a:defRPr sz="3400">
                <a:solidFill>
                  <a:schemeClr val="tx1"/>
                </a:solidFill>
                <a:latin typeface="Arial" panose="020B0604020202020204" pitchFamily="34" charset="0"/>
                <a:ea typeface="MS PGothic" panose="020B0600070205080204" pitchFamily="34" charset="-128"/>
              </a:defRPr>
            </a:lvl1pPr>
            <a:lvl2pPr marL="742950" indent="-285750">
              <a:defRPr sz="3400">
                <a:solidFill>
                  <a:schemeClr val="tx1"/>
                </a:solidFill>
                <a:latin typeface="Arial" panose="020B0604020202020204" pitchFamily="34" charset="0"/>
                <a:ea typeface="MS PGothic" panose="020B0600070205080204" pitchFamily="34" charset="-128"/>
              </a:defRPr>
            </a:lvl2pPr>
            <a:lvl3pPr marL="1143000" indent="-228600">
              <a:defRPr sz="3400">
                <a:solidFill>
                  <a:schemeClr val="tx1"/>
                </a:solidFill>
                <a:latin typeface="Arial" panose="020B0604020202020204" pitchFamily="34" charset="0"/>
                <a:ea typeface="MS PGothic" panose="020B0600070205080204" pitchFamily="34" charset="-128"/>
              </a:defRPr>
            </a:lvl3pPr>
            <a:lvl4pPr marL="1600200" indent="-228600">
              <a:defRPr sz="3400">
                <a:solidFill>
                  <a:schemeClr val="tx1"/>
                </a:solidFill>
                <a:latin typeface="Arial" panose="020B0604020202020204" pitchFamily="34" charset="0"/>
                <a:ea typeface="MS PGothic" panose="020B0600070205080204" pitchFamily="34" charset="-128"/>
              </a:defRPr>
            </a:lvl4pPr>
            <a:lvl5pPr marL="2057400" indent="-228600">
              <a:defRPr sz="3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defRPr/>
            </a:pPr>
            <a:endParaRPr lang="en-US" altLang="en-US" sz="3200" dirty="0">
              <a:solidFill>
                <a:srgbClr val="000000"/>
              </a:solidFill>
              <a:latin typeface="Aptos" panose="020B0004020202020204" pitchFamily="34" charset="0"/>
            </a:endParaRPr>
          </a:p>
        </p:txBody>
      </p:sp>
      <p:sp>
        <p:nvSpPr>
          <p:cNvPr id="3" name="Content Placeholder 2"/>
          <p:cNvSpPr>
            <a:spLocks noGrp="1"/>
          </p:cNvSpPr>
          <p:nvPr>
            <p:ph idx="1" hasCustomPrompt="1"/>
          </p:nvPr>
        </p:nvSpPr>
        <p:spPr>
          <a:xfrm>
            <a:off x="903816" y="1853563"/>
            <a:ext cx="3376781" cy="4140837"/>
          </a:xfrm>
          <a:prstGeom prst="rect">
            <a:avLst/>
          </a:prstGeom>
        </p:spPr>
        <p:txBody>
          <a:bodyPr lIns="0"/>
          <a:lstStyle>
            <a:lvl1pPr marL="0" indent="0">
              <a:lnSpc>
                <a:spcPct val="100000"/>
              </a:lnSpc>
              <a:spcBef>
                <a:spcPts val="900"/>
              </a:spcBef>
              <a:spcAft>
                <a:spcPts val="900"/>
              </a:spcAft>
              <a:buFont typeface="Futura Md BT" panose="020B0602020204020303" pitchFamily="34" charset="0"/>
              <a:buNone/>
              <a:defRPr sz="1600">
                <a:solidFill>
                  <a:schemeClr val="bg1"/>
                </a:solidFill>
                <a:latin typeface="Aptos" panose="020B0004020202020204" pitchFamily="34" charset="0"/>
                <a:cs typeface="Arial"/>
              </a:defRPr>
            </a:lvl1pPr>
            <a:lvl2pPr marL="230188" indent="-230188">
              <a:lnSpc>
                <a:spcPct val="100000"/>
              </a:lnSpc>
              <a:spcBef>
                <a:spcPts val="0"/>
              </a:spcBef>
              <a:spcAft>
                <a:spcPts val="900"/>
              </a:spcAft>
              <a:buFont typeface="Futura Lt BT" panose="020B0402020204020303" pitchFamily="34" charset="0"/>
              <a:buChar char="–"/>
              <a:tabLst/>
              <a:defRPr sz="1467">
                <a:solidFill>
                  <a:schemeClr val="bg1"/>
                </a:solidFill>
                <a:latin typeface="Aptos" panose="020B0004020202020204" pitchFamily="34" charset="0"/>
                <a:cs typeface="Arial"/>
              </a:defRPr>
            </a:lvl2pPr>
            <a:lvl3pPr marL="400050" indent="-153988">
              <a:lnSpc>
                <a:spcPct val="100000"/>
              </a:lnSpc>
              <a:spcBef>
                <a:spcPts val="0"/>
              </a:spcBef>
              <a:spcAft>
                <a:spcPts val="900"/>
              </a:spcAft>
              <a:buFont typeface="Futura Md BT" panose="020B0602020204020303" pitchFamily="34" charset="0"/>
              <a:buChar char="-"/>
              <a:defRPr sz="1467">
                <a:solidFill>
                  <a:schemeClr val="bg1">
                    <a:lumMod val="85000"/>
                  </a:schemeClr>
                </a:solidFill>
                <a:latin typeface="Aptos" panose="020B0004020202020204" pitchFamily="34" charset="0"/>
                <a:cs typeface="Arial"/>
              </a:defRPr>
            </a:lvl3pPr>
            <a:lvl4pPr marL="607469" indent="-154513">
              <a:lnSpc>
                <a:spcPct val="100000"/>
              </a:lnSpc>
              <a:spcBef>
                <a:spcPts val="0"/>
              </a:spcBef>
              <a:spcAft>
                <a:spcPts val="1467"/>
              </a:spcAft>
              <a:defRPr sz="1467">
                <a:solidFill>
                  <a:schemeClr val="bg1">
                    <a:lumMod val="85000"/>
                  </a:schemeClr>
                </a:solidFill>
                <a:latin typeface="Futura Md BT" panose="020B0602020204020303" pitchFamily="34" charset="0"/>
                <a:cs typeface="Arial"/>
              </a:defRPr>
            </a:lvl4pPr>
            <a:lvl5pPr marL="922844" indent="-160863">
              <a:lnSpc>
                <a:spcPct val="100000"/>
              </a:lnSpc>
              <a:spcBef>
                <a:spcPts val="0"/>
              </a:spcBef>
              <a:spcAft>
                <a:spcPts val="1467"/>
              </a:spcAft>
              <a:defRPr sz="1467">
                <a:solidFill>
                  <a:schemeClr val="bg1">
                    <a:lumMod val="85000"/>
                  </a:schemeClr>
                </a:solidFill>
                <a:latin typeface="Futura Md BT" panose="020B0602020204020303" pitchFamily="34" charset="0"/>
                <a:cs typeface="Arial"/>
              </a:defRPr>
            </a:lvl5pPr>
          </a:lstStyle>
          <a:p>
            <a:pPr lvl="0"/>
            <a:r>
              <a:rPr lang="en-US" dirty="0"/>
              <a:t>Edit Master text styles</a:t>
            </a:r>
          </a:p>
          <a:p>
            <a:pPr lvl="1"/>
            <a:r>
              <a:rPr lang="en-US" dirty="0"/>
              <a:t>Second level</a:t>
            </a:r>
          </a:p>
        </p:txBody>
      </p:sp>
      <p:sp>
        <p:nvSpPr>
          <p:cNvPr id="18" name="Title 1">
            <a:extLst>
              <a:ext uri="{FF2B5EF4-FFF2-40B4-BE49-F238E27FC236}">
                <a16:creationId xmlns:a16="http://schemas.microsoft.com/office/drawing/2014/main" id="{028C1278-D10C-4BC8-B6DA-BFDD151E4332}"/>
              </a:ext>
            </a:extLst>
          </p:cNvPr>
          <p:cNvSpPr>
            <a:spLocks noGrp="1"/>
          </p:cNvSpPr>
          <p:nvPr>
            <p:ph type="title"/>
          </p:nvPr>
        </p:nvSpPr>
        <p:spPr>
          <a:xfrm>
            <a:off x="903817" y="1266825"/>
            <a:ext cx="10373784" cy="312928"/>
          </a:xfrm>
          <a:prstGeom prst="rect">
            <a:avLst/>
          </a:prstGeom>
        </p:spPr>
        <p:txBody>
          <a:bodyPr lIns="0" bIns="0"/>
          <a:lstStyle>
            <a:lvl1pPr>
              <a:defRPr sz="2400">
                <a:solidFill>
                  <a:schemeClr val="bg1"/>
                </a:solidFill>
                <a:latin typeface="Aptos" panose="020B0004020202020204" pitchFamily="34" charset="0"/>
              </a:defRPr>
            </a:lvl1pPr>
          </a:lstStyle>
          <a:p>
            <a:r>
              <a:rPr lang="en-US" dirty="0"/>
              <a:t>Click to edit Master title style</a:t>
            </a:r>
          </a:p>
        </p:txBody>
      </p:sp>
      <p:sp>
        <p:nvSpPr>
          <p:cNvPr id="2" name="Picture Placeholder 3">
            <a:extLst>
              <a:ext uri="{FF2B5EF4-FFF2-40B4-BE49-F238E27FC236}">
                <a16:creationId xmlns:a16="http://schemas.microsoft.com/office/drawing/2014/main" id="{1E47D914-9DCA-EE55-598C-27C4C32728FD}"/>
              </a:ext>
            </a:extLst>
          </p:cNvPr>
          <p:cNvSpPr>
            <a:spLocks noGrp="1"/>
          </p:cNvSpPr>
          <p:nvPr>
            <p:ph type="pic" sz="quarter" idx="19"/>
          </p:nvPr>
        </p:nvSpPr>
        <p:spPr>
          <a:xfrm>
            <a:off x="4390846" y="1701798"/>
            <a:ext cx="3430258" cy="4543542"/>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4" name="Picture Placeholder 3">
            <a:extLst>
              <a:ext uri="{FF2B5EF4-FFF2-40B4-BE49-F238E27FC236}">
                <a16:creationId xmlns:a16="http://schemas.microsoft.com/office/drawing/2014/main" id="{E13C15AE-72D9-9DE7-ED5B-298DDB04806C}"/>
              </a:ext>
            </a:extLst>
          </p:cNvPr>
          <p:cNvSpPr>
            <a:spLocks noGrp="1"/>
          </p:cNvSpPr>
          <p:nvPr>
            <p:ph type="pic" sz="quarter" idx="20"/>
          </p:nvPr>
        </p:nvSpPr>
        <p:spPr>
          <a:xfrm>
            <a:off x="7853549" y="1701798"/>
            <a:ext cx="3443102" cy="4543542"/>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5" name="Text Placeholder 7">
            <a:extLst>
              <a:ext uri="{FF2B5EF4-FFF2-40B4-BE49-F238E27FC236}">
                <a16:creationId xmlns:a16="http://schemas.microsoft.com/office/drawing/2014/main" id="{92E37546-F80C-97DB-6D12-F5851A215342}"/>
              </a:ext>
            </a:extLst>
          </p:cNvPr>
          <p:cNvSpPr>
            <a:spLocks noGrp="1"/>
          </p:cNvSpPr>
          <p:nvPr>
            <p:ph type="body" sz="quarter" idx="10"/>
          </p:nvPr>
        </p:nvSpPr>
        <p:spPr>
          <a:xfrm>
            <a:off x="1507203" y="451178"/>
            <a:ext cx="6118167" cy="204183"/>
          </a:xfrm>
          <a:prstGeom prst="rect">
            <a:avLst/>
          </a:prstGeom>
        </p:spPr>
        <p:txBody>
          <a:bodyPr lIns="0" tIns="0" rIns="0" bIns="0" anchor="ctr"/>
          <a:lstStyle>
            <a:lvl1pPr marL="0" indent="0">
              <a:buNone/>
              <a:defRPr sz="1067" b="1" cap="all" spc="133" baseline="0">
                <a:solidFill>
                  <a:srgbClr val="E31936"/>
                </a:solidFill>
                <a:latin typeface="Aptos" panose="020B0004020202020204" pitchFamily="34" charset="0"/>
              </a:defRPr>
            </a:lvl1pPr>
          </a:lstStyle>
          <a:p>
            <a:pPr lvl="0"/>
            <a:r>
              <a:rPr lang="en-US" dirty="0"/>
              <a:t>Edit Master text styles</a:t>
            </a:r>
          </a:p>
        </p:txBody>
      </p:sp>
      <p:pic>
        <p:nvPicPr>
          <p:cNvPr id="10" name="Picture 7">
            <a:extLst>
              <a:ext uri="{FF2B5EF4-FFF2-40B4-BE49-F238E27FC236}">
                <a16:creationId xmlns:a16="http://schemas.microsoft.com/office/drawing/2014/main" id="{93EF78B8-F51A-2C82-E018-20018EB5D6C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03818" y="336647"/>
            <a:ext cx="389984" cy="39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09411"/>
      </p:ext>
    </p:extLst>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1_Small Size Content Only">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AB4141BD-EF82-4C9E-BCA9-01E54D774015}"/>
              </a:ext>
            </a:extLst>
          </p:cNvPr>
          <p:cNvSpPr>
            <a:spLocks noChangeArrowheads="1"/>
          </p:cNvSpPr>
          <p:nvPr userDrawn="1"/>
        </p:nvSpPr>
        <p:spPr bwMode="auto">
          <a:xfrm>
            <a:off x="10687051" y="6468533"/>
            <a:ext cx="609600" cy="18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sz="3400">
                <a:solidFill>
                  <a:schemeClr val="tx1"/>
                </a:solidFill>
                <a:latin typeface="Arial" panose="020B0604020202020204" pitchFamily="34" charset="0"/>
                <a:ea typeface="MS PGothic" panose="020B0600070205080204" pitchFamily="34" charset="-128"/>
              </a:defRPr>
            </a:lvl1pPr>
            <a:lvl2pPr marL="742950" indent="-285750" defTabSz="912813">
              <a:defRPr sz="3400">
                <a:solidFill>
                  <a:schemeClr val="tx1"/>
                </a:solidFill>
                <a:latin typeface="Arial" panose="020B0604020202020204" pitchFamily="34" charset="0"/>
                <a:ea typeface="MS PGothic" panose="020B0600070205080204" pitchFamily="34" charset="-128"/>
              </a:defRPr>
            </a:lvl2pPr>
            <a:lvl3pPr marL="1143000" indent="-228600" defTabSz="912813">
              <a:defRPr sz="3400">
                <a:solidFill>
                  <a:schemeClr val="tx1"/>
                </a:solidFill>
                <a:latin typeface="Arial" panose="020B0604020202020204" pitchFamily="34" charset="0"/>
                <a:ea typeface="MS PGothic" panose="020B0600070205080204" pitchFamily="34" charset="-128"/>
              </a:defRPr>
            </a:lvl3pPr>
            <a:lvl4pPr marL="1600200" indent="-228600" defTabSz="912813">
              <a:defRPr sz="3400">
                <a:solidFill>
                  <a:schemeClr val="tx1"/>
                </a:solidFill>
                <a:latin typeface="Arial" panose="020B0604020202020204" pitchFamily="34" charset="0"/>
                <a:ea typeface="MS PGothic" panose="020B0600070205080204" pitchFamily="34" charset="-128"/>
              </a:defRPr>
            </a:lvl4pPr>
            <a:lvl5pPr marL="2057400" indent="-228600" defTabSz="912813">
              <a:defRPr sz="3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lgn="r">
              <a:defRPr/>
            </a:pPr>
            <a:fld id="{190CD522-B7D8-48B4-914F-B615231BED07}" type="slidenum">
              <a:rPr lang="en-US" altLang="en-US" sz="933" smtClean="0">
                <a:solidFill>
                  <a:srgbClr val="7F7F7F"/>
                </a:solidFill>
                <a:latin typeface="Aptos" panose="020B0004020202020204" pitchFamily="34" charset="0"/>
              </a:rPr>
              <a:pPr algn="r">
                <a:defRPr/>
              </a:pPr>
              <a:t>‹#›</a:t>
            </a:fld>
            <a:endParaRPr lang="en-US" altLang="en-US" sz="933">
              <a:solidFill>
                <a:srgbClr val="7F7F7F"/>
              </a:solidFill>
              <a:latin typeface="Aptos" panose="020B0004020202020204" pitchFamily="34" charset="0"/>
            </a:endParaRPr>
          </a:p>
        </p:txBody>
      </p:sp>
      <p:sp>
        <p:nvSpPr>
          <p:cNvPr id="2" name="Text Placeholder 7">
            <a:extLst>
              <a:ext uri="{FF2B5EF4-FFF2-40B4-BE49-F238E27FC236}">
                <a16:creationId xmlns:a16="http://schemas.microsoft.com/office/drawing/2014/main" id="{A8FA0EEC-BC09-1E64-5598-7D8DF43D7C3C}"/>
              </a:ext>
            </a:extLst>
          </p:cNvPr>
          <p:cNvSpPr>
            <a:spLocks noGrp="1"/>
          </p:cNvSpPr>
          <p:nvPr>
            <p:ph type="body" sz="quarter" idx="10"/>
          </p:nvPr>
        </p:nvSpPr>
        <p:spPr>
          <a:xfrm>
            <a:off x="1507203" y="451178"/>
            <a:ext cx="6118167" cy="204183"/>
          </a:xfrm>
          <a:prstGeom prst="rect">
            <a:avLst/>
          </a:prstGeom>
        </p:spPr>
        <p:txBody>
          <a:bodyPr lIns="0" tIns="0" rIns="0" bIns="0" anchor="ctr"/>
          <a:lstStyle>
            <a:lvl1pPr marL="0" indent="0">
              <a:buNone/>
              <a:defRPr sz="1067" b="1" cap="all" spc="133" baseline="0">
                <a:solidFill>
                  <a:srgbClr val="E31936"/>
                </a:solidFill>
                <a:latin typeface="Aptos" panose="020B0004020202020204" pitchFamily="34" charset="0"/>
              </a:defRPr>
            </a:lvl1pPr>
          </a:lstStyle>
          <a:p>
            <a:pPr lvl="0"/>
            <a:r>
              <a:rPr lang="en-US" dirty="0"/>
              <a:t>Edit Master text styles</a:t>
            </a:r>
          </a:p>
        </p:txBody>
      </p:sp>
      <p:pic>
        <p:nvPicPr>
          <p:cNvPr id="4" name="Picture 7">
            <a:extLst>
              <a:ext uri="{FF2B5EF4-FFF2-40B4-BE49-F238E27FC236}">
                <a16:creationId xmlns:a16="http://schemas.microsoft.com/office/drawing/2014/main" id="{DE83C392-47E3-61B3-5824-019CA0395DF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03818" y="336647"/>
            <a:ext cx="389984" cy="39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969282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Large Image)">
    <p:bg>
      <p:bgPr>
        <a:blipFill dpi="0" rotWithShape="1">
          <a:blip r:embed="rId2">
            <a:alphaModFix amt="75000"/>
            <a:lum/>
          </a:blip>
          <a:srcRect/>
          <a:stretch>
            <a:fillRect t="-39000" b="-39000"/>
          </a:stretch>
        </a:blipFill>
        <a:effectLst/>
      </p:bgPr>
    </p:bg>
    <p:spTree>
      <p:nvGrpSpPr>
        <p:cNvPr id="1" name=""/>
        <p:cNvGrpSpPr/>
        <p:nvPr/>
      </p:nvGrpSpPr>
      <p:grpSpPr>
        <a:xfrm>
          <a:off x="0" y="0"/>
          <a:ext cx="0" cy="0"/>
          <a:chOff x="0" y="0"/>
          <a:chExt cx="0" cy="0"/>
        </a:xfrm>
      </p:grpSpPr>
      <p:sp>
        <p:nvSpPr>
          <p:cNvPr id="6" name="Text Placeholder 2"/>
          <p:cNvSpPr>
            <a:spLocks noGrp="1"/>
          </p:cNvSpPr>
          <p:nvPr>
            <p:ph type="body" idx="1"/>
          </p:nvPr>
        </p:nvSpPr>
        <p:spPr>
          <a:xfrm>
            <a:off x="6536251" y="500816"/>
            <a:ext cx="4103077" cy="1001974"/>
          </a:xfrm>
          <a:prstGeom prst="rect">
            <a:avLst/>
          </a:prstGeom>
        </p:spPr>
        <p:txBody>
          <a:bodyPr lIns="0"/>
          <a:lstStyle>
            <a:lvl1pPr marL="0" indent="0" algn="r">
              <a:lnSpc>
                <a:spcPct val="100000"/>
              </a:lnSpc>
              <a:buNone/>
              <a:defRPr sz="2600" b="1" i="0" cap="all" spc="400" baseline="0">
                <a:solidFill>
                  <a:srgbClr val="153764"/>
                </a:solidFill>
                <a:latin typeface="Aptos" panose="020B0004020202020204" pitchFamily="34" charset="0"/>
                <a:cs typeface="Arial"/>
              </a:defRPr>
            </a:lvl1pPr>
            <a:lvl2pPr marL="853111" indent="0">
              <a:buNone/>
              <a:defRPr sz="3333"/>
            </a:lvl2pPr>
            <a:lvl3pPr marL="1706221" indent="0">
              <a:buNone/>
              <a:defRPr sz="2933"/>
            </a:lvl3pPr>
            <a:lvl4pPr marL="2559332" indent="0">
              <a:buNone/>
              <a:defRPr sz="2667"/>
            </a:lvl4pPr>
            <a:lvl5pPr marL="3412444" indent="0">
              <a:buNone/>
              <a:defRPr sz="2667"/>
            </a:lvl5pPr>
            <a:lvl6pPr marL="4265555" indent="0">
              <a:buNone/>
              <a:defRPr sz="2667"/>
            </a:lvl6pPr>
            <a:lvl7pPr marL="5118669" indent="0">
              <a:buNone/>
              <a:defRPr sz="2667"/>
            </a:lvl7pPr>
            <a:lvl8pPr marL="5971780" indent="0">
              <a:buNone/>
              <a:defRPr sz="2667"/>
            </a:lvl8pPr>
            <a:lvl9pPr marL="6824891" indent="0">
              <a:buNone/>
              <a:defRPr sz="2667"/>
            </a:lvl9pPr>
          </a:lstStyle>
          <a:p>
            <a:pPr lvl="0"/>
            <a:r>
              <a:rPr lang="en-US" dirty="0"/>
              <a:t>Edit Master text styles</a:t>
            </a:r>
          </a:p>
        </p:txBody>
      </p:sp>
      <p:sp>
        <p:nvSpPr>
          <p:cNvPr id="14" name="Picture Placeholder 3">
            <a:extLst>
              <a:ext uri="{FF2B5EF4-FFF2-40B4-BE49-F238E27FC236}">
                <a16:creationId xmlns:a16="http://schemas.microsoft.com/office/drawing/2014/main" id="{48E69DB2-7668-497A-B99A-EEE4ABCAAA7A}"/>
              </a:ext>
            </a:extLst>
          </p:cNvPr>
          <p:cNvSpPr>
            <a:spLocks noGrp="1"/>
          </p:cNvSpPr>
          <p:nvPr>
            <p:ph type="pic" sz="quarter" idx="19"/>
          </p:nvPr>
        </p:nvSpPr>
        <p:spPr>
          <a:xfrm>
            <a:off x="905431" y="1685581"/>
            <a:ext cx="10378518" cy="5172418"/>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pic>
        <p:nvPicPr>
          <p:cNvPr id="4" name="Picture 7">
            <a:extLst>
              <a:ext uri="{FF2B5EF4-FFF2-40B4-BE49-F238E27FC236}">
                <a16:creationId xmlns:a16="http://schemas.microsoft.com/office/drawing/2014/main" id="{F95C3F28-FF61-AAE1-60EC-D405B5211506}"/>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903818" y="336647"/>
            <a:ext cx="389984" cy="39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4743914"/>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1_Small Size Content Only">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AB4141BD-EF82-4C9E-BCA9-01E54D774015}"/>
              </a:ext>
            </a:extLst>
          </p:cNvPr>
          <p:cNvSpPr>
            <a:spLocks noChangeArrowheads="1"/>
          </p:cNvSpPr>
          <p:nvPr userDrawn="1"/>
        </p:nvSpPr>
        <p:spPr bwMode="auto">
          <a:xfrm>
            <a:off x="10687051" y="6468533"/>
            <a:ext cx="609600" cy="18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sz="3400">
                <a:solidFill>
                  <a:schemeClr val="tx1"/>
                </a:solidFill>
                <a:latin typeface="Arial" panose="020B0604020202020204" pitchFamily="34" charset="0"/>
                <a:ea typeface="MS PGothic" panose="020B0600070205080204" pitchFamily="34" charset="-128"/>
              </a:defRPr>
            </a:lvl1pPr>
            <a:lvl2pPr marL="742950" indent="-285750" defTabSz="912813">
              <a:defRPr sz="3400">
                <a:solidFill>
                  <a:schemeClr val="tx1"/>
                </a:solidFill>
                <a:latin typeface="Arial" panose="020B0604020202020204" pitchFamily="34" charset="0"/>
                <a:ea typeface="MS PGothic" panose="020B0600070205080204" pitchFamily="34" charset="-128"/>
              </a:defRPr>
            </a:lvl2pPr>
            <a:lvl3pPr marL="1143000" indent="-228600" defTabSz="912813">
              <a:defRPr sz="3400">
                <a:solidFill>
                  <a:schemeClr val="tx1"/>
                </a:solidFill>
                <a:latin typeface="Arial" panose="020B0604020202020204" pitchFamily="34" charset="0"/>
                <a:ea typeface="MS PGothic" panose="020B0600070205080204" pitchFamily="34" charset="-128"/>
              </a:defRPr>
            </a:lvl3pPr>
            <a:lvl4pPr marL="1600200" indent="-228600" defTabSz="912813">
              <a:defRPr sz="3400">
                <a:solidFill>
                  <a:schemeClr val="tx1"/>
                </a:solidFill>
                <a:latin typeface="Arial" panose="020B0604020202020204" pitchFamily="34" charset="0"/>
                <a:ea typeface="MS PGothic" panose="020B0600070205080204" pitchFamily="34" charset="-128"/>
              </a:defRPr>
            </a:lvl4pPr>
            <a:lvl5pPr marL="2057400" indent="-228600" defTabSz="912813">
              <a:defRPr sz="3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lgn="r">
              <a:defRPr/>
            </a:pPr>
            <a:fld id="{190CD522-B7D8-48B4-914F-B615231BED07}" type="slidenum">
              <a:rPr lang="en-US" altLang="en-US" sz="933" smtClean="0">
                <a:solidFill>
                  <a:srgbClr val="7F7F7F"/>
                </a:solidFill>
                <a:latin typeface="Aptos" panose="020B0004020202020204" pitchFamily="34" charset="0"/>
              </a:rPr>
              <a:pPr algn="r">
                <a:defRPr/>
              </a:pPr>
              <a:t>‹#›</a:t>
            </a:fld>
            <a:endParaRPr lang="en-US" altLang="en-US" sz="933">
              <a:solidFill>
                <a:srgbClr val="7F7F7F"/>
              </a:solidFill>
              <a:latin typeface="Aptos" panose="020B0004020202020204" pitchFamily="34" charset="0"/>
            </a:endParaRPr>
          </a:p>
        </p:txBody>
      </p:sp>
      <p:sp>
        <p:nvSpPr>
          <p:cNvPr id="8" name="Rectangle 4">
            <a:extLst>
              <a:ext uri="{FF2B5EF4-FFF2-40B4-BE49-F238E27FC236}">
                <a16:creationId xmlns:a16="http://schemas.microsoft.com/office/drawing/2014/main" id="{BE73590A-3B5A-4F2E-99C7-865768781FFD}"/>
              </a:ext>
            </a:extLst>
          </p:cNvPr>
          <p:cNvSpPr>
            <a:spLocks noChangeArrowheads="1"/>
          </p:cNvSpPr>
          <p:nvPr userDrawn="1"/>
        </p:nvSpPr>
        <p:spPr bwMode="auto">
          <a:xfrm>
            <a:off x="895351" y="1699684"/>
            <a:ext cx="3352800" cy="25400"/>
          </a:xfrm>
          <a:prstGeom prst="rect">
            <a:avLst/>
          </a:prstGeom>
          <a:solidFill>
            <a:srgbClr val="E31936"/>
          </a:solidFill>
          <a:ln>
            <a:noFill/>
          </a:ln>
        </p:spPr>
        <p:txBody>
          <a:bodyPr/>
          <a:lstStyle>
            <a:lvl1pPr>
              <a:defRPr sz="3400">
                <a:solidFill>
                  <a:schemeClr val="tx1"/>
                </a:solidFill>
                <a:latin typeface="Arial" panose="020B0604020202020204" pitchFamily="34" charset="0"/>
                <a:ea typeface="MS PGothic" panose="020B0600070205080204" pitchFamily="34" charset="-128"/>
              </a:defRPr>
            </a:lvl1pPr>
            <a:lvl2pPr marL="742950" indent="-285750">
              <a:defRPr sz="3400">
                <a:solidFill>
                  <a:schemeClr val="tx1"/>
                </a:solidFill>
                <a:latin typeface="Arial" panose="020B0604020202020204" pitchFamily="34" charset="0"/>
                <a:ea typeface="MS PGothic" panose="020B0600070205080204" pitchFamily="34" charset="-128"/>
              </a:defRPr>
            </a:lvl2pPr>
            <a:lvl3pPr marL="1143000" indent="-228600">
              <a:defRPr sz="3400">
                <a:solidFill>
                  <a:schemeClr val="tx1"/>
                </a:solidFill>
                <a:latin typeface="Arial" panose="020B0604020202020204" pitchFamily="34" charset="0"/>
                <a:ea typeface="MS PGothic" panose="020B0600070205080204" pitchFamily="34" charset="-128"/>
              </a:defRPr>
            </a:lvl3pPr>
            <a:lvl4pPr marL="1600200" indent="-228600">
              <a:defRPr sz="3400">
                <a:solidFill>
                  <a:schemeClr val="tx1"/>
                </a:solidFill>
                <a:latin typeface="Arial" panose="020B0604020202020204" pitchFamily="34" charset="0"/>
                <a:ea typeface="MS PGothic" panose="020B0600070205080204" pitchFamily="34" charset="-128"/>
              </a:defRPr>
            </a:lvl4pPr>
            <a:lvl5pPr marL="2057400" indent="-228600">
              <a:defRPr sz="3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defRPr/>
            </a:pPr>
            <a:endParaRPr lang="en-US" altLang="en-US" sz="3200">
              <a:solidFill>
                <a:srgbClr val="000000"/>
              </a:solidFill>
              <a:latin typeface="Aptos" panose="020B0004020202020204" pitchFamily="34" charset="0"/>
            </a:endParaRPr>
          </a:p>
        </p:txBody>
      </p:sp>
      <p:sp>
        <p:nvSpPr>
          <p:cNvPr id="9" name="Rectangle 4">
            <a:extLst>
              <a:ext uri="{FF2B5EF4-FFF2-40B4-BE49-F238E27FC236}">
                <a16:creationId xmlns:a16="http://schemas.microsoft.com/office/drawing/2014/main" id="{0149462F-C78C-4090-A59F-8A5C755D10CF}"/>
              </a:ext>
            </a:extLst>
          </p:cNvPr>
          <p:cNvSpPr>
            <a:spLocks noChangeArrowheads="1"/>
          </p:cNvSpPr>
          <p:nvPr userDrawn="1"/>
        </p:nvSpPr>
        <p:spPr bwMode="auto">
          <a:xfrm>
            <a:off x="903817" y="6206067"/>
            <a:ext cx="3352800" cy="25400"/>
          </a:xfrm>
          <a:prstGeom prst="rect">
            <a:avLst/>
          </a:prstGeom>
          <a:solidFill>
            <a:srgbClr val="E31936"/>
          </a:solidFill>
          <a:ln>
            <a:noFill/>
          </a:ln>
        </p:spPr>
        <p:txBody>
          <a:bodyPr/>
          <a:lstStyle>
            <a:lvl1pPr>
              <a:defRPr sz="3400">
                <a:solidFill>
                  <a:schemeClr val="tx1"/>
                </a:solidFill>
                <a:latin typeface="Arial" panose="020B0604020202020204" pitchFamily="34" charset="0"/>
                <a:ea typeface="MS PGothic" panose="020B0600070205080204" pitchFamily="34" charset="-128"/>
              </a:defRPr>
            </a:lvl1pPr>
            <a:lvl2pPr marL="742950" indent="-285750">
              <a:defRPr sz="3400">
                <a:solidFill>
                  <a:schemeClr val="tx1"/>
                </a:solidFill>
                <a:latin typeface="Arial" panose="020B0604020202020204" pitchFamily="34" charset="0"/>
                <a:ea typeface="MS PGothic" panose="020B0600070205080204" pitchFamily="34" charset="-128"/>
              </a:defRPr>
            </a:lvl2pPr>
            <a:lvl3pPr marL="1143000" indent="-228600">
              <a:defRPr sz="3400">
                <a:solidFill>
                  <a:schemeClr val="tx1"/>
                </a:solidFill>
                <a:latin typeface="Arial" panose="020B0604020202020204" pitchFamily="34" charset="0"/>
                <a:ea typeface="MS PGothic" panose="020B0600070205080204" pitchFamily="34" charset="-128"/>
              </a:defRPr>
            </a:lvl3pPr>
            <a:lvl4pPr marL="1600200" indent="-228600">
              <a:defRPr sz="3400">
                <a:solidFill>
                  <a:schemeClr val="tx1"/>
                </a:solidFill>
                <a:latin typeface="Arial" panose="020B0604020202020204" pitchFamily="34" charset="0"/>
                <a:ea typeface="MS PGothic" panose="020B0600070205080204" pitchFamily="34" charset="-128"/>
              </a:defRPr>
            </a:lvl4pPr>
            <a:lvl5pPr marL="2057400" indent="-228600">
              <a:defRPr sz="3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defRPr/>
            </a:pPr>
            <a:endParaRPr lang="en-US" altLang="en-US" sz="3200" dirty="0">
              <a:solidFill>
                <a:srgbClr val="000000"/>
              </a:solidFill>
              <a:latin typeface="Aptos" panose="020B0004020202020204" pitchFamily="34" charset="0"/>
            </a:endParaRPr>
          </a:p>
        </p:txBody>
      </p:sp>
      <p:sp>
        <p:nvSpPr>
          <p:cNvPr id="4" name="Picture Placeholder 3">
            <a:extLst>
              <a:ext uri="{FF2B5EF4-FFF2-40B4-BE49-F238E27FC236}">
                <a16:creationId xmlns:a16="http://schemas.microsoft.com/office/drawing/2014/main" id="{88D8C561-02E2-4ABF-9F27-9FF4313E7157}"/>
              </a:ext>
            </a:extLst>
          </p:cNvPr>
          <p:cNvSpPr>
            <a:spLocks noGrp="1"/>
          </p:cNvSpPr>
          <p:nvPr>
            <p:ph type="pic" sz="quarter" idx="13"/>
          </p:nvPr>
        </p:nvSpPr>
        <p:spPr>
          <a:xfrm>
            <a:off x="4411133" y="0"/>
            <a:ext cx="7780867" cy="6858000"/>
          </a:xfrm>
          <a:prstGeom prst="rect">
            <a:avLst/>
          </a:prstGeom>
          <a:noFill/>
        </p:spPr>
        <p:txBody>
          <a:bodyPr/>
          <a:lstStyle>
            <a:lvl1pPr marL="0" indent="0">
              <a:buNone/>
              <a:defRPr sz="1400">
                <a:latin typeface="Aptos" panose="020B0004020202020204" pitchFamily="34" charset="0"/>
              </a:defRPr>
            </a:lvl1pPr>
          </a:lstStyle>
          <a:p>
            <a:pPr lvl="0"/>
            <a:endParaRPr lang="en-US" noProof="0"/>
          </a:p>
        </p:txBody>
      </p:sp>
      <p:sp>
        <p:nvSpPr>
          <p:cNvPr id="18" name="Title 1">
            <a:extLst>
              <a:ext uri="{FF2B5EF4-FFF2-40B4-BE49-F238E27FC236}">
                <a16:creationId xmlns:a16="http://schemas.microsoft.com/office/drawing/2014/main" id="{028C1278-D10C-4BC8-B6DA-BFDD151E4332}"/>
              </a:ext>
            </a:extLst>
          </p:cNvPr>
          <p:cNvSpPr>
            <a:spLocks noGrp="1"/>
          </p:cNvSpPr>
          <p:nvPr>
            <p:ph type="title"/>
          </p:nvPr>
        </p:nvSpPr>
        <p:spPr>
          <a:xfrm>
            <a:off x="903817" y="1266825"/>
            <a:ext cx="3507316" cy="312928"/>
          </a:xfrm>
          <a:prstGeom prst="rect">
            <a:avLst/>
          </a:prstGeom>
        </p:spPr>
        <p:txBody>
          <a:bodyPr lIns="0" bIns="0"/>
          <a:lstStyle>
            <a:lvl1pPr>
              <a:defRPr sz="2400">
                <a:solidFill>
                  <a:schemeClr val="bg1"/>
                </a:solidFill>
                <a:latin typeface="Aptos" panose="020B0004020202020204" pitchFamily="34" charset="0"/>
              </a:defRPr>
            </a:lvl1pPr>
          </a:lstStyle>
          <a:p>
            <a:r>
              <a:rPr lang="en-US" dirty="0"/>
              <a:t>Click to edit Master title style</a:t>
            </a:r>
          </a:p>
        </p:txBody>
      </p:sp>
      <p:sp>
        <p:nvSpPr>
          <p:cNvPr id="10" name="Content Placeholder 2">
            <a:extLst>
              <a:ext uri="{FF2B5EF4-FFF2-40B4-BE49-F238E27FC236}">
                <a16:creationId xmlns:a16="http://schemas.microsoft.com/office/drawing/2014/main" id="{F5E5CF2E-75CF-45CB-B8A8-11F9B3ED4999}"/>
              </a:ext>
            </a:extLst>
          </p:cNvPr>
          <p:cNvSpPr>
            <a:spLocks noGrp="1"/>
          </p:cNvSpPr>
          <p:nvPr>
            <p:ph idx="1" hasCustomPrompt="1"/>
          </p:nvPr>
        </p:nvSpPr>
        <p:spPr>
          <a:xfrm>
            <a:off x="903817" y="1853563"/>
            <a:ext cx="3260990" cy="4140837"/>
          </a:xfrm>
          <a:prstGeom prst="rect">
            <a:avLst/>
          </a:prstGeom>
        </p:spPr>
        <p:txBody>
          <a:bodyPr lIns="0"/>
          <a:lstStyle>
            <a:lvl1pPr marL="0" indent="0">
              <a:lnSpc>
                <a:spcPct val="100000"/>
              </a:lnSpc>
              <a:spcBef>
                <a:spcPts val="900"/>
              </a:spcBef>
              <a:spcAft>
                <a:spcPts val="900"/>
              </a:spcAft>
              <a:buFont typeface="Futura Md BT" panose="020B0602020204020303" pitchFamily="34" charset="0"/>
              <a:buNone/>
              <a:defRPr sz="1600">
                <a:solidFill>
                  <a:schemeClr val="bg1"/>
                </a:solidFill>
                <a:latin typeface="Aptos" panose="020B0004020202020204" pitchFamily="34" charset="0"/>
                <a:cs typeface="Arial"/>
              </a:defRPr>
            </a:lvl1pPr>
            <a:lvl2pPr marL="230188" indent="-230188">
              <a:lnSpc>
                <a:spcPct val="100000"/>
              </a:lnSpc>
              <a:spcBef>
                <a:spcPts val="0"/>
              </a:spcBef>
              <a:spcAft>
                <a:spcPts val="1467"/>
              </a:spcAft>
              <a:buFont typeface="Futura Lt BT" panose="020B0402020204020303" pitchFamily="34" charset="0"/>
              <a:buChar char="–"/>
              <a:tabLst/>
              <a:defRPr sz="1467">
                <a:solidFill>
                  <a:schemeClr val="bg1"/>
                </a:solidFill>
                <a:latin typeface="Aptos" panose="020B0004020202020204" pitchFamily="34" charset="0"/>
                <a:cs typeface="Arial"/>
              </a:defRPr>
            </a:lvl2pPr>
            <a:lvl3pPr marL="400050" indent="-153988">
              <a:lnSpc>
                <a:spcPct val="100000"/>
              </a:lnSpc>
              <a:spcBef>
                <a:spcPts val="0"/>
              </a:spcBef>
              <a:spcAft>
                <a:spcPts val="900"/>
              </a:spcAft>
              <a:buFont typeface="Futura Md BT" panose="020B0602020204020303" pitchFamily="34" charset="0"/>
              <a:buChar char="-"/>
              <a:defRPr sz="1467">
                <a:solidFill>
                  <a:schemeClr val="bg1">
                    <a:lumMod val="85000"/>
                  </a:schemeClr>
                </a:solidFill>
                <a:latin typeface="Aptos" panose="020B0004020202020204" pitchFamily="34" charset="0"/>
                <a:cs typeface="Arial"/>
              </a:defRPr>
            </a:lvl3pPr>
            <a:lvl4pPr marL="607469" indent="-154513">
              <a:lnSpc>
                <a:spcPct val="100000"/>
              </a:lnSpc>
              <a:spcBef>
                <a:spcPts val="0"/>
              </a:spcBef>
              <a:spcAft>
                <a:spcPts val="1467"/>
              </a:spcAft>
              <a:defRPr sz="1467">
                <a:solidFill>
                  <a:schemeClr val="bg1">
                    <a:lumMod val="85000"/>
                  </a:schemeClr>
                </a:solidFill>
                <a:latin typeface="Futura Md BT" panose="020B0602020204020303" pitchFamily="34" charset="0"/>
                <a:cs typeface="Arial"/>
              </a:defRPr>
            </a:lvl4pPr>
            <a:lvl5pPr marL="922844" indent="-160863">
              <a:lnSpc>
                <a:spcPct val="100000"/>
              </a:lnSpc>
              <a:spcBef>
                <a:spcPts val="0"/>
              </a:spcBef>
              <a:spcAft>
                <a:spcPts val="1467"/>
              </a:spcAft>
              <a:defRPr sz="1467">
                <a:solidFill>
                  <a:schemeClr val="bg1">
                    <a:lumMod val="85000"/>
                  </a:schemeClr>
                </a:solidFill>
                <a:latin typeface="Futura Md BT" panose="020B0602020204020303" pitchFamily="34" charset="0"/>
                <a:cs typeface="Arial"/>
              </a:defRPr>
            </a:lvl5pPr>
          </a:lstStyle>
          <a:p>
            <a:pPr lvl="0"/>
            <a:r>
              <a:rPr lang="en-US" dirty="0"/>
              <a:t>Edit Master text styles</a:t>
            </a:r>
          </a:p>
          <a:p>
            <a:pPr lvl="1"/>
            <a:r>
              <a:rPr lang="en-US" dirty="0"/>
              <a:t>Second level</a:t>
            </a:r>
          </a:p>
        </p:txBody>
      </p:sp>
      <p:sp>
        <p:nvSpPr>
          <p:cNvPr id="2" name="Text Placeholder 7">
            <a:extLst>
              <a:ext uri="{FF2B5EF4-FFF2-40B4-BE49-F238E27FC236}">
                <a16:creationId xmlns:a16="http://schemas.microsoft.com/office/drawing/2014/main" id="{30898222-B5D9-8013-2A8B-8E3F77E6A98F}"/>
              </a:ext>
            </a:extLst>
          </p:cNvPr>
          <p:cNvSpPr>
            <a:spLocks noGrp="1"/>
          </p:cNvSpPr>
          <p:nvPr>
            <p:ph type="body" sz="quarter" idx="10"/>
          </p:nvPr>
        </p:nvSpPr>
        <p:spPr>
          <a:xfrm>
            <a:off x="1507203" y="451178"/>
            <a:ext cx="6118167" cy="204183"/>
          </a:xfrm>
          <a:prstGeom prst="rect">
            <a:avLst/>
          </a:prstGeom>
        </p:spPr>
        <p:txBody>
          <a:bodyPr lIns="0" tIns="0" rIns="0" bIns="0" anchor="ctr"/>
          <a:lstStyle>
            <a:lvl1pPr marL="0" indent="0">
              <a:buNone/>
              <a:defRPr sz="1067" b="1" cap="all" spc="133" baseline="0">
                <a:solidFill>
                  <a:srgbClr val="E31936"/>
                </a:solidFill>
                <a:latin typeface="Aptos" panose="020B0004020202020204" pitchFamily="34" charset="0"/>
              </a:defRPr>
            </a:lvl1pPr>
          </a:lstStyle>
          <a:p>
            <a:pPr lvl="0"/>
            <a:r>
              <a:rPr lang="en-US" dirty="0"/>
              <a:t>Edit Master text styles</a:t>
            </a:r>
          </a:p>
        </p:txBody>
      </p:sp>
      <p:pic>
        <p:nvPicPr>
          <p:cNvPr id="5" name="Picture 7">
            <a:extLst>
              <a:ext uri="{FF2B5EF4-FFF2-40B4-BE49-F238E27FC236}">
                <a16:creationId xmlns:a16="http://schemas.microsoft.com/office/drawing/2014/main" id="{BB1EEBE1-9CE4-26C5-D875-E8CFBDBBCBE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03818" y="336647"/>
            <a:ext cx="389984" cy="39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591677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3_Small Size Content Only">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AB4141BD-EF82-4C9E-BCA9-01E54D774015}"/>
              </a:ext>
            </a:extLst>
          </p:cNvPr>
          <p:cNvSpPr>
            <a:spLocks noChangeArrowheads="1"/>
          </p:cNvSpPr>
          <p:nvPr userDrawn="1"/>
        </p:nvSpPr>
        <p:spPr bwMode="auto">
          <a:xfrm>
            <a:off x="10687051" y="6468533"/>
            <a:ext cx="609600" cy="18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sz="3400">
                <a:solidFill>
                  <a:schemeClr val="tx1"/>
                </a:solidFill>
                <a:latin typeface="Arial" panose="020B0604020202020204" pitchFamily="34" charset="0"/>
                <a:ea typeface="MS PGothic" panose="020B0600070205080204" pitchFamily="34" charset="-128"/>
              </a:defRPr>
            </a:lvl1pPr>
            <a:lvl2pPr marL="742950" indent="-285750" defTabSz="912813">
              <a:defRPr sz="3400">
                <a:solidFill>
                  <a:schemeClr val="tx1"/>
                </a:solidFill>
                <a:latin typeface="Arial" panose="020B0604020202020204" pitchFamily="34" charset="0"/>
                <a:ea typeface="MS PGothic" panose="020B0600070205080204" pitchFamily="34" charset="-128"/>
              </a:defRPr>
            </a:lvl2pPr>
            <a:lvl3pPr marL="1143000" indent="-228600" defTabSz="912813">
              <a:defRPr sz="3400">
                <a:solidFill>
                  <a:schemeClr val="tx1"/>
                </a:solidFill>
                <a:latin typeface="Arial" panose="020B0604020202020204" pitchFamily="34" charset="0"/>
                <a:ea typeface="MS PGothic" panose="020B0600070205080204" pitchFamily="34" charset="-128"/>
              </a:defRPr>
            </a:lvl3pPr>
            <a:lvl4pPr marL="1600200" indent="-228600" defTabSz="912813">
              <a:defRPr sz="3400">
                <a:solidFill>
                  <a:schemeClr val="tx1"/>
                </a:solidFill>
                <a:latin typeface="Arial" panose="020B0604020202020204" pitchFamily="34" charset="0"/>
                <a:ea typeface="MS PGothic" panose="020B0600070205080204" pitchFamily="34" charset="-128"/>
              </a:defRPr>
            </a:lvl4pPr>
            <a:lvl5pPr marL="2057400" indent="-228600" defTabSz="912813">
              <a:defRPr sz="3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lgn="r">
              <a:defRPr/>
            </a:pPr>
            <a:fld id="{190CD522-B7D8-48B4-914F-B615231BED07}" type="slidenum">
              <a:rPr lang="en-US" altLang="en-US" sz="933" smtClean="0">
                <a:solidFill>
                  <a:srgbClr val="7F7F7F"/>
                </a:solidFill>
                <a:latin typeface="Aptos" panose="020B0004020202020204" pitchFamily="34" charset="0"/>
              </a:rPr>
              <a:pPr algn="r">
                <a:defRPr/>
              </a:pPr>
              <a:t>‹#›</a:t>
            </a:fld>
            <a:endParaRPr lang="en-US" altLang="en-US" sz="933">
              <a:solidFill>
                <a:srgbClr val="7F7F7F"/>
              </a:solidFill>
              <a:latin typeface="Aptos" panose="020B0004020202020204" pitchFamily="34" charset="0"/>
            </a:endParaRPr>
          </a:p>
        </p:txBody>
      </p:sp>
      <p:sp>
        <p:nvSpPr>
          <p:cNvPr id="2" name="Rectangle 1">
            <a:extLst>
              <a:ext uri="{FF2B5EF4-FFF2-40B4-BE49-F238E27FC236}">
                <a16:creationId xmlns:a16="http://schemas.microsoft.com/office/drawing/2014/main" id="{AB3EA251-A5A4-4E5F-AE1D-8D3051DCE002}"/>
              </a:ext>
            </a:extLst>
          </p:cNvPr>
          <p:cNvSpPr/>
          <p:nvPr userDrawn="1"/>
        </p:nvSpPr>
        <p:spPr>
          <a:xfrm>
            <a:off x="3366417" y="0"/>
            <a:ext cx="8825584" cy="6858000"/>
          </a:xfrm>
          <a:prstGeom prst="rect">
            <a:avLst/>
          </a:prstGeom>
          <a:solidFill>
            <a:srgbClr val="F2EF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4" name="Picture Placeholder 3">
            <a:extLst>
              <a:ext uri="{FF2B5EF4-FFF2-40B4-BE49-F238E27FC236}">
                <a16:creationId xmlns:a16="http://schemas.microsoft.com/office/drawing/2014/main" id="{88D8C561-02E2-4ABF-9F27-9FF4313E7157}"/>
              </a:ext>
            </a:extLst>
          </p:cNvPr>
          <p:cNvSpPr>
            <a:spLocks noGrp="1"/>
          </p:cNvSpPr>
          <p:nvPr>
            <p:ph type="pic" sz="quarter" idx="13"/>
          </p:nvPr>
        </p:nvSpPr>
        <p:spPr>
          <a:xfrm>
            <a:off x="3551825" y="203200"/>
            <a:ext cx="8475334" cy="6451600"/>
          </a:xfrm>
          <a:prstGeom prst="rect">
            <a:avLst/>
          </a:prstGeom>
          <a:noFill/>
        </p:spPr>
        <p:txBody>
          <a:bodyPr/>
          <a:lstStyle>
            <a:lvl1pPr marL="0" indent="0">
              <a:buNone/>
              <a:defRPr sz="1400">
                <a:latin typeface="Aptos" panose="020B0004020202020204" pitchFamily="34" charset="0"/>
              </a:defRPr>
            </a:lvl1pPr>
          </a:lstStyle>
          <a:p>
            <a:pPr lvl="0"/>
            <a:endParaRPr lang="en-US" noProof="0"/>
          </a:p>
        </p:txBody>
      </p:sp>
      <p:sp>
        <p:nvSpPr>
          <p:cNvPr id="18" name="Title 1">
            <a:extLst>
              <a:ext uri="{FF2B5EF4-FFF2-40B4-BE49-F238E27FC236}">
                <a16:creationId xmlns:a16="http://schemas.microsoft.com/office/drawing/2014/main" id="{028C1278-D10C-4BC8-B6DA-BFDD151E4332}"/>
              </a:ext>
            </a:extLst>
          </p:cNvPr>
          <p:cNvSpPr>
            <a:spLocks noGrp="1"/>
          </p:cNvSpPr>
          <p:nvPr>
            <p:ph type="title"/>
          </p:nvPr>
        </p:nvSpPr>
        <p:spPr>
          <a:xfrm>
            <a:off x="903817" y="1266825"/>
            <a:ext cx="2434606" cy="312928"/>
          </a:xfrm>
          <a:prstGeom prst="rect">
            <a:avLst/>
          </a:prstGeom>
        </p:spPr>
        <p:txBody>
          <a:bodyPr lIns="0" bIns="0"/>
          <a:lstStyle>
            <a:lvl1pPr>
              <a:spcAft>
                <a:spcPts val="1200"/>
              </a:spcAft>
              <a:defRPr sz="2400">
                <a:solidFill>
                  <a:schemeClr val="bg1"/>
                </a:solidFill>
                <a:latin typeface="Aptos" panose="020B0004020202020204" pitchFamily="34" charset="0"/>
              </a:defRPr>
            </a:lvl1pPr>
          </a:lstStyle>
          <a:p>
            <a:r>
              <a:rPr lang="en-US" dirty="0"/>
              <a:t>Click to edit Master title style</a:t>
            </a:r>
          </a:p>
        </p:txBody>
      </p:sp>
      <p:sp>
        <p:nvSpPr>
          <p:cNvPr id="10" name="Content Placeholder 2">
            <a:extLst>
              <a:ext uri="{FF2B5EF4-FFF2-40B4-BE49-F238E27FC236}">
                <a16:creationId xmlns:a16="http://schemas.microsoft.com/office/drawing/2014/main" id="{F5E5CF2E-75CF-45CB-B8A8-11F9B3ED4999}"/>
              </a:ext>
            </a:extLst>
          </p:cNvPr>
          <p:cNvSpPr>
            <a:spLocks noGrp="1"/>
          </p:cNvSpPr>
          <p:nvPr>
            <p:ph idx="1" hasCustomPrompt="1"/>
          </p:nvPr>
        </p:nvSpPr>
        <p:spPr>
          <a:xfrm>
            <a:off x="903817" y="2154115"/>
            <a:ext cx="2263619" cy="3840285"/>
          </a:xfrm>
          <a:prstGeom prst="rect">
            <a:avLst/>
          </a:prstGeom>
        </p:spPr>
        <p:txBody>
          <a:bodyPr lIns="0"/>
          <a:lstStyle>
            <a:lvl1pPr marL="0" indent="0">
              <a:lnSpc>
                <a:spcPct val="100000"/>
              </a:lnSpc>
              <a:spcBef>
                <a:spcPts val="900"/>
              </a:spcBef>
              <a:spcAft>
                <a:spcPts val="900"/>
              </a:spcAft>
              <a:buFont typeface="Futura Md BT" panose="020B0602020204020303" pitchFamily="34" charset="0"/>
              <a:buNone/>
              <a:defRPr sz="1600">
                <a:solidFill>
                  <a:schemeClr val="bg1"/>
                </a:solidFill>
                <a:latin typeface="Aptos" panose="020B0004020202020204" pitchFamily="34" charset="0"/>
                <a:cs typeface="Arial"/>
              </a:defRPr>
            </a:lvl1pPr>
            <a:lvl2pPr marL="230188" indent="-230188">
              <a:lnSpc>
                <a:spcPct val="100000"/>
              </a:lnSpc>
              <a:spcBef>
                <a:spcPts val="0"/>
              </a:spcBef>
              <a:spcAft>
                <a:spcPts val="1467"/>
              </a:spcAft>
              <a:buFont typeface="Futura Lt BT" panose="020B0402020204020303" pitchFamily="34" charset="0"/>
              <a:buChar char="–"/>
              <a:tabLst/>
              <a:defRPr sz="1467">
                <a:solidFill>
                  <a:schemeClr val="bg1"/>
                </a:solidFill>
                <a:latin typeface="Aptos" panose="020B0004020202020204" pitchFamily="34" charset="0"/>
                <a:cs typeface="Arial"/>
              </a:defRPr>
            </a:lvl2pPr>
            <a:lvl3pPr marL="400050" indent="-153988">
              <a:lnSpc>
                <a:spcPct val="100000"/>
              </a:lnSpc>
              <a:spcBef>
                <a:spcPts val="0"/>
              </a:spcBef>
              <a:spcAft>
                <a:spcPts val="900"/>
              </a:spcAft>
              <a:buFont typeface="Futura Md BT" panose="020B0602020204020303" pitchFamily="34" charset="0"/>
              <a:buChar char="-"/>
              <a:defRPr sz="1467">
                <a:solidFill>
                  <a:schemeClr val="bg1">
                    <a:lumMod val="85000"/>
                  </a:schemeClr>
                </a:solidFill>
                <a:latin typeface="Aptos" panose="020B0004020202020204" pitchFamily="34" charset="0"/>
                <a:cs typeface="Arial"/>
              </a:defRPr>
            </a:lvl3pPr>
            <a:lvl4pPr marL="607469" indent="-154513">
              <a:lnSpc>
                <a:spcPct val="100000"/>
              </a:lnSpc>
              <a:spcBef>
                <a:spcPts val="0"/>
              </a:spcBef>
              <a:spcAft>
                <a:spcPts val="1467"/>
              </a:spcAft>
              <a:defRPr sz="1467">
                <a:solidFill>
                  <a:schemeClr val="bg1">
                    <a:lumMod val="85000"/>
                  </a:schemeClr>
                </a:solidFill>
                <a:latin typeface="Futura Md BT" panose="020B0602020204020303" pitchFamily="34" charset="0"/>
                <a:cs typeface="Arial"/>
              </a:defRPr>
            </a:lvl4pPr>
            <a:lvl5pPr marL="922844" indent="-160863">
              <a:lnSpc>
                <a:spcPct val="100000"/>
              </a:lnSpc>
              <a:spcBef>
                <a:spcPts val="0"/>
              </a:spcBef>
              <a:spcAft>
                <a:spcPts val="1467"/>
              </a:spcAft>
              <a:defRPr sz="1467">
                <a:solidFill>
                  <a:schemeClr val="bg1">
                    <a:lumMod val="85000"/>
                  </a:schemeClr>
                </a:solidFill>
                <a:latin typeface="Futura Md BT" panose="020B0602020204020303" pitchFamily="34" charset="0"/>
                <a:cs typeface="Arial"/>
              </a:defRPr>
            </a:lvl5pPr>
          </a:lstStyle>
          <a:p>
            <a:pPr lvl="0"/>
            <a:r>
              <a:rPr lang="en-US" dirty="0"/>
              <a:t>Edit Master text styles</a:t>
            </a:r>
          </a:p>
          <a:p>
            <a:pPr lvl="1"/>
            <a:r>
              <a:rPr lang="en-US" dirty="0"/>
              <a:t>Second level</a:t>
            </a:r>
          </a:p>
        </p:txBody>
      </p:sp>
      <p:sp>
        <p:nvSpPr>
          <p:cNvPr id="3" name="Text Placeholder 7">
            <a:extLst>
              <a:ext uri="{FF2B5EF4-FFF2-40B4-BE49-F238E27FC236}">
                <a16:creationId xmlns:a16="http://schemas.microsoft.com/office/drawing/2014/main" id="{916103EF-9DE3-B4A6-CA8E-E714C8318A2D}"/>
              </a:ext>
            </a:extLst>
          </p:cNvPr>
          <p:cNvSpPr>
            <a:spLocks noGrp="1"/>
          </p:cNvSpPr>
          <p:nvPr>
            <p:ph type="body" sz="quarter" idx="10"/>
          </p:nvPr>
        </p:nvSpPr>
        <p:spPr>
          <a:xfrm>
            <a:off x="1507203" y="451178"/>
            <a:ext cx="6118167" cy="204183"/>
          </a:xfrm>
          <a:prstGeom prst="rect">
            <a:avLst/>
          </a:prstGeom>
        </p:spPr>
        <p:txBody>
          <a:bodyPr lIns="0" tIns="0" rIns="0" bIns="0" anchor="ctr"/>
          <a:lstStyle>
            <a:lvl1pPr marL="0" indent="0">
              <a:buNone/>
              <a:defRPr sz="1067" b="1" cap="all" spc="133" baseline="0">
                <a:solidFill>
                  <a:srgbClr val="E31936"/>
                </a:solidFill>
                <a:latin typeface="Aptos" panose="020B0004020202020204" pitchFamily="34" charset="0"/>
              </a:defRPr>
            </a:lvl1pPr>
          </a:lstStyle>
          <a:p>
            <a:pPr lvl="0"/>
            <a:r>
              <a:rPr lang="en-US" dirty="0"/>
              <a:t>Edit Master text styles</a:t>
            </a:r>
          </a:p>
        </p:txBody>
      </p:sp>
      <p:pic>
        <p:nvPicPr>
          <p:cNvPr id="7" name="Picture 7">
            <a:extLst>
              <a:ext uri="{FF2B5EF4-FFF2-40B4-BE49-F238E27FC236}">
                <a16:creationId xmlns:a16="http://schemas.microsoft.com/office/drawing/2014/main" id="{6A2D7ACA-5649-D9CC-B354-DB0FB6363D9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03818" y="336647"/>
            <a:ext cx="389984" cy="39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03116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5_Small Size Content Only">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AB4141BD-EF82-4C9E-BCA9-01E54D774015}"/>
              </a:ext>
            </a:extLst>
          </p:cNvPr>
          <p:cNvSpPr>
            <a:spLocks noChangeArrowheads="1"/>
          </p:cNvSpPr>
          <p:nvPr userDrawn="1"/>
        </p:nvSpPr>
        <p:spPr bwMode="auto">
          <a:xfrm>
            <a:off x="10687051" y="6468533"/>
            <a:ext cx="609600" cy="18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sz="3400">
                <a:solidFill>
                  <a:schemeClr val="tx1"/>
                </a:solidFill>
                <a:latin typeface="Arial" panose="020B0604020202020204" pitchFamily="34" charset="0"/>
                <a:ea typeface="MS PGothic" panose="020B0600070205080204" pitchFamily="34" charset="-128"/>
              </a:defRPr>
            </a:lvl1pPr>
            <a:lvl2pPr marL="742950" indent="-285750" defTabSz="912813">
              <a:defRPr sz="3400">
                <a:solidFill>
                  <a:schemeClr val="tx1"/>
                </a:solidFill>
                <a:latin typeface="Arial" panose="020B0604020202020204" pitchFamily="34" charset="0"/>
                <a:ea typeface="MS PGothic" panose="020B0600070205080204" pitchFamily="34" charset="-128"/>
              </a:defRPr>
            </a:lvl2pPr>
            <a:lvl3pPr marL="1143000" indent="-228600" defTabSz="912813">
              <a:defRPr sz="3400">
                <a:solidFill>
                  <a:schemeClr val="tx1"/>
                </a:solidFill>
                <a:latin typeface="Arial" panose="020B0604020202020204" pitchFamily="34" charset="0"/>
                <a:ea typeface="MS PGothic" panose="020B0600070205080204" pitchFamily="34" charset="-128"/>
              </a:defRPr>
            </a:lvl3pPr>
            <a:lvl4pPr marL="1600200" indent="-228600" defTabSz="912813">
              <a:defRPr sz="3400">
                <a:solidFill>
                  <a:schemeClr val="tx1"/>
                </a:solidFill>
                <a:latin typeface="Arial" panose="020B0604020202020204" pitchFamily="34" charset="0"/>
                <a:ea typeface="MS PGothic" panose="020B0600070205080204" pitchFamily="34" charset="-128"/>
              </a:defRPr>
            </a:lvl4pPr>
            <a:lvl5pPr marL="2057400" indent="-228600" defTabSz="912813">
              <a:defRPr sz="3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lgn="r">
              <a:defRPr/>
            </a:pPr>
            <a:fld id="{190CD522-B7D8-48B4-914F-B615231BED07}" type="slidenum">
              <a:rPr lang="en-US" altLang="en-US" sz="933" smtClean="0">
                <a:solidFill>
                  <a:srgbClr val="7F7F7F"/>
                </a:solidFill>
                <a:latin typeface="Aptos" panose="020B0004020202020204" pitchFamily="34" charset="0"/>
              </a:rPr>
              <a:pPr algn="r">
                <a:defRPr/>
              </a:pPr>
              <a:t>‹#›</a:t>
            </a:fld>
            <a:endParaRPr lang="en-US" altLang="en-US" sz="933">
              <a:solidFill>
                <a:srgbClr val="7F7F7F"/>
              </a:solidFill>
              <a:latin typeface="Aptos" panose="020B0004020202020204" pitchFamily="34" charset="0"/>
            </a:endParaRPr>
          </a:p>
        </p:txBody>
      </p:sp>
      <p:sp>
        <p:nvSpPr>
          <p:cNvPr id="4" name="Picture Placeholder 3">
            <a:extLst>
              <a:ext uri="{FF2B5EF4-FFF2-40B4-BE49-F238E27FC236}">
                <a16:creationId xmlns:a16="http://schemas.microsoft.com/office/drawing/2014/main" id="{88D8C561-02E2-4ABF-9F27-9FF4313E7157}"/>
              </a:ext>
            </a:extLst>
          </p:cNvPr>
          <p:cNvSpPr>
            <a:spLocks noGrp="1"/>
          </p:cNvSpPr>
          <p:nvPr>
            <p:ph type="pic" sz="quarter" idx="13"/>
          </p:nvPr>
        </p:nvSpPr>
        <p:spPr>
          <a:xfrm>
            <a:off x="3551825" y="203200"/>
            <a:ext cx="8475334" cy="6451600"/>
          </a:xfrm>
          <a:prstGeom prst="rect">
            <a:avLst/>
          </a:prstGeom>
          <a:noFill/>
        </p:spPr>
        <p:txBody>
          <a:bodyPr/>
          <a:lstStyle>
            <a:lvl1pPr marL="0" indent="0">
              <a:buNone/>
              <a:defRPr sz="1400">
                <a:latin typeface="Aptos" panose="020B0004020202020204" pitchFamily="34" charset="0"/>
              </a:defRPr>
            </a:lvl1pPr>
          </a:lstStyle>
          <a:p>
            <a:pPr lvl="0"/>
            <a:endParaRPr lang="en-US" noProof="0"/>
          </a:p>
        </p:txBody>
      </p:sp>
      <p:sp>
        <p:nvSpPr>
          <p:cNvPr id="18" name="Title 1">
            <a:extLst>
              <a:ext uri="{FF2B5EF4-FFF2-40B4-BE49-F238E27FC236}">
                <a16:creationId xmlns:a16="http://schemas.microsoft.com/office/drawing/2014/main" id="{028C1278-D10C-4BC8-B6DA-BFDD151E4332}"/>
              </a:ext>
            </a:extLst>
          </p:cNvPr>
          <p:cNvSpPr>
            <a:spLocks noGrp="1"/>
          </p:cNvSpPr>
          <p:nvPr>
            <p:ph type="title"/>
          </p:nvPr>
        </p:nvSpPr>
        <p:spPr>
          <a:xfrm>
            <a:off x="903817" y="1266825"/>
            <a:ext cx="2434606" cy="312928"/>
          </a:xfrm>
          <a:prstGeom prst="rect">
            <a:avLst/>
          </a:prstGeom>
        </p:spPr>
        <p:txBody>
          <a:bodyPr lIns="0" bIns="0"/>
          <a:lstStyle>
            <a:lvl1pPr>
              <a:spcAft>
                <a:spcPts val="1200"/>
              </a:spcAft>
              <a:defRPr sz="2400">
                <a:solidFill>
                  <a:schemeClr val="bg1"/>
                </a:solidFill>
                <a:latin typeface="Aptos" panose="020B0004020202020204" pitchFamily="34" charset="0"/>
              </a:defRPr>
            </a:lvl1pPr>
          </a:lstStyle>
          <a:p>
            <a:r>
              <a:rPr lang="en-US" dirty="0"/>
              <a:t>Click to edit Master title style</a:t>
            </a:r>
          </a:p>
        </p:txBody>
      </p:sp>
      <p:sp>
        <p:nvSpPr>
          <p:cNvPr id="10" name="Content Placeholder 2">
            <a:extLst>
              <a:ext uri="{FF2B5EF4-FFF2-40B4-BE49-F238E27FC236}">
                <a16:creationId xmlns:a16="http://schemas.microsoft.com/office/drawing/2014/main" id="{F5E5CF2E-75CF-45CB-B8A8-11F9B3ED4999}"/>
              </a:ext>
            </a:extLst>
          </p:cNvPr>
          <p:cNvSpPr>
            <a:spLocks noGrp="1"/>
          </p:cNvSpPr>
          <p:nvPr>
            <p:ph idx="1" hasCustomPrompt="1"/>
          </p:nvPr>
        </p:nvSpPr>
        <p:spPr>
          <a:xfrm>
            <a:off x="903817" y="2154115"/>
            <a:ext cx="2263619" cy="3840285"/>
          </a:xfrm>
          <a:prstGeom prst="rect">
            <a:avLst/>
          </a:prstGeom>
        </p:spPr>
        <p:txBody>
          <a:bodyPr lIns="0"/>
          <a:lstStyle>
            <a:lvl1pPr marL="0" indent="0">
              <a:lnSpc>
                <a:spcPct val="100000"/>
              </a:lnSpc>
              <a:spcBef>
                <a:spcPts val="900"/>
              </a:spcBef>
              <a:spcAft>
                <a:spcPts val="900"/>
              </a:spcAft>
              <a:buFont typeface="Futura Md BT" panose="020B0602020204020303" pitchFamily="34" charset="0"/>
              <a:buNone/>
              <a:defRPr sz="1600">
                <a:solidFill>
                  <a:schemeClr val="bg1"/>
                </a:solidFill>
                <a:latin typeface="Aptos" panose="020B0004020202020204" pitchFamily="34" charset="0"/>
                <a:cs typeface="Arial"/>
              </a:defRPr>
            </a:lvl1pPr>
            <a:lvl2pPr marL="230188" indent="-230188">
              <a:lnSpc>
                <a:spcPct val="100000"/>
              </a:lnSpc>
              <a:spcBef>
                <a:spcPts val="0"/>
              </a:spcBef>
              <a:spcAft>
                <a:spcPts val="800"/>
              </a:spcAft>
              <a:buFont typeface="Futura Lt BT" panose="020B0402020204020303" pitchFamily="34" charset="0"/>
              <a:buChar char="–"/>
              <a:tabLst/>
              <a:defRPr sz="1467">
                <a:solidFill>
                  <a:schemeClr val="bg1"/>
                </a:solidFill>
                <a:latin typeface="Aptos" panose="020B0004020202020204" pitchFamily="34" charset="0"/>
                <a:cs typeface="Arial"/>
              </a:defRPr>
            </a:lvl2pPr>
            <a:lvl3pPr marL="400050" indent="-153988">
              <a:lnSpc>
                <a:spcPct val="100000"/>
              </a:lnSpc>
              <a:spcBef>
                <a:spcPts val="0"/>
              </a:spcBef>
              <a:spcAft>
                <a:spcPts val="900"/>
              </a:spcAft>
              <a:buFont typeface="Futura Md BT" panose="020B0602020204020303" pitchFamily="34" charset="0"/>
              <a:buChar char="-"/>
              <a:defRPr sz="1467">
                <a:solidFill>
                  <a:schemeClr val="bg1">
                    <a:lumMod val="85000"/>
                  </a:schemeClr>
                </a:solidFill>
                <a:latin typeface="Aptos" panose="020B0004020202020204" pitchFamily="34" charset="0"/>
                <a:cs typeface="Arial"/>
              </a:defRPr>
            </a:lvl3pPr>
            <a:lvl4pPr marL="607469" indent="-154513">
              <a:lnSpc>
                <a:spcPct val="100000"/>
              </a:lnSpc>
              <a:spcBef>
                <a:spcPts val="0"/>
              </a:spcBef>
              <a:spcAft>
                <a:spcPts val="1467"/>
              </a:spcAft>
              <a:defRPr sz="1467">
                <a:solidFill>
                  <a:schemeClr val="bg1">
                    <a:lumMod val="85000"/>
                  </a:schemeClr>
                </a:solidFill>
                <a:latin typeface="Futura Md BT" panose="020B0602020204020303" pitchFamily="34" charset="0"/>
                <a:cs typeface="Arial"/>
              </a:defRPr>
            </a:lvl4pPr>
            <a:lvl5pPr marL="922844" indent="-160863">
              <a:lnSpc>
                <a:spcPct val="100000"/>
              </a:lnSpc>
              <a:spcBef>
                <a:spcPts val="0"/>
              </a:spcBef>
              <a:spcAft>
                <a:spcPts val="1467"/>
              </a:spcAft>
              <a:defRPr sz="1467">
                <a:solidFill>
                  <a:schemeClr val="bg1">
                    <a:lumMod val="85000"/>
                  </a:schemeClr>
                </a:solidFill>
                <a:latin typeface="Futura Md BT" panose="020B0602020204020303" pitchFamily="34" charset="0"/>
                <a:cs typeface="Arial"/>
              </a:defRPr>
            </a:lvl5pPr>
          </a:lstStyle>
          <a:p>
            <a:pPr lvl="0"/>
            <a:r>
              <a:rPr lang="en-US" dirty="0"/>
              <a:t>Edit Master text styles</a:t>
            </a:r>
          </a:p>
          <a:p>
            <a:pPr lvl="1"/>
            <a:r>
              <a:rPr lang="en-US" dirty="0"/>
              <a:t>Second level</a:t>
            </a:r>
          </a:p>
        </p:txBody>
      </p:sp>
      <p:sp>
        <p:nvSpPr>
          <p:cNvPr id="5" name="Text Placeholder 7">
            <a:extLst>
              <a:ext uri="{FF2B5EF4-FFF2-40B4-BE49-F238E27FC236}">
                <a16:creationId xmlns:a16="http://schemas.microsoft.com/office/drawing/2014/main" id="{05F8044A-F9F5-48BE-A810-2464FBC2688E}"/>
              </a:ext>
            </a:extLst>
          </p:cNvPr>
          <p:cNvSpPr>
            <a:spLocks noGrp="1"/>
          </p:cNvSpPr>
          <p:nvPr>
            <p:ph type="body" sz="quarter" idx="10"/>
          </p:nvPr>
        </p:nvSpPr>
        <p:spPr>
          <a:xfrm>
            <a:off x="1507203" y="451178"/>
            <a:ext cx="6118167" cy="204183"/>
          </a:xfrm>
          <a:prstGeom prst="rect">
            <a:avLst/>
          </a:prstGeom>
        </p:spPr>
        <p:txBody>
          <a:bodyPr lIns="0" tIns="0" rIns="0" bIns="0" anchor="ctr"/>
          <a:lstStyle>
            <a:lvl1pPr marL="0" indent="0">
              <a:buNone/>
              <a:defRPr sz="1067" b="1" cap="all" spc="133" baseline="0">
                <a:solidFill>
                  <a:srgbClr val="E31936"/>
                </a:solidFill>
                <a:latin typeface="Aptos" panose="020B0004020202020204" pitchFamily="34" charset="0"/>
              </a:defRPr>
            </a:lvl1pPr>
          </a:lstStyle>
          <a:p>
            <a:pPr lvl="0"/>
            <a:r>
              <a:rPr lang="en-US" dirty="0"/>
              <a:t>Edit Master text styles</a:t>
            </a:r>
          </a:p>
        </p:txBody>
      </p:sp>
      <p:pic>
        <p:nvPicPr>
          <p:cNvPr id="8" name="Picture 7">
            <a:extLst>
              <a:ext uri="{FF2B5EF4-FFF2-40B4-BE49-F238E27FC236}">
                <a16:creationId xmlns:a16="http://schemas.microsoft.com/office/drawing/2014/main" id="{71FFCF92-901A-11D9-8CE6-58D120E7D77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03818" y="336647"/>
            <a:ext cx="389984" cy="39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0268579"/>
      </p:ext>
    </p:extLst>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Small Size Content Only">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8D8C561-02E2-4ABF-9F27-9FF4313E7157}"/>
              </a:ext>
            </a:extLst>
          </p:cNvPr>
          <p:cNvSpPr>
            <a:spLocks noGrp="1"/>
          </p:cNvSpPr>
          <p:nvPr>
            <p:ph type="pic" sz="quarter" idx="13"/>
          </p:nvPr>
        </p:nvSpPr>
        <p:spPr>
          <a:xfrm>
            <a:off x="3474721" y="1701800"/>
            <a:ext cx="7802879" cy="4529667"/>
          </a:xfrm>
          <a:prstGeom prst="rect">
            <a:avLst/>
          </a:prstGeom>
          <a:noFill/>
        </p:spPr>
        <p:txBody>
          <a:bodyPr/>
          <a:lstStyle>
            <a:lvl1pPr marL="0" indent="0">
              <a:buNone/>
              <a:defRPr sz="1400">
                <a:latin typeface="Aptos" panose="020B0004020202020204" pitchFamily="34" charset="0"/>
              </a:defRPr>
            </a:lvl1pPr>
          </a:lstStyle>
          <a:p>
            <a:pPr lvl="0"/>
            <a:endParaRPr lang="en-US" noProof="0"/>
          </a:p>
        </p:txBody>
      </p:sp>
      <p:sp>
        <p:nvSpPr>
          <p:cNvPr id="6" name="Rectangle 6">
            <a:extLst>
              <a:ext uri="{FF2B5EF4-FFF2-40B4-BE49-F238E27FC236}">
                <a16:creationId xmlns:a16="http://schemas.microsoft.com/office/drawing/2014/main" id="{AB4141BD-EF82-4C9E-BCA9-01E54D774015}"/>
              </a:ext>
            </a:extLst>
          </p:cNvPr>
          <p:cNvSpPr>
            <a:spLocks noChangeArrowheads="1"/>
          </p:cNvSpPr>
          <p:nvPr userDrawn="1"/>
        </p:nvSpPr>
        <p:spPr bwMode="auto">
          <a:xfrm>
            <a:off x="10687051" y="6468533"/>
            <a:ext cx="609600" cy="18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sz="3400">
                <a:solidFill>
                  <a:schemeClr val="tx1"/>
                </a:solidFill>
                <a:latin typeface="Arial" panose="020B0604020202020204" pitchFamily="34" charset="0"/>
                <a:ea typeface="MS PGothic" panose="020B0600070205080204" pitchFamily="34" charset="-128"/>
              </a:defRPr>
            </a:lvl1pPr>
            <a:lvl2pPr marL="742950" indent="-285750" defTabSz="912813">
              <a:defRPr sz="3400">
                <a:solidFill>
                  <a:schemeClr val="tx1"/>
                </a:solidFill>
                <a:latin typeface="Arial" panose="020B0604020202020204" pitchFamily="34" charset="0"/>
                <a:ea typeface="MS PGothic" panose="020B0600070205080204" pitchFamily="34" charset="-128"/>
              </a:defRPr>
            </a:lvl2pPr>
            <a:lvl3pPr marL="1143000" indent="-228600" defTabSz="912813">
              <a:defRPr sz="3400">
                <a:solidFill>
                  <a:schemeClr val="tx1"/>
                </a:solidFill>
                <a:latin typeface="Arial" panose="020B0604020202020204" pitchFamily="34" charset="0"/>
                <a:ea typeface="MS PGothic" panose="020B0600070205080204" pitchFamily="34" charset="-128"/>
              </a:defRPr>
            </a:lvl3pPr>
            <a:lvl4pPr marL="1600200" indent="-228600" defTabSz="912813">
              <a:defRPr sz="3400">
                <a:solidFill>
                  <a:schemeClr val="tx1"/>
                </a:solidFill>
                <a:latin typeface="Arial" panose="020B0604020202020204" pitchFamily="34" charset="0"/>
                <a:ea typeface="MS PGothic" panose="020B0600070205080204" pitchFamily="34" charset="-128"/>
              </a:defRPr>
            </a:lvl4pPr>
            <a:lvl5pPr marL="2057400" indent="-228600" defTabSz="912813">
              <a:defRPr sz="3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lgn="r">
              <a:defRPr/>
            </a:pPr>
            <a:fld id="{190CD522-B7D8-48B4-914F-B615231BED07}" type="slidenum">
              <a:rPr lang="en-US" altLang="en-US" sz="933" smtClean="0">
                <a:solidFill>
                  <a:srgbClr val="7F7F7F"/>
                </a:solidFill>
                <a:latin typeface="Aptos" panose="020B0004020202020204" pitchFamily="34" charset="0"/>
              </a:rPr>
              <a:pPr algn="r">
                <a:defRPr/>
              </a:pPr>
              <a:t>‹#›</a:t>
            </a:fld>
            <a:endParaRPr lang="en-US" altLang="en-US" sz="933">
              <a:solidFill>
                <a:srgbClr val="7F7F7F"/>
              </a:solidFill>
              <a:latin typeface="Aptos" panose="020B0004020202020204" pitchFamily="34" charset="0"/>
            </a:endParaRPr>
          </a:p>
        </p:txBody>
      </p:sp>
      <p:sp>
        <p:nvSpPr>
          <p:cNvPr id="18" name="Title 1">
            <a:extLst>
              <a:ext uri="{FF2B5EF4-FFF2-40B4-BE49-F238E27FC236}">
                <a16:creationId xmlns:a16="http://schemas.microsoft.com/office/drawing/2014/main" id="{028C1278-D10C-4BC8-B6DA-BFDD151E4332}"/>
              </a:ext>
            </a:extLst>
          </p:cNvPr>
          <p:cNvSpPr>
            <a:spLocks noGrp="1"/>
          </p:cNvSpPr>
          <p:nvPr>
            <p:ph type="title"/>
          </p:nvPr>
        </p:nvSpPr>
        <p:spPr>
          <a:xfrm>
            <a:off x="903817" y="1266825"/>
            <a:ext cx="10373784" cy="312928"/>
          </a:xfrm>
          <a:prstGeom prst="rect">
            <a:avLst/>
          </a:prstGeom>
        </p:spPr>
        <p:txBody>
          <a:bodyPr lIns="0" bIns="0"/>
          <a:lstStyle>
            <a:lvl1pPr>
              <a:defRPr sz="2400">
                <a:solidFill>
                  <a:schemeClr val="bg1"/>
                </a:solidFill>
                <a:latin typeface="Aptos" panose="020B0004020202020204" pitchFamily="34" charset="0"/>
              </a:defRPr>
            </a:lvl1pPr>
          </a:lstStyle>
          <a:p>
            <a:r>
              <a:rPr lang="en-US" dirty="0"/>
              <a:t>Click to edit Master title style</a:t>
            </a:r>
          </a:p>
        </p:txBody>
      </p:sp>
      <p:sp>
        <p:nvSpPr>
          <p:cNvPr id="20" name="Rectangle 4">
            <a:extLst>
              <a:ext uri="{FF2B5EF4-FFF2-40B4-BE49-F238E27FC236}">
                <a16:creationId xmlns:a16="http://schemas.microsoft.com/office/drawing/2014/main" id="{41C58D0D-E366-4E74-B332-1954C9F20FEF}"/>
              </a:ext>
            </a:extLst>
          </p:cNvPr>
          <p:cNvSpPr>
            <a:spLocks noChangeArrowheads="1"/>
          </p:cNvSpPr>
          <p:nvPr userDrawn="1"/>
        </p:nvSpPr>
        <p:spPr bwMode="auto">
          <a:xfrm>
            <a:off x="895351" y="1699684"/>
            <a:ext cx="2438400" cy="25400"/>
          </a:xfrm>
          <a:prstGeom prst="rect">
            <a:avLst/>
          </a:prstGeom>
          <a:solidFill>
            <a:srgbClr val="E31936"/>
          </a:solidFill>
          <a:ln>
            <a:noFill/>
          </a:ln>
        </p:spPr>
        <p:txBody>
          <a:bodyPr/>
          <a:lstStyle>
            <a:lvl1pPr>
              <a:defRPr sz="3400">
                <a:solidFill>
                  <a:schemeClr val="tx1"/>
                </a:solidFill>
                <a:latin typeface="Arial" panose="020B0604020202020204" pitchFamily="34" charset="0"/>
                <a:ea typeface="MS PGothic" panose="020B0600070205080204" pitchFamily="34" charset="-128"/>
              </a:defRPr>
            </a:lvl1pPr>
            <a:lvl2pPr marL="742950" indent="-285750">
              <a:defRPr sz="3400">
                <a:solidFill>
                  <a:schemeClr val="tx1"/>
                </a:solidFill>
                <a:latin typeface="Arial" panose="020B0604020202020204" pitchFamily="34" charset="0"/>
                <a:ea typeface="MS PGothic" panose="020B0600070205080204" pitchFamily="34" charset="-128"/>
              </a:defRPr>
            </a:lvl2pPr>
            <a:lvl3pPr marL="1143000" indent="-228600">
              <a:defRPr sz="3400">
                <a:solidFill>
                  <a:schemeClr val="tx1"/>
                </a:solidFill>
                <a:latin typeface="Arial" panose="020B0604020202020204" pitchFamily="34" charset="0"/>
                <a:ea typeface="MS PGothic" panose="020B0600070205080204" pitchFamily="34" charset="-128"/>
              </a:defRPr>
            </a:lvl3pPr>
            <a:lvl4pPr marL="1600200" indent="-228600">
              <a:defRPr sz="3400">
                <a:solidFill>
                  <a:schemeClr val="tx1"/>
                </a:solidFill>
                <a:latin typeface="Arial" panose="020B0604020202020204" pitchFamily="34" charset="0"/>
                <a:ea typeface="MS PGothic" panose="020B0600070205080204" pitchFamily="34" charset="-128"/>
              </a:defRPr>
            </a:lvl4pPr>
            <a:lvl5pPr marL="2057400" indent="-228600">
              <a:defRPr sz="3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defRPr/>
            </a:pPr>
            <a:endParaRPr lang="en-US" altLang="en-US" sz="3200">
              <a:solidFill>
                <a:srgbClr val="000000"/>
              </a:solidFill>
              <a:latin typeface="Aptos" panose="020B0004020202020204" pitchFamily="34" charset="0"/>
            </a:endParaRPr>
          </a:p>
        </p:txBody>
      </p:sp>
      <p:sp>
        <p:nvSpPr>
          <p:cNvPr id="21" name="Rectangle 4">
            <a:extLst>
              <a:ext uri="{FF2B5EF4-FFF2-40B4-BE49-F238E27FC236}">
                <a16:creationId xmlns:a16="http://schemas.microsoft.com/office/drawing/2014/main" id="{605CC7B9-A930-47F9-9F0F-FA00DB47FD25}"/>
              </a:ext>
            </a:extLst>
          </p:cNvPr>
          <p:cNvSpPr>
            <a:spLocks noChangeArrowheads="1"/>
          </p:cNvSpPr>
          <p:nvPr userDrawn="1"/>
        </p:nvSpPr>
        <p:spPr bwMode="auto">
          <a:xfrm>
            <a:off x="903817" y="6206067"/>
            <a:ext cx="2438400" cy="25400"/>
          </a:xfrm>
          <a:prstGeom prst="rect">
            <a:avLst/>
          </a:prstGeom>
          <a:solidFill>
            <a:srgbClr val="E31936"/>
          </a:solidFill>
          <a:ln>
            <a:noFill/>
          </a:ln>
        </p:spPr>
        <p:txBody>
          <a:bodyPr/>
          <a:lstStyle>
            <a:lvl1pPr>
              <a:defRPr sz="3400">
                <a:solidFill>
                  <a:schemeClr val="tx1"/>
                </a:solidFill>
                <a:latin typeface="Arial" panose="020B0604020202020204" pitchFamily="34" charset="0"/>
                <a:ea typeface="MS PGothic" panose="020B0600070205080204" pitchFamily="34" charset="-128"/>
              </a:defRPr>
            </a:lvl1pPr>
            <a:lvl2pPr marL="742950" indent="-285750">
              <a:defRPr sz="3400">
                <a:solidFill>
                  <a:schemeClr val="tx1"/>
                </a:solidFill>
                <a:latin typeface="Arial" panose="020B0604020202020204" pitchFamily="34" charset="0"/>
                <a:ea typeface="MS PGothic" panose="020B0600070205080204" pitchFamily="34" charset="-128"/>
              </a:defRPr>
            </a:lvl2pPr>
            <a:lvl3pPr marL="1143000" indent="-228600">
              <a:defRPr sz="3400">
                <a:solidFill>
                  <a:schemeClr val="tx1"/>
                </a:solidFill>
                <a:latin typeface="Arial" panose="020B0604020202020204" pitchFamily="34" charset="0"/>
                <a:ea typeface="MS PGothic" panose="020B0600070205080204" pitchFamily="34" charset="-128"/>
              </a:defRPr>
            </a:lvl3pPr>
            <a:lvl4pPr marL="1600200" indent="-228600">
              <a:defRPr sz="3400">
                <a:solidFill>
                  <a:schemeClr val="tx1"/>
                </a:solidFill>
                <a:latin typeface="Arial" panose="020B0604020202020204" pitchFamily="34" charset="0"/>
                <a:ea typeface="MS PGothic" panose="020B0600070205080204" pitchFamily="34" charset="-128"/>
              </a:defRPr>
            </a:lvl4pPr>
            <a:lvl5pPr marL="2057400" indent="-228600">
              <a:defRPr sz="3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defRPr/>
            </a:pPr>
            <a:endParaRPr lang="en-US" altLang="en-US" sz="3200" dirty="0">
              <a:solidFill>
                <a:srgbClr val="000000"/>
              </a:solidFill>
              <a:latin typeface="Aptos" panose="020B0004020202020204" pitchFamily="34" charset="0"/>
            </a:endParaRPr>
          </a:p>
        </p:txBody>
      </p:sp>
      <p:sp>
        <p:nvSpPr>
          <p:cNvPr id="10" name="Content Placeholder 2">
            <a:extLst>
              <a:ext uri="{FF2B5EF4-FFF2-40B4-BE49-F238E27FC236}">
                <a16:creationId xmlns:a16="http://schemas.microsoft.com/office/drawing/2014/main" id="{397A13E4-065B-46DA-86CF-DD83A0CEC211}"/>
              </a:ext>
            </a:extLst>
          </p:cNvPr>
          <p:cNvSpPr>
            <a:spLocks noGrp="1"/>
          </p:cNvSpPr>
          <p:nvPr>
            <p:ph idx="1" hasCustomPrompt="1"/>
          </p:nvPr>
        </p:nvSpPr>
        <p:spPr>
          <a:xfrm>
            <a:off x="903817" y="1853563"/>
            <a:ext cx="2353734" cy="4140837"/>
          </a:xfrm>
          <a:prstGeom prst="rect">
            <a:avLst/>
          </a:prstGeom>
        </p:spPr>
        <p:txBody>
          <a:bodyPr lIns="0"/>
          <a:lstStyle>
            <a:lvl1pPr marL="0" indent="0">
              <a:lnSpc>
                <a:spcPct val="100000"/>
              </a:lnSpc>
              <a:spcBef>
                <a:spcPts val="900"/>
              </a:spcBef>
              <a:spcAft>
                <a:spcPts val="900"/>
              </a:spcAft>
              <a:buFont typeface="Futura Md BT" panose="020B0602020204020303" pitchFamily="34" charset="0"/>
              <a:buNone/>
              <a:defRPr sz="1600">
                <a:solidFill>
                  <a:schemeClr val="bg1"/>
                </a:solidFill>
                <a:latin typeface="Aptos" panose="020B0004020202020204" pitchFamily="34" charset="0"/>
                <a:cs typeface="Arial"/>
              </a:defRPr>
            </a:lvl1pPr>
            <a:lvl2pPr marL="230188" indent="-230188">
              <a:lnSpc>
                <a:spcPct val="100000"/>
              </a:lnSpc>
              <a:spcBef>
                <a:spcPts val="0"/>
              </a:spcBef>
              <a:spcAft>
                <a:spcPts val="450"/>
              </a:spcAft>
              <a:buFont typeface="Futura Lt BT" panose="020B0402020204020303" pitchFamily="34" charset="0"/>
              <a:buChar char="–"/>
              <a:tabLst/>
              <a:defRPr sz="1467">
                <a:solidFill>
                  <a:schemeClr val="bg1"/>
                </a:solidFill>
                <a:latin typeface="Aptos" panose="020B0004020202020204" pitchFamily="34" charset="0"/>
                <a:cs typeface="Arial"/>
              </a:defRPr>
            </a:lvl2pPr>
            <a:lvl3pPr marL="400050" indent="-153988">
              <a:lnSpc>
                <a:spcPct val="100000"/>
              </a:lnSpc>
              <a:spcBef>
                <a:spcPts val="0"/>
              </a:spcBef>
              <a:spcAft>
                <a:spcPts val="900"/>
              </a:spcAft>
              <a:buFont typeface="Futura Md BT" panose="020B0602020204020303" pitchFamily="34" charset="0"/>
              <a:buChar char="-"/>
              <a:defRPr sz="1467">
                <a:solidFill>
                  <a:schemeClr val="bg1">
                    <a:lumMod val="85000"/>
                  </a:schemeClr>
                </a:solidFill>
                <a:latin typeface="Aptos" panose="020B0004020202020204" pitchFamily="34" charset="0"/>
                <a:cs typeface="Arial"/>
              </a:defRPr>
            </a:lvl3pPr>
            <a:lvl4pPr marL="607469" indent="-154513">
              <a:lnSpc>
                <a:spcPct val="100000"/>
              </a:lnSpc>
              <a:spcBef>
                <a:spcPts val="0"/>
              </a:spcBef>
              <a:spcAft>
                <a:spcPts val="1467"/>
              </a:spcAft>
              <a:defRPr sz="1467">
                <a:solidFill>
                  <a:schemeClr val="bg1">
                    <a:lumMod val="85000"/>
                  </a:schemeClr>
                </a:solidFill>
                <a:latin typeface="Futura Md BT" panose="020B0602020204020303" pitchFamily="34" charset="0"/>
                <a:cs typeface="Arial"/>
              </a:defRPr>
            </a:lvl4pPr>
            <a:lvl5pPr marL="922844" indent="-160863">
              <a:lnSpc>
                <a:spcPct val="100000"/>
              </a:lnSpc>
              <a:spcBef>
                <a:spcPts val="0"/>
              </a:spcBef>
              <a:spcAft>
                <a:spcPts val="1467"/>
              </a:spcAft>
              <a:defRPr sz="1467">
                <a:solidFill>
                  <a:schemeClr val="bg1">
                    <a:lumMod val="85000"/>
                  </a:schemeClr>
                </a:solidFill>
                <a:latin typeface="Futura Md BT" panose="020B0602020204020303" pitchFamily="34" charset="0"/>
                <a:cs typeface="Arial"/>
              </a:defRPr>
            </a:lvl5pPr>
          </a:lstStyle>
          <a:p>
            <a:pPr lvl="0"/>
            <a:r>
              <a:rPr lang="en-US" dirty="0"/>
              <a:t>Edit Master text styles</a:t>
            </a:r>
          </a:p>
          <a:p>
            <a:pPr lvl="1"/>
            <a:r>
              <a:rPr lang="en-US" dirty="0"/>
              <a:t>Second level</a:t>
            </a:r>
          </a:p>
        </p:txBody>
      </p:sp>
      <p:sp>
        <p:nvSpPr>
          <p:cNvPr id="2" name="Text Placeholder 7">
            <a:extLst>
              <a:ext uri="{FF2B5EF4-FFF2-40B4-BE49-F238E27FC236}">
                <a16:creationId xmlns:a16="http://schemas.microsoft.com/office/drawing/2014/main" id="{A53D01FA-D588-A9AD-5366-5A83C20A340F}"/>
              </a:ext>
            </a:extLst>
          </p:cNvPr>
          <p:cNvSpPr>
            <a:spLocks noGrp="1"/>
          </p:cNvSpPr>
          <p:nvPr>
            <p:ph type="body" sz="quarter" idx="10"/>
          </p:nvPr>
        </p:nvSpPr>
        <p:spPr>
          <a:xfrm>
            <a:off x="1507203" y="451178"/>
            <a:ext cx="6118167" cy="204183"/>
          </a:xfrm>
          <a:prstGeom prst="rect">
            <a:avLst/>
          </a:prstGeom>
        </p:spPr>
        <p:txBody>
          <a:bodyPr lIns="0" tIns="0" rIns="0" bIns="0" anchor="ctr"/>
          <a:lstStyle>
            <a:lvl1pPr marL="0" indent="0">
              <a:buNone/>
              <a:defRPr sz="1067" b="1" cap="all" spc="133" baseline="0">
                <a:solidFill>
                  <a:srgbClr val="E31936"/>
                </a:solidFill>
                <a:latin typeface="Aptos" panose="020B0004020202020204" pitchFamily="34" charset="0"/>
              </a:defRPr>
            </a:lvl1pPr>
          </a:lstStyle>
          <a:p>
            <a:pPr lvl="0"/>
            <a:r>
              <a:rPr lang="en-US" dirty="0"/>
              <a:t>Edit Master text styles</a:t>
            </a:r>
          </a:p>
        </p:txBody>
      </p:sp>
      <p:pic>
        <p:nvPicPr>
          <p:cNvPr id="5" name="Picture 7">
            <a:extLst>
              <a:ext uri="{FF2B5EF4-FFF2-40B4-BE49-F238E27FC236}">
                <a16:creationId xmlns:a16="http://schemas.microsoft.com/office/drawing/2014/main" id="{15040CC6-5D27-0C0B-AC0E-C689A3237F1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03818" y="336647"/>
            <a:ext cx="389984" cy="39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955858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4_Small Size Content Only">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AB4141BD-EF82-4C9E-BCA9-01E54D774015}"/>
              </a:ext>
            </a:extLst>
          </p:cNvPr>
          <p:cNvSpPr>
            <a:spLocks noChangeArrowheads="1"/>
          </p:cNvSpPr>
          <p:nvPr userDrawn="1"/>
        </p:nvSpPr>
        <p:spPr bwMode="auto">
          <a:xfrm>
            <a:off x="10687051" y="6468533"/>
            <a:ext cx="609600" cy="18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sz="3400">
                <a:solidFill>
                  <a:schemeClr val="tx1"/>
                </a:solidFill>
                <a:latin typeface="Arial" panose="020B0604020202020204" pitchFamily="34" charset="0"/>
                <a:ea typeface="MS PGothic" panose="020B0600070205080204" pitchFamily="34" charset="-128"/>
              </a:defRPr>
            </a:lvl1pPr>
            <a:lvl2pPr marL="742950" indent="-285750" defTabSz="912813">
              <a:defRPr sz="3400">
                <a:solidFill>
                  <a:schemeClr val="tx1"/>
                </a:solidFill>
                <a:latin typeface="Arial" panose="020B0604020202020204" pitchFamily="34" charset="0"/>
                <a:ea typeface="MS PGothic" panose="020B0600070205080204" pitchFamily="34" charset="-128"/>
              </a:defRPr>
            </a:lvl2pPr>
            <a:lvl3pPr marL="1143000" indent="-228600" defTabSz="912813">
              <a:defRPr sz="3400">
                <a:solidFill>
                  <a:schemeClr val="tx1"/>
                </a:solidFill>
                <a:latin typeface="Arial" panose="020B0604020202020204" pitchFamily="34" charset="0"/>
                <a:ea typeface="MS PGothic" panose="020B0600070205080204" pitchFamily="34" charset="-128"/>
              </a:defRPr>
            </a:lvl3pPr>
            <a:lvl4pPr marL="1600200" indent="-228600" defTabSz="912813">
              <a:defRPr sz="3400">
                <a:solidFill>
                  <a:schemeClr val="tx1"/>
                </a:solidFill>
                <a:latin typeface="Arial" panose="020B0604020202020204" pitchFamily="34" charset="0"/>
                <a:ea typeface="MS PGothic" panose="020B0600070205080204" pitchFamily="34" charset="-128"/>
              </a:defRPr>
            </a:lvl4pPr>
            <a:lvl5pPr marL="2057400" indent="-228600" defTabSz="912813">
              <a:defRPr sz="3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lgn="r">
              <a:defRPr/>
            </a:pPr>
            <a:fld id="{190CD522-B7D8-48B4-914F-B615231BED07}" type="slidenum">
              <a:rPr lang="en-US" altLang="en-US" sz="933" smtClean="0">
                <a:solidFill>
                  <a:srgbClr val="7F7F7F"/>
                </a:solidFill>
                <a:latin typeface="Aptos" panose="020B0004020202020204" pitchFamily="34" charset="0"/>
              </a:rPr>
              <a:pPr algn="r">
                <a:defRPr/>
              </a:pPr>
              <a:t>‹#›</a:t>
            </a:fld>
            <a:endParaRPr lang="en-US" altLang="en-US" sz="933">
              <a:solidFill>
                <a:srgbClr val="7F7F7F"/>
              </a:solidFill>
              <a:latin typeface="Aptos" panose="020B0004020202020204" pitchFamily="34" charset="0"/>
            </a:endParaRPr>
          </a:p>
        </p:txBody>
      </p:sp>
      <p:sp>
        <p:nvSpPr>
          <p:cNvPr id="18" name="Title 1">
            <a:extLst>
              <a:ext uri="{FF2B5EF4-FFF2-40B4-BE49-F238E27FC236}">
                <a16:creationId xmlns:a16="http://schemas.microsoft.com/office/drawing/2014/main" id="{028C1278-D10C-4BC8-B6DA-BFDD151E4332}"/>
              </a:ext>
            </a:extLst>
          </p:cNvPr>
          <p:cNvSpPr>
            <a:spLocks noGrp="1"/>
          </p:cNvSpPr>
          <p:nvPr>
            <p:ph type="title"/>
          </p:nvPr>
        </p:nvSpPr>
        <p:spPr>
          <a:xfrm>
            <a:off x="903817" y="1266825"/>
            <a:ext cx="10373784" cy="312928"/>
          </a:xfrm>
          <a:prstGeom prst="rect">
            <a:avLst/>
          </a:prstGeom>
        </p:spPr>
        <p:txBody>
          <a:bodyPr lIns="0" bIns="0"/>
          <a:lstStyle>
            <a:lvl1pPr>
              <a:defRPr sz="2400">
                <a:solidFill>
                  <a:schemeClr val="bg1"/>
                </a:solidFill>
                <a:latin typeface="Aptos" panose="020B0004020202020204" pitchFamily="34" charset="0"/>
              </a:defRPr>
            </a:lvl1pPr>
          </a:lstStyle>
          <a:p>
            <a:r>
              <a:rPr lang="en-US" dirty="0"/>
              <a:t>Click to edit Master title style</a:t>
            </a:r>
          </a:p>
        </p:txBody>
      </p:sp>
      <p:sp>
        <p:nvSpPr>
          <p:cNvPr id="20" name="Rectangle 4">
            <a:extLst>
              <a:ext uri="{FF2B5EF4-FFF2-40B4-BE49-F238E27FC236}">
                <a16:creationId xmlns:a16="http://schemas.microsoft.com/office/drawing/2014/main" id="{41C58D0D-E366-4E74-B332-1954C9F20FEF}"/>
              </a:ext>
            </a:extLst>
          </p:cNvPr>
          <p:cNvSpPr>
            <a:spLocks noChangeArrowheads="1"/>
          </p:cNvSpPr>
          <p:nvPr userDrawn="1"/>
        </p:nvSpPr>
        <p:spPr bwMode="auto">
          <a:xfrm>
            <a:off x="895351" y="1699684"/>
            <a:ext cx="2438400" cy="25400"/>
          </a:xfrm>
          <a:prstGeom prst="rect">
            <a:avLst/>
          </a:prstGeom>
          <a:solidFill>
            <a:srgbClr val="E31936"/>
          </a:solidFill>
          <a:ln>
            <a:noFill/>
          </a:ln>
        </p:spPr>
        <p:txBody>
          <a:bodyPr/>
          <a:lstStyle>
            <a:lvl1pPr>
              <a:defRPr sz="3400">
                <a:solidFill>
                  <a:schemeClr val="tx1"/>
                </a:solidFill>
                <a:latin typeface="Arial" panose="020B0604020202020204" pitchFamily="34" charset="0"/>
                <a:ea typeface="MS PGothic" panose="020B0600070205080204" pitchFamily="34" charset="-128"/>
              </a:defRPr>
            </a:lvl1pPr>
            <a:lvl2pPr marL="742950" indent="-285750">
              <a:defRPr sz="3400">
                <a:solidFill>
                  <a:schemeClr val="tx1"/>
                </a:solidFill>
                <a:latin typeface="Arial" panose="020B0604020202020204" pitchFamily="34" charset="0"/>
                <a:ea typeface="MS PGothic" panose="020B0600070205080204" pitchFamily="34" charset="-128"/>
              </a:defRPr>
            </a:lvl2pPr>
            <a:lvl3pPr marL="1143000" indent="-228600">
              <a:defRPr sz="3400">
                <a:solidFill>
                  <a:schemeClr val="tx1"/>
                </a:solidFill>
                <a:latin typeface="Arial" panose="020B0604020202020204" pitchFamily="34" charset="0"/>
                <a:ea typeface="MS PGothic" panose="020B0600070205080204" pitchFamily="34" charset="-128"/>
              </a:defRPr>
            </a:lvl3pPr>
            <a:lvl4pPr marL="1600200" indent="-228600">
              <a:defRPr sz="3400">
                <a:solidFill>
                  <a:schemeClr val="tx1"/>
                </a:solidFill>
                <a:latin typeface="Arial" panose="020B0604020202020204" pitchFamily="34" charset="0"/>
                <a:ea typeface="MS PGothic" panose="020B0600070205080204" pitchFamily="34" charset="-128"/>
              </a:defRPr>
            </a:lvl4pPr>
            <a:lvl5pPr marL="2057400" indent="-228600">
              <a:defRPr sz="3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defRPr/>
            </a:pPr>
            <a:endParaRPr lang="en-US" altLang="en-US" sz="3200">
              <a:solidFill>
                <a:srgbClr val="000000"/>
              </a:solidFill>
              <a:latin typeface="Aptos" panose="020B0004020202020204" pitchFamily="34" charset="0"/>
            </a:endParaRPr>
          </a:p>
        </p:txBody>
      </p:sp>
      <p:sp>
        <p:nvSpPr>
          <p:cNvPr id="21" name="Rectangle 4">
            <a:extLst>
              <a:ext uri="{FF2B5EF4-FFF2-40B4-BE49-F238E27FC236}">
                <a16:creationId xmlns:a16="http://schemas.microsoft.com/office/drawing/2014/main" id="{605CC7B9-A930-47F9-9F0F-FA00DB47FD25}"/>
              </a:ext>
            </a:extLst>
          </p:cNvPr>
          <p:cNvSpPr>
            <a:spLocks noChangeArrowheads="1"/>
          </p:cNvSpPr>
          <p:nvPr userDrawn="1"/>
        </p:nvSpPr>
        <p:spPr bwMode="auto">
          <a:xfrm>
            <a:off x="903817" y="6206067"/>
            <a:ext cx="2438400" cy="25400"/>
          </a:xfrm>
          <a:prstGeom prst="rect">
            <a:avLst/>
          </a:prstGeom>
          <a:solidFill>
            <a:srgbClr val="E31936"/>
          </a:solidFill>
          <a:ln>
            <a:noFill/>
          </a:ln>
        </p:spPr>
        <p:txBody>
          <a:bodyPr/>
          <a:lstStyle>
            <a:lvl1pPr>
              <a:defRPr sz="3400">
                <a:solidFill>
                  <a:schemeClr val="tx1"/>
                </a:solidFill>
                <a:latin typeface="Arial" panose="020B0604020202020204" pitchFamily="34" charset="0"/>
                <a:ea typeface="MS PGothic" panose="020B0600070205080204" pitchFamily="34" charset="-128"/>
              </a:defRPr>
            </a:lvl1pPr>
            <a:lvl2pPr marL="742950" indent="-285750">
              <a:defRPr sz="3400">
                <a:solidFill>
                  <a:schemeClr val="tx1"/>
                </a:solidFill>
                <a:latin typeface="Arial" panose="020B0604020202020204" pitchFamily="34" charset="0"/>
                <a:ea typeface="MS PGothic" panose="020B0600070205080204" pitchFamily="34" charset="-128"/>
              </a:defRPr>
            </a:lvl2pPr>
            <a:lvl3pPr marL="1143000" indent="-228600">
              <a:defRPr sz="3400">
                <a:solidFill>
                  <a:schemeClr val="tx1"/>
                </a:solidFill>
                <a:latin typeface="Arial" panose="020B0604020202020204" pitchFamily="34" charset="0"/>
                <a:ea typeface="MS PGothic" panose="020B0600070205080204" pitchFamily="34" charset="-128"/>
              </a:defRPr>
            </a:lvl3pPr>
            <a:lvl4pPr marL="1600200" indent="-228600">
              <a:defRPr sz="3400">
                <a:solidFill>
                  <a:schemeClr val="tx1"/>
                </a:solidFill>
                <a:latin typeface="Arial" panose="020B0604020202020204" pitchFamily="34" charset="0"/>
                <a:ea typeface="MS PGothic" panose="020B0600070205080204" pitchFamily="34" charset="-128"/>
              </a:defRPr>
            </a:lvl4pPr>
            <a:lvl5pPr marL="2057400" indent="-228600">
              <a:defRPr sz="3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defRPr/>
            </a:pPr>
            <a:endParaRPr lang="en-US" altLang="en-US" sz="3200" dirty="0">
              <a:solidFill>
                <a:srgbClr val="000000"/>
              </a:solidFill>
              <a:latin typeface="Aptos" panose="020B0004020202020204" pitchFamily="34" charset="0"/>
            </a:endParaRPr>
          </a:p>
        </p:txBody>
      </p:sp>
      <p:sp>
        <p:nvSpPr>
          <p:cNvPr id="10" name="Content Placeholder 2">
            <a:extLst>
              <a:ext uri="{FF2B5EF4-FFF2-40B4-BE49-F238E27FC236}">
                <a16:creationId xmlns:a16="http://schemas.microsoft.com/office/drawing/2014/main" id="{397A13E4-065B-46DA-86CF-DD83A0CEC211}"/>
              </a:ext>
            </a:extLst>
          </p:cNvPr>
          <p:cNvSpPr>
            <a:spLocks noGrp="1"/>
          </p:cNvSpPr>
          <p:nvPr>
            <p:ph idx="1" hasCustomPrompt="1"/>
          </p:nvPr>
        </p:nvSpPr>
        <p:spPr>
          <a:xfrm>
            <a:off x="903817" y="1853563"/>
            <a:ext cx="2353734" cy="4140837"/>
          </a:xfrm>
          <a:prstGeom prst="rect">
            <a:avLst/>
          </a:prstGeom>
        </p:spPr>
        <p:txBody>
          <a:bodyPr lIns="0"/>
          <a:lstStyle>
            <a:lvl1pPr marL="0" indent="0">
              <a:lnSpc>
                <a:spcPct val="100000"/>
              </a:lnSpc>
              <a:spcBef>
                <a:spcPts val="900"/>
              </a:spcBef>
              <a:spcAft>
                <a:spcPts val="900"/>
              </a:spcAft>
              <a:buFont typeface="Futura Md BT" panose="020B0602020204020303" pitchFamily="34" charset="0"/>
              <a:buNone/>
              <a:defRPr sz="1600">
                <a:solidFill>
                  <a:schemeClr val="bg1"/>
                </a:solidFill>
                <a:latin typeface="Aptos" panose="020B0004020202020204" pitchFamily="34" charset="0"/>
                <a:cs typeface="Arial"/>
              </a:defRPr>
            </a:lvl1pPr>
            <a:lvl2pPr marL="230188" indent="-230188">
              <a:lnSpc>
                <a:spcPct val="100000"/>
              </a:lnSpc>
              <a:spcBef>
                <a:spcPts val="0"/>
              </a:spcBef>
              <a:spcAft>
                <a:spcPts val="450"/>
              </a:spcAft>
              <a:buFont typeface="Futura Lt BT" panose="020B0402020204020303" pitchFamily="34" charset="0"/>
              <a:buChar char="–"/>
              <a:tabLst/>
              <a:defRPr sz="1467">
                <a:solidFill>
                  <a:schemeClr val="bg1"/>
                </a:solidFill>
                <a:latin typeface="Aptos" panose="020B0004020202020204" pitchFamily="34" charset="0"/>
                <a:cs typeface="Arial"/>
              </a:defRPr>
            </a:lvl2pPr>
            <a:lvl3pPr marL="400050" indent="-153988">
              <a:lnSpc>
                <a:spcPct val="100000"/>
              </a:lnSpc>
              <a:spcBef>
                <a:spcPts val="0"/>
              </a:spcBef>
              <a:spcAft>
                <a:spcPts val="900"/>
              </a:spcAft>
              <a:buFont typeface="Futura Md BT" panose="020B0602020204020303" pitchFamily="34" charset="0"/>
              <a:buChar char="-"/>
              <a:defRPr sz="1467">
                <a:solidFill>
                  <a:schemeClr val="bg1">
                    <a:lumMod val="85000"/>
                  </a:schemeClr>
                </a:solidFill>
                <a:latin typeface="Aptos" panose="020B0004020202020204" pitchFamily="34" charset="0"/>
                <a:cs typeface="Arial"/>
              </a:defRPr>
            </a:lvl3pPr>
            <a:lvl4pPr marL="607469" indent="-154513">
              <a:lnSpc>
                <a:spcPct val="100000"/>
              </a:lnSpc>
              <a:spcBef>
                <a:spcPts val="0"/>
              </a:spcBef>
              <a:spcAft>
                <a:spcPts val="1467"/>
              </a:spcAft>
              <a:defRPr sz="1467">
                <a:solidFill>
                  <a:schemeClr val="bg1">
                    <a:lumMod val="85000"/>
                  </a:schemeClr>
                </a:solidFill>
                <a:latin typeface="Futura Md BT" panose="020B0602020204020303" pitchFamily="34" charset="0"/>
                <a:cs typeface="Arial"/>
              </a:defRPr>
            </a:lvl4pPr>
            <a:lvl5pPr marL="922844" indent="-160863">
              <a:lnSpc>
                <a:spcPct val="100000"/>
              </a:lnSpc>
              <a:spcBef>
                <a:spcPts val="0"/>
              </a:spcBef>
              <a:spcAft>
                <a:spcPts val="1467"/>
              </a:spcAft>
              <a:defRPr sz="1467">
                <a:solidFill>
                  <a:schemeClr val="bg1">
                    <a:lumMod val="85000"/>
                  </a:schemeClr>
                </a:solidFill>
                <a:latin typeface="Futura Md BT" panose="020B0602020204020303" pitchFamily="34" charset="0"/>
                <a:cs typeface="Arial"/>
              </a:defRPr>
            </a:lvl5pPr>
          </a:lstStyle>
          <a:p>
            <a:pPr lvl="0"/>
            <a:r>
              <a:rPr lang="en-US" dirty="0"/>
              <a:t>Edit Master text styles</a:t>
            </a:r>
          </a:p>
          <a:p>
            <a:pPr lvl="1"/>
            <a:r>
              <a:rPr lang="en-US" dirty="0"/>
              <a:t>Second level</a:t>
            </a:r>
          </a:p>
        </p:txBody>
      </p:sp>
      <p:sp>
        <p:nvSpPr>
          <p:cNvPr id="2" name="Text Placeholder 7">
            <a:extLst>
              <a:ext uri="{FF2B5EF4-FFF2-40B4-BE49-F238E27FC236}">
                <a16:creationId xmlns:a16="http://schemas.microsoft.com/office/drawing/2014/main" id="{A53D01FA-D588-A9AD-5366-5A83C20A340F}"/>
              </a:ext>
            </a:extLst>
          </p:cNvPr>
          <p:cNvSpPr>
            <a:spLocks noGrp="1"/>
          </p:cNvSpPr>
          <p:nvPr>
            <p:ph type="body" sz="quarter" idx="10"/>
          </p:nvPr>
        </p:nvSpPr>
        <p:spPr>
          <a:xfrm>
            <a:off x="1507203" y="451178"/>
            <a:ext cx="6118167" cy="204183"/>
          </a:xfrm>
          <a:prstGeom prst="rect">
            <a:avLst/>
          </a:prstGeom>
        </p:spPr>
        <p:txBody>
          <a:bodyPr lIns="0" tIns="0" rIns="0" bIns="0" anchor="ctr"/>
          <a:lstStyle>
            <a:lvl1pPr marL="0" indent="0">
              <a:buNone/>
              <a:defRPr sz="1067" b="1" cap="all" spc="133" baseline="0">
                <a:solidFill>
                  <a:srgbClr val="E31936"/>
                </a:solidFill>
                <a:latin typeface="Aptos" panose="020B0004020202020204" pitchFamily="34" charset="0"/>
              </a:defRPr>
            </a:lvl1pPr>
          </a:lstStyle>
          <a:p>
            <a:pPr lvl="0"/>
            <a:r>
              <a:rPr lang="en-US" dirty="0"/>
              <a:t>Edit Master text styles</a:t>
            </a:r>
          </a:p>
        </p:txBody>
      </p:sp>
      <p:pic>
        <p:nvPicPr>
          <p:cNvPr id="5" name="Picture 7">
            <a:extLst>
              <a:ext uri="{FF2B5EF4-FFF2-40B4-BE49-F238E27FC236}">
                <a16:creationId xmlns:a16="http://schemas.microsoft.com/office/drawing/2014/main" id="{15040CC6-5D27-0C0B-AC0E-C689A3237F1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03818" y="336647"/>
            <a:ext cx="389984" cy="39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3">
            <a:extLst>
              <a:ext uri="{FF2B5EF4-FFF2-40B4-BE49-F238E27FC236}">
                <a16:creationId xmlns:a16="http://schemas.microsoft.com/office/drawing/2014/main" id="{9BE496FF-B30D-825E-AA44-EFAB65341034}"/>
              </a:ext>
            </a:extLst>
          </p:cNvPr>
          <p:cNvSpPr>
            <a:spLocks noGrp="1"/>
          </p:cNvSpPr>
          <p:nvPr>
            <p:ph type="pic" sz="quarter" idx="14"/>
          </p:nvPr>
        </p:nvSpPr>
        <p:spPr>
          <a:xfrm>
            <a:off x="6096000" y="1701800"/>
            <a:ext cx="5181600" cy="4529667"/>
          </a:xfrm>
          <a:prstGeom prst="rect">
            <a:avLst/>
          </a:prstGeom>
          <a:noFill/>
        </p:spPr>
        <p:txBody>
          <a:bodyPr/>
          <a:lstStyle>
            <a:lvl1pPr marL="0" indent="0">
              <a:buNone/>
              <a:defRPr sz="1400">
                <a:latin typeface="Aptos" panose="020B0004020202020204" pitchFamily="34" charset="0"/>
              </a:defRPr>
            </a:lvl1pPr>
          </a:lstStyle>
          <a:p>
            <a:pPr lvl="0"/>
            <a:endParaRPr lang="en-US" noProof="0"/>
          </a:p>
        </p:txBody>
      </p:sp>
      <p:sp>
        <p:nvSpPr>
          <p:cNvPr id="7" name="Picture Placeholder 3">
            <a:extLst>
              <a:ext uri="{FF2B5EF4-FFF2-40B4-BE49-F238E27FC236}">
                <a16:creationId xmlns:a16="http://schemas.microsoft.com/office/drawing/2014/main" id="{D75D1F86-8D74-1316-5D6A-56161B66AB62}"/>
              </a:ext>
            </a:extLst>
          </p:cNvPr>
          <p:cNvSpPr>
            <a:spLocks noGrp="1"/>
          </p:cNvSpPr>
          <p:nvPr>
            <p:ph type="pic" sz="quarter" idx="19"/>
          </p:nvPr>
        </p:nvSpPr>
        <p:spPr>
          <a:xfrm>
            <a:off x="3474722" y="1701798"/>
            <a:ext cx="2584704" cy="4529667"/>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Tree>
    <p:extLst>
      <p:ext uri="{BB962C8B-B14F-4D97-AF65-F5344CB8AC3E}">
        <p14:creationId xmlns:p14="http://schemas.microsoft.com/office/powerpoint/2010/main" val="2744176636"/>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1_Small Size Content Only">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8D8C561-02E2-4ABF-9F27-9FF4313E7157}"/>
              </a:ext>
            </a:extLst>
          </p:cNvPr>
          <p:cNvSpPr>
            <a:spLocks noGrp="1"/>
          </p:cNvSpPr>
          <p:nvPr>
            <p:ph type="pic" sz="quarter" idx="13"/>
          </p:nvPr>
        </p:nvSpPr>
        <p:spPr>
          <a:xfrm>
            <a:off x="3474721" y="1853563"/>
            <a:ext cx="7802879" cy="4140837"/>
          </a:xfrm>
          <a:prstGeom prst="rect">
            <a:avLst/>
          </a:prstGeom>
          <a:noFill/>
        </p:spPr>
        <p:txBody>
          <a:bodyPr/>
          <a:lstStyle>
            <a:lvl1pPr marL="0" indent="0">
              <a:buNone/>
              <a:defRPr sz="1400">
                <a:latin typeface="Aptos" panose="020B0004020202020204" pitchFamily="34" charset="0"/>
              </a:defRPr>
            </a:lvl1pPr>
          </a:lstStyle>
          <a:p>
            <a:pPr lvl="0"/>
            <a:endParaRPr lang="en-US" noProof="0"/>
          </a:p>
        </p:txBody>
      </p:sp>
      <p:sp>
        <p:nvSpPr>
          <p:cNvPr id="6" name="Rectangle 6">
            <a:extLst>
              <a:ext uri="{FF2B5EF4-FFF2-40B4-BE49-F238E27FC236}">
                <a16:creationId xmlns:a16="http://schemas.microsoft.com/office/drawing/2014/main" id="{AB4141BD-EF82-4C9E-BCA9-01E54D774015}"/>
              </a:ext>
            </a:extLst>
          </p:cNvPr>
          <p:cNvSpPr>
            <a:spLocks noChangeArrowheads="1"/>
          </p:cNvSpPr>
          <p:nvPr userDrawn="1"/>
        </p:nvSpPr>
        <p:spPr bwMode="auto">
          <a:xfrm>
            <a:off x="10687051" y="6468533"/>
            <a:ext cx="609600" cy="18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sz="3400">
                <a:solidFill>
                  <a:schemeClr val="tx1"/>
                </a:solidFill>
                <a:latin typeface="Arial" panose="020B0604020202020204" pitchFamily="34" charset="0"/>
                <a:ea typeface="MS PGothic" panose="020B0600070205080204" pitchFamily="34" charset="-128"/>
              </a:defRPr>
            </a:lvl1pPr>
            <a:lvl2pPr marL="742950" indent="-285750" defTabSz="912813">
              <a:defRPr sz="3400">
                <a:solidFill>
                  <a:schemeClr val="tx1"/>
                </a:solidFill>
                <a:latin typeface="Arial" panose="020B0604020202020204" pitchFamily="34" charset="0"/>
                <a:ea typeface="MS PGothic" panose="020B0600070205080204" pitchFamily="34" charset="-128"/>
              </a:defRPr>
            </a:lvl2pPr>
            <a:lvl3pPr marL="1143000" indent="-228600" defTabSz="912813">
              <a:defRPr sz="3400">
                <a:solidFill>
                  <a:schemeClr val="tx1"/>
                </a:solidFill>
                <a:latin typeface="Arial" panose="020B0604020202020204" pitchFamily="34" charset="0"/>
                <a:ea typeface="MS PGothic" panose="020B0600070205080204" pitchFamily="34" charset="-128"/>
              </a:defRPr>
            </a:lvl3pPr>
            <a:lvl4pPr marL="1600200" indent="-228600" defTabSz="912813">
              <a:defRPr sz="3400">
                <a:solidFill>
                  <a:schemeClr val="tx1"/>
                </a:solidFill>
                <a:latin typeface="Arial" panose="020B0604020202020204" pitchFamily="34" charset="0"/>
                <a:ea typeface="MS PGothic" panose="020B0600070205080204" pitchFamily="34" charset="-128"/>
              </a:defRPr>
            </a:lvl4pPr>
            <a:lvl5pPr marL="2057400" indent="-228600" defTabSz="912813">
              <a:defRPr sz="3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lgn="r">
              <a:defRPr/>
            </a:pPr>
            <a:fld id="{190CD522-B7D8-48B4-914F-B615231BED07}" type="slidenum">
              <a:rPr lang="en-US" altLang="en-US" sz="933" smtClean="0">
                <a:solidFill>
                  <a:srgbClr val="7F7F7F"/>
                </a:solidFill>
                <a:latin typeface="Aptos" panose="020B0004020202020204" pitchFamily="34" charset="0"/>
              </a:rPr>
              <a:pPr algn="r">
                <a:defRPr/>
              </a:pPr>
              <a:t>‹#›</a:t>
            </a:fld>
            <a:endParaRPr lang="en-US" altLang="en-US" sz="933">
              <a:solidFill>
                <a:srgbClr val="7F7F7F"/>
              </a:solidFill>
              <a:latin typeface="Aptos" panose="020B0004020202020204" pitchFamily="34" charset="0"/>
            </a:endParaRPr>
          </a:p>
        </p:txBody>
      </p:sp>
      <p:sp>
        <p:nvSpPr>
          <p:cNvPr id="18" name="Title 1">
            <a:extLst>
              <a:ext uri="{FF2B5EF4-FFF2-40B4-BE49-F238E27FC236}">
                <a16:creationId xmlns:a16="http://schemas.microsoft.com/office/drawing/2014/main" id="{028C1278-D10C-4BC8-B6DA-BFDD151E4332}"/>
              </a:ext>
            </a:extLst>
          </p:cNvPr>
          <p:cNvSpPr>
            <a:spLocks noGrp="1"/>
          </p:cNvSpPr>
          <p:nvPr>
            <p:ph type="title"/>
          </p:nvPr>
        </p:nvSpPr>
        <p:spPr>
          <a:xfrm>
            <a:off x="903817" y="1266825"/>
            <a:ext cx="10373784" cy="312928"/>
          </a:xfrm>
          <a:prstGeom prst="rect">
            <a:avLst/>
          </a:prstGeom>
        </p:spPr>
        <p:txBody>
          <a:bodyPr lIns="0" bIns="0"/>
          <a:lstStyle>
            <a:lvl1pPr>
              <a:defRPr sz="2400">
                <a:solidFill>
                  <a:schemeClr val="bg1"/>
                </a:solidFill>
                <a:latin typeface="Aptos" panose="020B0004020202020204" pitchFamily="34" charset="0"/>
              </a:defRPr>
            </a:lvl1pPr>
          </a:lstStyle>
          <a:p>
            <a:r>
              <a:rPr lang="en-US" dirty="0"/>
              <a:t>Click to edit Master title style</a:t>
            </a:r>
          </a:p>
        </p:txBody>
      </p:sp>
      <p:sp>
        <p:nvSpPr>
          <p:cNvPr id="20" name="Rectangle 4">
            <a:extLst>
              <a:ext uri="{FF2B5EF4-FFF2-40B4-BE49-F238E27FC236}">
                <a16:creationId xmlns:a16="http://schemas.microsoft.com/office/drawing/2014/main" id="{41C58D0D-E366-4E74-B332-1954C9F20FEF}"/>
              </a:ext>
            </a:extLst>
          </p:cNvPr>
          <p:cNvSpPr>
            <a:spLocks noChangeArrowheads="1"/>
          </p:cNvSpPr>
          <p:nvPr userDrawn="1"/>
        </p:nvSpPr>
        <p:spPr bwMode="auto">
          <a:xfrm>
            <a:off x="895351" y="1699684"/>
            <a:ext cx="10378440" cy="25400"/>
          </a:xfrm>
          <a:prstGeom prst="rect">
            <a:avLst/>
          </a:prstGeom>
          <a:solidFill>
            <a:srgbClr val="E31936"/>
          </a:solidFill>
          <a:ln>
            <a:noFill/>
          </a:ln>
        </p:spPr>
        <p:txBody>
          <a:bodyPr/>
          <a:lstStyle>
            <a:lvl1pPr>
              <a:defRPr sz="3400">
                <a:solidFill>
                  <a:schemeClr val="tx1"/>
                </a:solidFill>
                <a:latin typeface="Arial" panose="020B0604020202020204" pitchFamily="34" charset="0"/>
                <a:ea typeface="MS PGothic" panose="020B0600070205080204" pitchFamily="34" charset="-128"/>
              </a:defRPr>
            </a:lvl1pPr>
            <a:lvl2pPr marL="742950" indent="-285750">
              <a:defRPr sz="3400">
                <a:solidFill>
                  <a:schemeClr val="tx1"/>
                </a:solidFill>
                <a:latin typeface="Arial" panose="020B0604020202020204" pitchFamily="34" charset="0"/>
                <a:ea typeface="MS PGothic" panose="020B0600070205080204" pitchFamily="34" charset="-128"/>
              </a:defRPr>
            </a:lvl2pPr>
            <a:lvl3pPr marL="1143000" indent="-228600">
              <a:defRPr sz="3400">
                <a:solidFill>
                  <a:schemeClr val="tx1"/>
                </a:solidFill>
                <a:latin typeface="Arial" panose="020B0604020202020204" pitchFamily="34" charset="0"/>
                <a:ea typeface="MS PGothic" panose="020B0600070205080204" pitchFamily="34" charset="-128"/>
              </a:defRPr>
            </a:lvl3pPr>
            <a:lvl4pPr marL="1600200" indent="-228600">
              <a:defRPr sz="3400">
                <a:solidFill>
                  <a:schemeClr val="tx1"/>
                </a:solidFill>
                <a:latin typeface="Arial" panose="020B0604020202020204" pitchFamily="34" charset="0"/>
                <a:ea typeface="MS PGothic" panose="020B0600070205080204" pitchFamily="34" charset="-128"/>
              </a:defRPr>
            </a:lvl4pPr>
            <a:lvl5pPr marL="2057400" indent="-228600">
              <a:defRPr sz="3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defRPr/>
            </a:pPr>
            <a:endParaRPr lang="en-US" altLang="en-US" sz="3200">
              <a:solidFill>
                <a:srgbClr val="000000"/>
              </a:solidFill>
              <a:latin typeface="Aptos" panose="020B0004020202020204" pitchFamily="34" charset="0"/>
            </a:endParaRPr>
          </a:p>
        </p:txBody>
      </p:sp>
      <p:sp>
        <p:nvSpPr>
          <p:cNvPr id="10" name="Content Placeholder 2">
            <a:extLst>
              <a:ext uri="{FF2B5EF4-FFF2-40B4-BE49-F238E27FC236}">
                <a16:creationId xmlns:a16="http://schemas.microsoft.com/office/drawing/2014/main" id="{397A13E4-065B-46DA-86CF-DD83A0CEC211}"/>
              </a:ext>
            </a:extLst>
          </p:cNvPr>
          <p:cNvSpPr>
            <a:spLocks noGrp="1"/>
          </p:cNvSpPr>
          <p:nvPr>
            <p:ph idx="1" hasCustomPrompt="1"/>
          </p:nvPr>
        </p:nvSpPr>
        <p:spPr>
          <a:xfrm>
            <a:off x="903817" y="1853563"/>
            <a:ext cx="2353734" cy="4140837"/>
          </a:xfrm>
          <a:prstGeom prst="rect">
            <a:avLst/>
          </a:prstGeom>
        </p:spPr>
        <p:txBody>
          <a:bodyPr lIns="0"/>
          <a:lstStyle>
            <a:lvl1pPr marL="0" indent="0">
              <a:lnSpc>
                <a:spcPct val="100000"/>
              </a:lnSpc>
              <a:spcBef>
                <a:spcPts val="900"/>
              </a:spcBef>
              <a:spcAft>
                <a:spcPts val="900"/>
              </a:spcAft>
              <a:buFont typeface="Futura Md BT" panose="020B0602020204020303" pitchFamily="34" charset="0"/>
              <a:buNone/>
              <a:defRPr sz="1600">
                <a:solidFill>
                  <a:schemeClr val="bg1"/>
                </a:solidFill>
                <a:latin typeface="Aptos" panose="020B0004020202020204" pitchFamily="34" charset="0"/>
                <a:cs typeface="Arial"/>
              </a:defRPr>
            </a:lvl1pPr>
            <a:lvl2pPr marL="230188" indent="-230188">
              <a:lnSpc>
                <a:spcPct val="100000"/>
              </a:lnSpc>
              <a:spcBef>
                <a:spcPts val="0"/>
              </a:spcBef>
              <a:spcAft>
                <a:spcPts val="1467"/>
              </a:spcAft>
              <a:buFont typeface="Futura Lt BT" panose="020B0402020204020303" pitchFamily="34" charset="0"/>
              <a:buChar char="–"/>
              <a:tabLst/>
              <a:defRPr sz="1467">
                <a:solidFill>
                  <a:schemeClr val="bg1"/>
                </a:solidFill>
                <a:latin typeface="Aptos" panose="020B0004020202020204" pitchFamily="34" charset="0"/>
                <a:cs typeface="Arial"/>
              </a:defRPr>
            </a:lvl2pPr>
            <a:lvl3pPr marL="400050" indent="-153988">
              <a:lnSpc>
                <a:spcPct val="100000"/>
              </a:lnSpc>
              <a:spcBef>
                <a:spcPts val="0"/>
              </a:spcBef>
              <a:spcAft>
                <a:spcPts val="900"/>
              </a:spcAft>
              <a:buFont typeface="Futura Md BT" panose="020B0602020204020303" pitchFamily="34" charset="0"/>
              <a:buChar char="-"/>
              <a:defRPr sz="1467">
                <a:solidFill>
                  <a:schemeClr val="bg1">
                    <a:lumMod val="85000"/>
                  </a:schemeClr>
                </a:solidFill>
                <a:latin typeface="Aptos" panose="020B0004020202020204" pitchFamily="34" charset="0"/>
                <a:cs typeface="Arial"/>
              </a:defRPr>
            </a:lvl3pPr>
            <a:lvl4pPr marL="607469" indent="-154513">
              <a:lnSpc>
                <a:spcPct val="100000"/>
              </a:lnSpc>
              <a:spcBef>
                <a:spcPts val="0"/>
              </a:spcBef>
              <a:spcAft>
                <a:spcPts val="1467"/>
              </a:spcAft>
              <a:defRPr sz="1467">
                <a:solidFill>
                  <a:schemeClr val="bg1">
                    <a:lumMod val="85000"/>
                  </a:schemeClr>
                </a:solidFill>
                <a:latin typeface="Futura Md BT" panose="020B0602020204020303" pitchFamily="34" charset="0"/>
                <a:cs typeface="Arial"/>
              </a:defRPr>
            </a:lvl4pPr>
            <a:lvl5pPr marL="922844" indent="-160863">
              <a:lnSpc>
                <a:spcPct val="100000"/>
              </a:lnSpc>
              <a:spcBef>
                <a:spcPts val="0"/>
              </a:spcBef>
              <a:spcAft>
                <a:spcPts val="1467"/>
              </a:spcAft>
              <a:defRPr sz="1467">
                <a:solidFill>
                  <a:schemeClr val="bg1">
                    <a:lumMod val="85000"/>
                  </a:schemeClr>
                </a:solidFill>
                <a:latin typeface="Futura Md BT" panose="020B0602020204020303" pitchFamily="34" charset="0"/>
                <a:cs typeface="Arial"/>
              </a:defRPr>
            </a:lvl5pPr>
          </a:lstStyle>
          <a:p>
            <a:pPr lvl="0"/>
            <a:r>
              <a:rPr lang="en-US" dirty="0"/>
              <a:t>Edit Master text styles</a:t>
            </a:r>
          </a:p>
          <a:p>
            <a:pPr lvl="1"/>
            <a:r>
              <a:rPr lang="en-US" dirty="0"/>
              <a:t>Second level</a:t>
            </a:r>
          </a:p>
        </p:txBody>
      </p:sp>
      <p:sp>
        <p:nvSpPr>
          <p:cNvPr id="3" name="Rectangle 4">
            <a:extLst>
              <a:ext uri="{FF2B5EF4-FFF2-40B4-BE49-F238E27FC236}">
                <a16:creationId xmlns:a16="http://schemas.microsoft.com/office/drawing/2014/main" id="{19EE2E14-A1D5-817E-0CD6-F16A72CDC0B6}"/>
              </a:ext>
            </a:extLst>
          </p:cNvPr>
          <p:cNvSpPr>
            <a:spLocks noChangeArrowheads="1"/>
          </p:cNvSpPr>
          <p:nvPr userDrawn="1"/>
        </p:nvSpPr>
        <p:spPr bwMode="auto">
          <a:xfrm>
            <a:off x="903818" y="6218767"/>
            <a:ext cx="10382249" cy="25400"/>
          </a:xfrm>
          <a:prstGeom prst="rect">
            <a:avLst/>
          </a:prstGeom>
          <a:solidFill>
            <a:srgbClr val="E31936"/>
          </a:solidFill>
          <a:ln>
            <a:noFill/>
          </a:ln>
        </p:spPr>
        <p:txBody>
          <a:bodyPr/>
          <a:lstStyle>
            <a:lvl1pPr>
              <a:defRPr sz="3400">
                <a:solidFill>
                  <a:schemeClr val="tx1"/>
                </a:solidFill>
                <a:latin typeface="Arial" panose="020B0604020202020204" pitchFamily="34" charset="0"/>
                <a:ea typeface="MS PGothic" panose="020B0600070205080204" pitchFamily="34" charset="-128"/>
              </a:defRPr>
            </a:lvl1pPr>
            <a:lvl2pPr marL="742950" indent="-285750">
              <a:defRPr sz="3400">
                <a:solidFill>
                  <a:schemeClr val="tx1"/>
                </a:solidFill>
                <a:latin typeface="Arial" panose="020B0604020202020204" pitchFamily="34" charset="0"/>
                <a:ea typeface="MS PGothic" panose="020B0600070205080204" pitchFamily="34" charset="-128"/>
              </a:defRPr>
            </a:lvl2pPr>
            <a:lvl3pPr marL="1143000" indent="-228600">
              <a:defRPr sz="3400">
                <a:solidFill>
                  <a:schemeClr val="tx1"/>
                </a:solidFill>
                <a:latin typeface="Arial" panose="020B0604020202020204" pitchFamily="34" charset="0"/>
                <a:ea typeface="MS PGothic" panose="020B0600070205080204" pitchFamily="34" charset="-128"/>
              </a:defRPr>
            </a:lvl3pPr>
            <a:lvl4pPr marL="1600200" indent="-228600">
              <a:defRPr sz="3400">
                <a:solidFill>
                  <a:schemeClr val="tx1"/>
                </a:solidFill>
                <a:latin typeface="Arial" panose="020B0604020202020204" pitchFamily="34" charset="0"/>
                <a:ea typeface="MS PGothic" panose="020B0600070205080204" pitchFamily="34" charset="-128"/>
              </a:defRPr>
            </a:lvl4pPr>
            <a:lvl5pPr marL="2057400" indent="-228600">
              <a:defRPr sz="3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defRPr/>
            </a:pPr>
            <a:endParaRPr lang="en-US" altLang="en-US" sz="3200" dirty="0">
              <a:solidFill>
                <a:srgbClr val="000000"/>
              </a:solidFill>
              <a:latin typeface="Aptos" panose="020B0004020202020204" pitchFamily="34" charset="0"/>
            </a:endParaRPr>
          </a:p>
        </p:txBody>
      </p:sp>
      <p:sp>
        <p:nvSpPr>
          <p:cNvPr id="2" name="Text Placeholder 7">
            <a:extLst>
              <a:ext uri="{FF2B5EF4-FFF2-40B4-BE49-F238E27FC236}">
                <a16:creationId xmlns:a16="http://schemas.microsoft.com/office/drawing/2014/main" id="{31323833-D09A-5019-9019-2881B0CB964D}"/>
              </a:ext>
            </a:extLst>
          </p:cNvPr>
          <p:cNvSpPr>
            <a:spLocks noGrp="1"/>
          </p:cNvSpPr>
          <p:nvPr>
            <p:ph type="body" sz="quarter" idx="10"/>
          </p:nvPr>
        </p:nvSpPr>
        <p:spPr>
          <a:xfrm>
            <a:off x="1507203" y="451178"/>
            <a:ext cx="6118167" cy="204183"/>
          </a:xfrm>
          <a:prstGeom prst="rect">
            <a:avLst/>
          </a:prstGeom>
        </p:spPr>
        <p:txBody>
          <a:bodyPr lIns="0" tIns="0" rIns="0" bIns="0" anchor="ctr"/>
          <a:lstStyle>
            <a:lvl1pPr marL="0" indent="0">
              <a:buNone/>
              <a:defRPr sz="1067" b="1" cap="all" spc="133" baseline="0">
                <a:solidFill>
                  <a:srgbClr val="E31936"/>
                </a:solidFill>
                <a:latin typeface="Aptos" panose="020B0004020202020204" pitchFamily="34" charset="0"/>
              </a:defRPr>
            </a:lvl1pPr>
          </a:lstStyle>
          <a:p>
            <a:pPr lvl="0"/>
            <a:r>
              <a:rPr lang="en-US" dirty="0"/>
              <a:t>Edit Master text styles</a:t>
            </a:r>
          </a:p>
        </p:txBody>
      </p:sp>
      <p:pic>
        <p:nvPicPr>
          <p:cNvPr id="7" name="Picture 7">
            <a:extLst>
              <a:ext uri="{FF2B5EF4-FFF2-40B4-BE49-F238E27FC236}">
                <a16:creationId xmlns:a16="http://schemas.microsoft.com/office/drawing/2014/main" id="{34535ECC-BF4E-6AD0-FFB7-4ADAA565D70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03818" y="336647"/>
            <a:ext cx="389984" cy="39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204532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Small Size Content Only">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AB4141BD-EF82-4C9E-BCA9-01E54D774015}"/>
              </a:ext>
            </a:extLst>
          </p:cNvPr>
          <p:cNvSpPr>
            <a:spLocks noChangeArrowheads="1"/>
          </p:cNvSpPr>
          <p:nvPr userDrawn="1"/>
        </p:nvSpPr>
        <p:spPr bwMode="auto">
          <a:xfrm>
            <a:off x="10687051" y="6468533"/>
            <a:ext cx="609600" cy="18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sz="3400">
                <a:solidFill>
                  <a:schemeClr val="tx1"/>
                </a:solidFill>
                <a:latin typeface="Arial" panose="020B0604020202020204" pitchFamily="34" charset="0"/>
                <a:ea typeface="MS PGothic" panose="020B0600070205080204" pitchFamily="34" charset="-128"/>
              </a:defRPr>
            </a:lvl1pPr>
            <a:lvl2pPr marL="742950" indent="-285750" defTabSz="912813">
              <a:defRPr sz="3400">
                <a:solidFill>
                  <a:schemeClr val="tx1"/>
                </a:solidFill>
                <a:latin typeface="Arial" panose="020B0604020202020204" pitchFamily="34" charset="0"/>
                <a:ea typeface="MS PGothic" panose="020B0600070205080204" pitchFamily="34" charset="-128"/>
              </a:defRPr>
            </a:lvl2pPr>
            <a:lvl3pPr marL="1143000" indent="-228600" defTabSz="912813">
              <a:defRPr sz="3400">
                <a:solidFill>
                  <a:schemeClr val="tx1"/>
                </a:solidFill>
                <a:latin typeface="Arial" panose="020B0604020202020204" pitchFamily="34" charset="0"/>
                <a:ea typeface="MS PGothic" panose="020B0600070205080204" pitchFamily="34" charset="-128"/>
              </a:defRPr>
            </a:lvl3pPr>
            <a:lvl4pPr marL="1600200" indent="-228600" defTabSz="912813">
              <a:defRPr sz="3400">
                <a:solidFill>
                  <a:schemeClr val="tx1"/>
                </a:solidFill>
                <a:latin typeface="Arial" panose="020B0604020202020204" pitchFamily="34" charset="0"/>
                <a:ea typeface="MS PGothic" panose="020B0600070205080204" pitchFamily="34" charset="-128"/>
              </a:defRPr>
            </a:lvl4pPr>
            <a:lvl5pPr marL="2057400" indent="-228600" defTabSz="912813">
              <a:defRPr sz="3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lgn="r">
              <a:defRPr/>
            </a:pPr>
            <a:fld id="{190CD522-B7D8-48B4-914F-B615231BED07}" type="slidenum">
              <a:rPr lang="en-US" altLang="en-US" sz="933" smtClean="0">
                <a:solidFill>
                  <a:srgbClr val="7F7F7F"/>
                </a:solidFill>
                <a:latin typeface="Aptos" panose="020B0004020202020204" pitchFamily="34" charset="0"/>
              </a:rPr>
              <a:pPr algn="r">
                <a:defRPr/>
              </a:pPr>
              <a:t>‹#›</a:t>
            </a:fld>
            <a:endParaRPr lang="en-US" altLang="en-US" sz="933">
              <a:solidFill>
                <a:srgbClr val="7F7F7F"/>
              </a:solidFill>
              <a:latin typeface="Aptos" panose="020B0004020202020204" pitchFamily="34" charset="0"/>
            </a:endParaRPr>
          </a:p>
        </p:txBody>
      </p:sp>
      <p:sp>
        <p:nvSpPr>
          <p:cNvPr id="18" name="Title 1">
            <a:extLst>
              <a:ext uri="{FF2B5EF4-FFF2-40B4-BE49-F238E27FC236}">
                <a16:creationId xmlns:a16="http://schemas.microsoft.com/office/drawing/2014/main" id="{028C1278-D10C-4BC8-B6DA-BFDD151E4332}"/>
              </a:ext>
            </a:extLst>
          </p:cNvPr>
          <p:cNvSpPr>
            <a:spLocks noGrp="1"/>
          </p:cNvSpPr>
          <p:nvPr>
            <p:ph type="title"/>
          </p:nvPr>
        </p:nvSpPr>
        <p:spPr>
          <a:xfrm>
            <a:off x="903817" y="1295400"/>
            <a:ext cx="10373784" cy="565650"/>
          </a:xfrm>
          <a:prstGeom prst="rect">
            <a:avLst/>
          </a:prstGeom>
        </p:spPr>
        <p:txBody>
          <a:bodyPr lIns="0" bIns="0" anchor="b"/>
          <a:lstStyle>
            <a:lvl1pPr>
              <a:defRPr sz="2400">
                <a:solidFill>
                  <a:schemeClr val="bg1"/>
                </a:solidFill>
                <a:latin typeface="Aptos" panose="020B0004020202020204" pitchFamily="34" charset="0"/>
              </a:defRPr>
            </a:lvl1pPr>
          </a:lstStyle>
          <a:p>
            <a:r>
              <a:rPr lang="en-US" dirty="0"/>
              <a:t>Click to edit Master title style</a:t>
            </a:r>
          </a:p>
        </p:txBody>
      </p:sp>
      <p:sp>
        <p:nvSpPr>
          <p:cNvPr id="7" name="Content Placeholder 2">
            <a:extLst>
              <a:ext uri="{FF2B5EF4-FFF2-40B4-BE49-F238E27FC236}">
                <a16:creationId xmlns:a16="http://schemas.microsoft.com/office/drawing/2014/main" id="{385CCF88-F921-4A53-A5F5-7B80CA853438}"/>
              </a:ext>
            </a:extLst>
          </p:cNvPr>
          <p:cNvSpPr>
            <a:spLocks noGrp="1"/>
          </p:cNvSpPr>
          <p:nvPr>
            <p:ph idx="1" hasCustomPrompt="1"/>
          </p:nvPr>
        </p:nvSpPr>
        <p:spPr>
          <a:xfrm>
            <a:off x="903816" y="2120263"/>
            <a:ext cx="2510897" cy="4140837"/>
          </a:xfrm>
          <a:prstGeom prst="rect">
            <a:avLst/>
          </a:prstGeom>
        </p:spPr>
        <p:txBody>
          <a:bodyPr lIns="0"/>
          <a:lstStyle>
            <a:lvl1pPr marL="0" indent="0">
              <a:lnSpc>
                <a:spcPct val="100000"/>
              </a:lnSpc>
              <a:spcBef>
                <a:spcPts val="900"/>
              </a:spcBef>
              <a:spcAft>
                <a:spcPts val="900"/>
              </a:spcAft>
              <a:buFont typeface="Futura Md BT" panose="020B0602020204020303" pitchFamily="34" charset="0"/>
              <a:buNone/>
              <a:tabLst>
                <a:tab pos="114300" algn="l"/>
              </a:tabLst>
              <a:defRPr sz="1600">
                <a:solidFill>
                  <a:schemeClr val="bg1"/>
                </a:solidFill>
                <a:latin typeface="Aptos" panose="020B0004020202020204" pitchFamily="34" charset="0"/>
                <a:cs typeface="Arial"/>
              </a:defRPr>
            </a:lvl1pPr>
            <a:lvl2pPr marL="230188" indent="-230188">
              <a:lnSpc>
                <a:spcPct val="100000"/>
              </a:lnSpc>
              <a:spcBef>
                <a:spcPts val="0"/>
              </a:spcBef>
              <a:spcAft>
                <a:spcPts val="1467"/>
              </a:spcAft>
              <a:buFont typeface="Futura Lt BT" panose="020B0402020204020303" pitchFamily="34" charset="0"/>
              <a:buChar char="–"/>
              <a:tabLst/>
              <a:defRPr sz="1467">
                <a:solidFill>
                  <a:schemeClr val="bg1"/>
                </a:solidFill>
                <a:latin typeface="Aptos" panose="020B0004020202020204" pitchFamily="34" charset="0"/>
                <a:cs typeface="Arial"/>
              </a:defRPr>
            </a:lvl2pPr>
            <a:lvl3pPr marL="400050" indent="-153988">
              <a:lnSpc>
                <a:spcPct val="100000"/>
              </a:lnSpc>
              <a:spcBef>
                <a:spcPts val="0"/>
              </a:spcBef>
              <a:spcAft>
                <a:spcPts val="900"/>
              </a:spcAft>
              <a:buFont typeface="Futura Md BT" panose="020B0602020204020303" pitchFamily="34" charset="0"/>
              <a:buChar char="-"/>
              <a:defRPr sz="1467">
                <a:solidFill>
                  <a:schemeClr val="bg1"/>
                </a:solidFill>
                <a:latin typeface="Aptos" panose="020B0004020202020204" pitchFamily="34" charset="0"/>
                <a:cs typeface="Arial"/>
              </a:defRPr>
            </a:lvl3pPr>
            <a:lvl4pPr marL="607469" indent="-154513">
              <a:lnSpc>
                <a:spcPct val="100000"/>
              </a:lnSpc>
              <a:spcBef>
                <a:spcPts val="0"/>
              </a:spcBef>
              <a:spcAft>
                <a:spcPts val="1467"/>
              </a:spcAft>
              <a:defRPr sz="1467">
                <a:solidFill>
                  <a:schemeClr val="bg1">
                    <a:lumMod val="85000"/>
                  </a:schemeClr>
                </a:solidFill>
                <a:latin typeface="Futura Md BT" panose="020B0602020204020303" pitchFamily="34" charset="0"/>
                <a:cs typeface="Arial"/>
              </a:defRPr>
            </a:lvl4pPr>
            <a:lvl5pPr marL="922844" indent="-160863">
              <a:lnSpc>
                <a:spcPct val="100000"/>
              </a:lnSpc>
              <a:spcBef>
                <a:spcPts val="0"/>
              </a:spcBef>
              <a:spcAft>
                <a:spcPts val="1467"/>
              </a:spcAft>
              <a:defRPr sz="1467">
                <a:solidFill>
                  <a:schemeClr val="bg1">
                    <a:lumMod val="85000"/>
                  </a:schemeClr>
                </a:solidFill>
                <a:latin typeface="Futura Md BT" panose="020B0602020204020303" pitchFamily="34" charset="0"/>
                <a:cs typeface="Arial"/>
              </a:defRPr>
            </a:lvl5pPr>
          </a:lstStyle>
          <a:p>
            <a:pPr lvl="0"/>
            <a:r>
              <a:rPr lang="en-US" dirty="0"/>
              <a:t>Edit Master text styles</a:t>
            </a:r>
          </a:p>
          <a:p>
            <a:pPr lvl="1"/>
            <a:r>
              <a:rPr lang="en-US" dirty="0"/>
              <a:t>Second level</a:t>
            </a:r>
          </a:p>
        </p:txBody>
      </p:sp>
      <p:sp>
        <p:nvSpPr>
          <p:cNvPr id="8" name="Rectangle 4">
            <a:extLst>
              <a:ext uri="{FF2B5EF4-FFF2-40B4-BE49-F238E27FC236}">
                <a16:creationId xmlns:a16="http://schemas.microsoft.com/office/drawing/2014/main" id="{F0B81B4E-C33F-45E2-A9C6-56D8DFDAF6D5}"/>
              </a:ext>
            </a:extLst>
          </p:cNvPr>
          <p:cNvSpPr>
            <a:spLocks noChangeArrowheads="1"/>
          </p:cNvSpPr>
          <p:nvPr userDrawn="1"/>
        </p:nvSpPr>
        <p:spPr bwMode="auto">
          <a:xfrm>
            <a:off x="895352" y="1966384"/>
            <a:ext cx="10382249" cy="25400"/>
          </a:xfrm>
          <a:prstGeom prst="rect">
            <a:avLst/>
          </a:prstGeom>
          <a:solidFill>
            <a:srgbClr val="E31936"/>
          </a:solidFill>
          <a:ln>
            <a:noFill/>
          </a:ln>
        </p:spPr>
        <p:txBody>
          <a:bodyPr/>
          <a:lstStyle>
            <a:lvl1pPr>
              <a:defRPr sz="3400">
                <a:solidFill>
                  <a:schemeClr val="tx1"/>
                </a:solidFill>
                <a:latin typeface="Arial" panose="020B0604020202020204" pitchFamily="34" charset="0"/>
                <a:ea typeface="MS PGothic" panose="020B0600070205080204" pitchFamily="34" charset="-128"/>
              </a:defRPr>
            </a:lvl1pPr>
            <a:lvl2pPr marL="742950" indent="-285750">
              <a:defRPr sz="3400">
                <a:solidFill>
                  <a:schemeClr val="tx1"/>
                </a:solidFill>
                <a:latin typeface="Arial" panose="020B0604020202020204" pitchFamily="34" charset="0"/>
                <a:ea typeface="MS PGothic" panose="020B0600070205080204" pitchFamily="34" charset="-128"/>
              </a:defRPr>
            </a:lvl2pPr>
            <a:lvl3pPr marL="1143000" indent="-228600">
              <a:defRPr sz="3400">
                <a:solidFill>
                  <a:schemeClr val="tx1"/>
                </a:solidFill>
                <a:latin typeface="Arial" panose="020B0604020202020204" pitchFamily="34" charset="0"/>
                <a:ea typeface="MS PGothic" panose="020B0600070205080204" pitchFamily="34" charset="-128"/>
              </a:defRPr>
            </a:lvl3pPr>
            <a:lvl4pPr marL="1600200" indent="-228600">
              <a:defRPr sz="3400">
                <a:solidFill>
                  <a:schemeClr val="tx1"/>
                </a:solidFill>
                <a:latin typeface="Arial" panose="020B0604020202020204" pitchFamily="34" charset="0"/>
                <a:ea typeface="MS PGothic" panose="020B0600070205080204" pitchFamily="34" charset="-128"/>
              </a:defRPr>
            </a:lvl4pPr>
            <a:lvl5pPr marL="2057400" indent="-228600">
              <a:defRPr sz="3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defRPr/>
            </a:pPr>
            <a:endParaRPr lang="en-US" altLang="en-US" sz="3200">
              <a:solidFill>
                <a:srgbClr val="000000"/>
              </a:solidFill>
              <a:latin typeface="Aptos" panose="020B0004020202020204" pitchFamily="34" charset="0"/>
            </a:endParaRPr>
          </a:p>
        </p:txBody>
      </p:sp>
      <p:sp>
        <p:nvSpPr>
          <p:cNvPr id="10" name="Content Placeholder 2">
            <a:extLst>
              <a:ext uri="{FF2B5EF4-FFF2-40B4-BE49-F238E27FC236}">
                <a16:creationId xmlns:a16="http://schemas.microsoft.com/office/drawing/2014/main" id="{21599C83-C227-4E54-BB4A-55ECF33C3FF3}"/>
              </a:ext>
            </a:extLst>
          </p:cNvPr>
          <p:cNvSpPr>
            <a:spLocks noGrp="1"/>
          </p:cNvSpPr>
          <p:nvPr>
            <p:ph idx="11" hasCustomPrompt="1"/>
          </p:nvPr>
        </p:nvSpPr>
        <p:spPr>
          <a:xfrm>
            <a:off x="3921919" y="2120262"/>
            <a:ext cx="7272337" cy="4140837"/>
          </a:xfrm>
          <a:prstGeom prst="rect">
            <a:avLst/>
          </a:prstGeom>
        </p:spPr>
        <p:txBody>
          <a:bodyPr lIns="0"/>
          <a:lstStyle>
            <a:lvl1pPr marL="228600" indent="-228600">
              <a:lnSpc>
                <a:spcPct val="100000"/>
              </a:lnSpc>
              <a:spcBef>
                <a:spcPts val="900"/>
              </a:spcBef>
              <a:spcAft>
                <a:spcPts val="900"/>
              </a:spcAft>
              <a:buFont typeface="Futura Md BT" panose="020B0602020204020303" pitchFamily="34" charset="0"/>
              <a:buChar char="−"/>
              <a:defRPr sz="1600">
                <a:solidFill>
                  <a:schemeClr val="bg1"/>
                </a:solidFill>
                <a:latin typeface="Aptos" panose="020B0004020202020204" pitchFamily="34" charset="0"/>
                <a:cs typeface="Arial"/>
              </a:defRPr>
            </a:lvl1pPr>
            <a:lvl2pPr marL="285750" indent="-285750">
              <a:lnSpc>
                <a:spcPct val="100000"/>
              </a:lnSpc>
              <a:spcBef>
                <a:spcPts val="0"/>
              </a:spcBef>
              <a:spcAft>
                <a:spcPts val="1467"/>
              </a:spcAft>
              <a:buFont typeface="Futura Lt BT" panose="020B0402020204020303" pitchFamily="34" charset="0"/>
              <a:buChar char="–"/>
              <a:tabLst/>
              <a:defRPr sz="1467">
                <a:solidFill>
                  <a:schemeClr val="bg1"/>
                </a:solidFill>
                <a:latin typeface="Futura Lt BT" panose="020B0402020204020303" pitchFamily="34" charset="0"/>
                <a:cs typeface="Arial"/>
              </a:defRPr>
            </a:lvl2pPr>
            <a:lvl3pPr marL="400050" indent="-153988">
              <a:lnSpc>
                <a:spcPct val="100000"/>
              </a:lnSpc>
              <a:spcBef>
                <a:spcPts val="0"/>
              </a:spcBef>
              <a:spcAft>
                <a:spcPts val="900"/>
              </a:spcAft>
              <a:buFont typeface="Futura Md BT" panose="020B0602020204020303" pitchFamily="34" charset="0"/>
              <a:buChar char="-"/>
              <a:defRPr sz="1467">
                <a:solidFill>
                  <a:schemeClr val="bg1">
                    <a:lumMod val="85000"/>
                  </a:schemeClr>
                </a:solidFill>
                <a:latin typeface="Aptos" panose="020B0004020202020204" pitchFamily="34" charset="0"/>
                <a:cs typeface="Arial"/>
              </a:defRPr>
            </a:lvl3pPr>
            <a:lvl4pPr marL="607469" indent="-154513">
              <a:lnSpc>
                <a:spcPct val="100000"/>
              </a:lnSpc>
              <a:spcBef>
                <a:spcPts val="0"/>
              </a:spcBef>
              <a:spcAft>
                <a:spcPts val="1467"/>
              </a:spcAft>
              <a:defRPr sz="1467">
                <a:solidFill>
                  <a:schemeClr val="bg1">
                    <a:lumMod val="85000"/>
                  </a:schemeClr>
                </a:solidFill>
                <a:latin typeface="Futura Md BT" panose="020B0602020204020303" pitchFamily="34" charset="0"/>
                <a:cs typeface="Arial"/>
              </a:defRPr>
            </a:lvl4pPr>
            <a:lvl5pPr marL="922844" indent="-160863">
              <a:lnSpc>
                <a:spcPct val="100000"/>
              </a:lnSpc>
              <a:spcBef>
                <a:spcPts val="0"/>
              </a:spcBef>
              <a:spcAft>
                <a:spcPts val="1467"/>
              </a:spcAft>
              <a:defRPr sz="1467">
                <a:solidFill>
                  <a:schemeClr val="bg1">
                    <a:lumMod val="85000"/>
                  </a:schemeClr>
                </a:solidFill>
                <a:latin typeface="Futura Md BT" panose="020B0602020204020303" pitchFamily="34" charset="0"/>
                <a:cs typeface="Arial"/>
              </a:defRPr>
            </a:lvl5pPr>
          </a:lstStyle>
          <a:p>
            <a:pPr lvl="0"/>
            <a:r>
              <a:rPr lang="en-US" dirty="0"/>
              <a:t>Edit Master text styles</a:t>
            </a:r>
          </a:p>
          <a:p>
            <a:pPr lvl="2"/>
            <a:r>
              <a:rPr lang="en-US" dirty="0"/>
              <a:t>Second level</a:t>
            </a:r>
          </a:p>
        </p:txBody>
      </p:sp>
      <p:sp>
        <p:nvSpPr>
          <p:cNvPr id="2" name="Text Placeholder 7">
            <a:extLst>
              <a:ext uri="{FF2B5EF4-FFF2-40B4-BE49-F238E27FC236}">
                <a16:creationId xmlns:a16="http://schemas.microsoft.com/office/drawing/2014/main" id="{E772F8D5-E727-DCD9-85F4-A28DC776A66A}"/>
              </a:ext>
            </a:extLst>
          </p:cNvPr>
          <p:cNvSpPr>
            <a:spLocks noGrp="1"/>
          </p:cNvSpPr>
          <p:nvPr>
            <p:ph type="body" sz="quarter" idx="10"/>
          </p:nvPr>
        </p:nvSpPr>
        <p:spPr>
          <a:xfrm>
            <a:off x="1507203" y="451178"/>
            <a:ext cx="6118167" cy="204183"/>
          </a:xfrm>
          <a:prstGeom prst="rect">
            <a:avLst/>
          </a:prstGeom>
        </p:spPr>
        <p:txBody>
          <a:bodyPr lIns="0" tIns="0" rIns="0" bIns="0" anchor="ctr"/>
          <a:lstStyle>
            <a:lvl1pPr marL="0" indent="0">
              <a:buNone/>
              <a:defRPr sz="1067" b="1" cap="all" spc="133" baseline="0">
                <a:solidFill>
                  <a:srgbClr val="E31936"/>
                </a:solidFill>
                <a:latin typeface="Aptos" panose="020B0004020202020204" pitchFamily="34" charset="0"/>
              </a:defRPr>
            </a:lvl1pPr>
          </a:lstStyle>
          <a:p>
            <a:pPr lvl="0"/>
            <a:r>
              <a:rPr lang="en-US" dirty="0"/>
              <a:t>Edit Master text styles</a:t>
            </a:r>
          </a:p>
        </p:txBody>
      </p:sp>
      <p:pic>
        <p:nvPicPr>
          <p:cNvPr id="4" name="Picture 7">
            <a:extLst>
              <a:ext uri="{FF2B5EF4-FFF2-40B4-BE49-F238E27FC236}">
                <a16:creationId xmlns:a16="http://schemas.microsoft.com/office/drawing/2014/main" id="{A0095F9A-8BDC-AA8F-C55C-D61B7007C60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03818" y="336647"/>
            <a:ext cx="389984" cy="39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7738847"/>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mall Size Content Only">
    <p:spTree>
      <p:nvGrpSpPr>
        <p:cNvPr id="1" name=""/>
        <p:cNvGrpSpPr/>
        <p:nvPr/>
      </p:nvGrpSpPr>
      <p:grpSpPr>
        <a:xfrm>
          <a:off x="0" y="0"/>
          <a:ext cx="0" cy="0"/>
          <a:chOff x="0" y="0"/>
          <a:chExt cx="0" cy="0"/>
        </a:xfrm>
      </p:grpSpPr>
      <p:sp>
        <p:nvSpPr>
          <p:cNvPr id="14" name="Picture Placeholder 3">
            <a:extLst>
              <a:ext uri="{FF2B5EF4-FFF2-40B4-BE49-F238E27FC236}">
                <a16:creationId xmlns:a16="http://schemas.microsoft.com/office/drawing/2014/main" id="{069EFBF5-90B7-4877-B41A-38A3C544A45A}"/>
              </a:ext>
            </a:extLst>
          </p:cNvPr>
          <p:cNvSpPr>
            <a:spLocks noGrp="1"/>
          </p:cNvSpPr>
          <p:nvPr>
            <p:ph type="pic" sz="quarter" idx="14"/>
          </p:nvPr>
        </p:nvSpPr>
        <p:spPr>
          <a:xfrm>
            <a:off x="6096000" y="1701800"/>
            <a:ext cx="5181600" cy="4529667"/>
          </a:xfrm>
          <a:prstGeom prst="rect">
            <a:avLst/>
          </a:prstGeom>
          <a:noFill/>
        </p:spPr>
        <p:txBody>
          <a:bodyPr/>
          <a:lstStyle>
            <a:lvl1pPr marL="0" indent="0">
              <a:buNone/>
              <a:defRPr sz="1400">
                <a:latin typeface="Aptos" panose="020B0004020202020204" pitchFamily="34" charset="0"/>
              </a:defRPr>
            </a:lvl1pPr>
          </a:lstStyle>
          <a:p>
            <a:pPr lvl="0"/>
            <a:endParaRPr lang="en-US" noProof="0"/>
          </a:p>
        </p:txBody>
      </p:sp>
      <p:sp>
        <p:nvSpPr>
          <p:cNvPr id="6" name="Rectangle 6">
            <a:extLst>
              <a:ext uri="{FF2B5EF4-FFF2-40B4-BE49-F238E27FC236}">
                <a16:creationId xmlns:a16="http://schemas.microsoft.com/office/drawing/2014/main" id="{AB4141BD-EF82-4C9E-BCA9-01E54D774015}"/>
              </a:ext>
            </a:extLst>
          </p:cNvPr>
          <p:cNvSpPr>
            <a:spLocks noChangeArrowheads="1"/>
          </p:cNvSpPr>
          <p:nvPr userDrawn="1"/>
        </p:nvSpPr>
        <p:spPr bwMode="auto">
          <a:xfrm>
            <a:off x="10687051" y="6468533"/>
            <a:ext cx="609600" cy="18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sz="3400">
                <a:solidFill>
                  <a:schemeClr val="tx1"/>
                </a:solidFill>
                <a:latin typeface="Arial" panose="020B0604020202020204" pitchFamily="34" charset="0"/>
                <a:ea typeface="MS PGothic" panose="020B0600070205080204" pitchFamily="34" charset="-128"/>
              </a:defRPr>
            </a:lvl1pPr>
            <a:lvl2pPr marL="742950" indent="-285750" defTabSz="912813">
              <a:defRPr sz="3400">
                <a:solidFill>
                  <a:schemeClr val="tx1"/>
                </a:solidFill>
                <a:latin typeface="Arial" panose="020B0604020202020204" pitchFamily="34" charset="0"/>
                <a:ea typeface="MS PGothic" panose="020B0600070205080204" pitchFamily="34" charset="-128"/>
              </a:defRPr>
            </a:lvl2pPr>
            <a:lvl3pPr marL="1143000" indent="-228600" defTabSz="912813">
              <a:defRPr sz="3400">
                <a:solidFill>
                  <a:schemeClr val="tx1"/>
                </a:solidFill>
                <a:latin typeface="Arial" panose="020B0604020202020204" pitchFamily="34" charset="0"/>
                <a:ea typeface="MS PGothic" panose="020B0600070205080204" pitchFamily="34" charset="-128"/>
              </a:defRPr>
            </a:lvl3pPr>
            <a:lvl4pPr marL="1600200" indent="-228600" defTabSz="912813">
              <a:defRPr sz="3400">
                <a:solidFill>
                  <a:schemeClr val="tx1"/>
                </a:solidFill>
                <a:latin typeface="Arial" panose="020B0604020202020204" pitchFamily="34" charset="0"/>
                <a:ea typeface="MS PGothic" panose="020B0600070205080204" pitchFamily="34" charset="-128"/>
              </a:defRPr>
            </a:lvl4pPr>
            <a:lvl5pPr marL="2057400" indent="-228600" defTabSz="912813">
              <a:defRPr sz="3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lgn="r">
              <a:defRPr/>
            </a:pPr>
            <a:fld id="{190CD522-B7D8-48B4-914F-B615231BED07}" type="slidenum">
              <a:rPr lang="en-US" altLang="en-US" sz="933" smtClean="0">
                <a:solidFill>
                  <a:srgbClr val="7F7F7F"/>
                </a:solidFill>
                <a:latin typeface="Aptos" panose="020B0004020202020204" pitchFamily="34" charset="0"/>
              </a:rPr>
              <a:pPr algn="r">
                <a:defRPr/>
              </a:pPr>
              <a:t>‹#›</a:t>
            </a:fld>
            <a:endParaRPr lang="en-US" altLang="en-US" sz="933">
              <a:solidFill>
                <a:srgbClr val="7F7F7F"/>
              </a:solidFill>
              <a:latin typeface="Aptos" panose="020B0004020202020204" pitchFamily="34" charset="0"/>
            </a:endParaRPr>
          </a:p>
        </p:txBody>
      </p:sp>
      <p:sp>
        <p:nvSpPr>
          <p:cNvPr id="18" name="Title 1">
            <a:extLst>
              <a:ext uri="{FF2B5EF4-FFF2-40B4-BE49-F238E27FC236}">
                <a16:creationId xmlns:a16="http://schemas.microsoft.com/office/drawing/2014/main" id="{028C1278-D10C-4BC8-B6DA-BFDD151E4332}"/>
              </a:ext>
            </a:extLst>
          </p:cNvPr>
          <p:cNvSpPr>
            <a:spLocks noGrp="1"/>
          </p:cNvSpPr>
          <p:nvPr>
            <p:ph type="title"/>
          </p:nvPr>
        </p:nvSpPr>
        <p:spPr>
          <a:xfrm>
            <a:off x="903817" y="1266825"/>
            <a:ext cx="10373784" cy="312928"/>
          </a:xfrm>
          <a:prstGeom prst="rect">
            <a:avLst/>
          </a:prstGeom>
        </p:spPr>
        <p:txBody>
          <a:bodyPr lIns="0" bIns="0"/>
          <a:lstStyle>
            <a:lvl1pPr>
              <a:defRPr sz="2400">
                <a:solidFill>
                  <a:schemeClr val="bg1"/>
                </a:solidFill>
                <a:latin typeface="Aptos" panose="020B0004020202020204" pitchFamily="34" charset="0"/>
              </a:defRPr>
            </a:lvl1pPr>
          </a:lstStyle>
          <a:p>
            <a:r>
              <a:rPr lang="en-US" dirty="0"/>
              <a:t>Click to edit Master title style</a:t>
            </a:r>
          </a:p>
        </p:txBody>
      </p:sp>
      <p:sp>
        <p:nvSpPr>
          <p:cNvPr id="20" name="Rectangle 4">
            <a:extLst>
              <a:ext uri="{FF2B5EF4-FFF2-40B4-BE49-F238E27FC236}">
                <a16:creationId xmlns:a16="http://schemas.microsoft.com/office/drawing/2014/main" id="{41C58D0D-E366-4E74-B332-1954C9F20FEF}"/>
              </a:ext>
            </a:extLst>
          </p:cNvPr>
          <p:cNvSpPr>
            <a:spLocks noChangeArrowheads="1"/>
          </p:cNvSpPr>
          <p:nvPr userDrawn="1"/>
        </p:nvSpPr>
        <p:spPr bwMode="auto">
          <a:xfrm>
            <a:off x="895351" y="1699684"/>
            <a:ext cx="2438400" cy="25400"/>
          </a:xfrm>
          <a:prstGeom prst="rect">
            <a:avLst/>
          </a:prstGeom>
          <a:solidFill>
            <a:srgbClr val="E31936"/>
          </a:solidFill>
          <a:ln>
            <a:noFill/>
          </a:ln>
        </p:spPr>
        <p:txBody>
          <a:bodyPr/>
          <a:lstStyle>
            <a:lvl1pPr>
              <a:defRPr sz="3400">
                <a:solidFill>
                  <a:schemeClr val="tx1"/>
                </a:solidFill>
                <a:latin typeface="Arial" panose="020B0604020202020204" pitchFamily="34" charset="0"/>
                <a:ea typeface="MS PGothic" panose="020B0600070205080204" pitchFamily="34" charset="-128"/>
              </a:defRPr>
            </a:lvl1pPr>
            <a:lvl2pPr marL="742950" indent="-285750">
              <a:defRPr sz="3400">
                <a:solidFill>
                  <a:schemeClr val="tx1"/>
                </a:solidFill>
                <a:latin typeface="Arial" panose="020B0604020202020204" pitchFamily="34" charset="0"/>
                <a:ea typeface="MS PGothic" panose="020B0600070205080204" pitchFamily="34" charset="-128"/>
              </a:defRPr>
            </a:lvl2pPr>
            <a:lvl3pPr marL="1143000" indent="-228600">
              <a:defRPr sz="3400">
                <a:solidFill>
                  <a:schemeClr val="tx1"/>
                </a:solidFill>
                <a:latin typeface="Arial" panose="020B0604020202020204" pitchFamily="34" charset="0"/>
                <a:ea typeface="MS PGothic" panose="020B0600070205080204" pitchFamily="34" charset="-128"/>
              </a:defRPr>
            </a:lvl3pPr>
            <a:lvl4pPr marL="1600200" indent="-228600">
              <a:defRPr sz="3400">
                <a:solidFill>
                  <a:schemeClr val="tx1"/>
                </a:solidFill>
                <a:latin typeface="Arial" panose="020B0604020202020204" pitchFamily="34" charset="0"/>
                <a:ea typeface="MS PGothic" panose="020B0600070205080204" pitchFamily="34" charset="-128"/>
              </a:defRPr>
            </a:lvl4pPr>
            <a:lvl5pPr marL="2057400" indent="-228600">
              <a:defRPr sz="3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defRPr/>
            </a:pPr>
            <a:endParaRPr lang="en-US" altLang="en-US" sz="3200">
              <a:solidFill>
                <a:srgbClr val="000000"/>
              </a:solidFill>
              <a:latin typeface="Aptos" panose="020B0004020202020204" pitchFamily="34" charset="0"/>
            </a:endParaRPr>
          </a:p>
        </p:txBody>
      </p:sp>
      <p:sp>
        <p:nvSpPr>
          <p:cNvPr id="21" name="Rectangle 4">
            <a:extLst>
              <a:ext uri="{FF2B5EF4-FFF2-40B4-BE49-F238E27FC236}">
                <a16:creationId xmlns:a16="http://schemas.microsoft.com/office/drawing/2014/main" id="{605CC7B9-A930-47F9-9F0F-FA00DB47FD25}"/>
              </a:ext>
            </a:extLst>
          </p:cNvPr>
          <p:cNvSpPr>
            <a:spLocks noChangeArrowheads="1"/>
          </p:cNvSpPr>
          <p:nvPr userDrawn="1"/>
        </p:nvSpPr>
        <p:spPr bwMode="auto">
          <a:xfrm>
            <a:off x="903817" y="6206067"/>
            <a:ext cx="2438400" cy="25400"/>
          </a:xfrm>
          <a:prstGeom prst="rect">
            <a:avLst/>
          </a:prstGeom>
          <a:solidFill>
            <a:srgbClr val="E31936"/>
          </a:solidFill>
          <a:ln>
            <a:noFill/>
          </a:ln>
        </p:spPr>
        <p:txBody>
          <a:bodyPr/>
          <a:lstStyle>
            <a:lvl1pPr>
              <a:defRPr sz="3400">
                <a:solidFill>
                  <a:schemeClr val="tx1"/>
                </a:solidFill>
                <a:latin typeface="Arial" panose="020B0604020202020204" pitchFamily="34" charset="0"/>
                <a:ea typeface="MS PGothic" panose="020B0600070205080204" pitchFamily="34" charset="-128"/>
              </a:defRPr>
            </a:lvl1pPr>
            <a:lvl2pPr marL="742950" indent="-285750">
              <a:defRPr sz="3400">
                <a:solidFill>
                  <a:schemeClr val="tx1"/>
                </a:solidFill>
                <a:latin typeface="Arial" panose="020B0604020202020204" pitchFamily="34" charset="0"/>
                <a:ea typeface="MS PGothic" panose="020B0600070205080204" pitchFamily="34" charset="-128"/>
              </a:defRPr>
            </a:lvl2pPr>
            <a:lvl3pPr marL="1143000" indent="-228600">
              <a:defRPr sz="3400">
                <a:solidFill>
                  <a:schemeClr val="tx1"/>
                </a:solidFill>
                <a:latin typeface="Arial" panose="020B0604020202020204" pitchFamily="34" charset="0"/>
                <a:ea typeface="MS PGothic" panose="020B0600070205080204" pitchFamily="34" charset="-128"/>
              </a:defRPr>
            </a:lvl3pPr>
            <a:lvl4pPr marL="1600200" indent="-228600">
              <a:defRPr sz="3400">
                <a:solidFill>
                  <a:schemeClr val="tx1"/>
                </a:solidFill>
                <a:latin typeface="Arial" panose="020B0604020202020204" pitchFamily="34" charset="0"/>
                <a:ea typeface="MS PGothic" panose="020B0600070205080204" pitchFamily="34" charset="-128"/>
              </a:defRPr>
            </a:lvl4pPr>
            <a:lvl5pPr marL="2057400" indent="-228600">
              <a:defRPr sz="3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defRPr/>
            </a:pPr>
            <a:endParaRPr lang="en-US" altLang="en-US" sz="3200" dirty="0">
              <a:solidFill>
                <a:srgbClr val="000000"/>
              </a:solidFill>
              <a:latin typeface="Aptos" panose="020B0004020202020204" pitchFamily="34" charset="0"/>
            </a:endParaRPr>
          </a:p>
        </p:txBody>
      </p:sp>
      <p:sp>
        <p:nvSpPr>
          <p:cNvPr id="23" name="Picture Placeholder 3">
            <a:extLst>
              <a:ext uri="{FF2B5EF4-FFF2-40B4-BE49-F238E27FC236}">
                <a16:creationId xmlns:a16="http://schemas.microsoft.com/office/drawing/2014/main" id="{440AC69A-456B-491D-81B5-F76EC19240B4}"/>
              </a:ext>
            </a:extLst>
          </p:cNvPr>
          <p:cNvSpPr>
            <a:spLocks noGrp="1"/>
          </p:cNvSpPr>
          <p:nvPr>
            <p:ph type="pic" sz="quarter" idx="19"/>
          </p:nvPr>
        </p:nvSpPr>
        <p:spPr>
          <a:xfrm>
            <a:off x="3474722" y="1701799"/>
            <a:ext cx="2584704" cy="2255520"/>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4" name="Picture Placeholder 3">
            <a:extLst>
              <a:ext uri="{FF2B5EF4-FFF2-40B4-BE49-F238E27FC236}">
                <a16:creationId xmlns:a16="http://schemas.microsoft.com/office/drawing/2014/main" id="{84C6E67F-DD3E-4903-B3A8-3ACDCF7169D5}"/>
              </a:ext>
            </a:extLst>
          </p:cNvPr>
          <p:cNvSpPr>
            <a:spLocks noGrp="1"/>
          </p:cNvSpPr>
          <p:nvPr>
            <p:ph type="pic" sz="quarter" idx="20"/>
          </p:nvPr>
        </p:nvSpPr>
        <p:spPr>
          <a:xfrm>
            <a:off x="3474722" y="3992694"/>
            <a:ext cx="2584704" cy="2238772"/>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12" name="Content Placeholder 2">
            <a:extLst>
              <a:ext uri="{FF2B5EF4-FFF2-40B4-BE49-F238E27FC236}">
                <a16:creationId xmlns:a16="http://schemas.microsoft.com/office/drawing/2014/main" id="{7F9585DC-A89E-42AC-9583-C7580A7C628D}"/>
              </a:ext>
            </a:extLst>
          </p:cNvPr>
          <p:cNvSpPr>
            <a:spLocks noGrp="1"/>
          </p:cNvSpPr>
          <p:nvPr>
            <p:ph idx="1" hasCustomPrompt="1"/>
          </p:nvPr>
        </p:nvSpPr>
        <p:spPr>
          <a:xfrm>
            <a:off x="903817" y="1853563"/>
            <a:ext cx="2346590" cy="4140837"/>
          </a:xfrm>
          <a:prstGeom prst="rect">
            <a:avLst/>
          </a:prstGeom>
        </p:spPr>
        <p:txBody>
          <a:bodyPr lIns="0"/>
          <a:lstStyle>
            <a:lvl1pPr marL="0" indent="0">
              <a:lnSpc>
                <a:spcPct val="100000"/>
              </a:lnSpc>
              <a:spcBef>
                <a:spcPts val="450"/>
              </a:spcBef>
              <a:spcAft>
                <a:spcPts val="900"/>
              </a:spcAft>
              <a:buFont typeface="Futura Md BT" panose="020B0602020204020303" pitchFamily="34" charset="0"/>
              <a:buNone/>
              <a:defRPr sz="1600">
                <a:solidFill>
                  <a:schemeClr val="bg1"/>
                </a:solidFill>
                <a:latin typeface="Aptos" panose="020B0004020202020204" pitchFamily="34" charset="0"/>
                <a:cs typeface="Arial"/>
              </a:defRPr>
            </a:lvl1pPr>
            <a:lvl2pPr marL="230188" indent="-230188">
              <a:lnSpc>
                <a:spcPct val="100000"/>
              </a:lnSpc>
              <a:spcBef>
                <a:spcPts val="0"/>
              </a:spcBef>
              <a:spcAft>
                <a:spcPts val="450"/>
              </a:spcAft>
              <a:buFont typeface="Futura Lt BT" panose="020B0402020204020303" pitchFamily="34" charset="0"/>
              <a:buChar char="–"/>
              <a:tabLst/>
              <a:defRPr sz="1467">
                <a:solidFill>
                  <a:schemeClr val="bg1"/>
                </a:solidFill>
                <a:latin typeface="Aptos" panose="020B0004020202020204" pitchFamily="34" charset="0"/>
                <a:cs typeface="Arial"/>
              </a:defRPr>
            </a:lvl2pPr>
            <a:lvl3pPr marL="400050" indent="-153988">
              <a:lnSpc>
                <a:spcPct val="100000"/>
              </a:lnSpc>
              <a:spcBef>
                <a:spcPts val="0"/>
              </a:spcBef>
              <a:spcAft>
                <a:spcPts val="900"/>
              </a:spcAft>
              <a:buFont typeface="Futura Md BT" panose="020B0602020204020303" pitchFamily="34" charset="0"/>
              <a:buChar char="-"/>
              <a:defRPr sz="1467">
                <a:solidFill>
                  <a:schemeClr val="bg1">
                    <a:lumMod val="85000"/>
                  </a:schemeClr>
                </a:solidFill>
                <a:latin typeface="Aptos" panose="020B0004020202020204" pitchFamily="34" charset="0"/>
                <a:cs typeface="Arial"/>
              </a:defRPr>
            </a:lvl3pPr>
            <a:lvl4pPr marL="607469" indent="-154513">
              <a:lnSpc>
                <a:spcPct val="100000"/>
              </a:lnSpc>
              <a:spcBef>
                <a:spcPts val="0"/>
              </a:spcBef>
              <a:spcAft>
                <a:spcPts val="1467"/>
              </a:spcAft>
              <a:defRPr sz="1467">
                <a:solidFill>
                  <a:schemeClr val="bg1">
                    <a:lumMod val="85000"/>
                  </a:schemeClr>
                </a:solidFill>
                <a:latin typeface="Futura Md BT" panose="020B0602020204020303" pitchFamily="34" charset="0"/>
                <a:cs typeface="Arial"/>
              </a:defRPr>
            </a:lvl4pPr>
            <a:lvl5pPr marL="922844" indent="-160863">
              <a:lnSpc>
                <a:spcPct val="100000"/>
              </a:lnSpc>
              <a:spcBef>
                <a:spcPts val="0"/>
              </a:spcBef>
              <a:spcAft>
                <a:spcPts val="1467"/>
              </a:spcAft>
              <a:defRPr sz="1467">
                <a:solidFill>
                  <a:schemeClr val="bg1">
                    <a:lumMod val="85000"/>
                  </a:schemeClr>
                </a:solidFill>
                <a:latin typeface="Futura Md BT" panose="020B0602020204020303" pitchFamily="34" charset="0"/>
                <a:cs typeface="Arial"/>
              </a:defRPr>
            </a:lvl5pPr>
          </a:lstStyle>
          <a:p>
            <a:pPr lvl="0"/>
            <a:r>
              <a:rPr lang="en-US" dirty="0"/>
              <a:t>Edit Master text styles</a:t>
            </a:r>
          </a:p>
          <a:p>
            <a:pPr lvl="1"/>
            <a:r>
              <a:rPr lang="en-US" dirty="0"/>
              <a:t>Second level</a:t>
            </a:r>
          </a:p>
        </p:txBody>
      </p:sp>
      <p:sp>
        <p:nvSpPr>
          <p:cNvPr id="2" name="Text Placeholder 7">
            <a:extLst>
              <a:ext uri="{FF2B5EF4-FFF2-40B4-BE49-F238E27FC236}">
                <a16:creationId xmlns:a16="http://schemas.microsoft.com/office/drawing/2014/main" id="{5DA64C07-BA4D-DE18-1619-C16527163FEA}"/>
              </a:ext>
            </a:extLst>
          </p:cNvPr>
          <p:cNvSpPr>
            <a:spLocks noGrp="1"/>
          </p:cNvSpPr>
          <p:nvPr>
            <p:ph type="body" sz="quarter" idx="10"/>
          </p:nvPr>
        </p:nvSpPr>
        <p:spPr>
          <a:xfrm>
            <a:off x="1507203" y="451178"/>
            <a:ext cx="6118167" cy="204183"/>
          </a:xfrm>
          <a:prstGeom prst="rect">
            <a:avLst/>
          </a:prstGeom>
        </p:spPr>
        <p:txBody>
          <a:bodyPr lIns="0" tIns="0" rIns="0" bIns="0" anchor="ctr"/>
          <a:lstStyle>
            <a:lvl1pPr marL="0" indent="0">
              <a:buNone/>
              <a:defRPr sz="1067" b="1" cap="all" spc="133" baseline="0">
                <a:solidFill>
                  <a:srgbClr val="E31936"/>
                </a:solidFill>
                <a:latin typeface="Aptos" panose="020B0004020202020204" pitchFamily="34" charset="0"/>
              </a:defRPr>
            </a:lvl1pPr>
          </a:lstStyle>
          <a:p>
            <a:pPr lvl="0"/>
            <a:r>
              <a:rPr lang="en-US" dirty="0"/>
              <a:t>Edit Master text styles</a:t>
            </a:r>
          </a:p>
        </p:txBody>
      </p:sp>
      <p:pic>
        <p:nvPicPr>
          <p:cNvPr id="4" name="Picture 7">
            <a:extLst>
              <a:ext uri="{FF2B5EF4-FFF2-40B4-BE49-F238E27FC236}">
                <a16:creationId xmlns:a16="http://schemas.microsoft.com/office/drawing/2014/main" id="{525D4916-A89C-1E11-DB6D-D57A5CEC7F8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03818" y="336647"/>
            <a:ext cx="389984" cy="39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03171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4_Small Size Content Only">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AB4141BD-EF82-4C9E-BCA9-01E54D774015}"/>
              </a:ext>
            </a:extLst>
          </p:cNvPr>
          <p:cNvSpPr>
            <a:spLocks noChangeArrowheads="1"/>
          </p:cNvSpPr>
          <p:nvPr userDrawn="1"/>
        </p:nvSpPr>
        <p:spPr bwMode="auto">
          <a:xfrm>
            <a:off x="10687051" y="6468533"/>
            <a:ext cx="609600" cy="18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sz="3400">
                <a:solidFill>
                  <a:schemeClr val="tx1"/>
                </a:solidFill>
                <a:latin typeface="Arial" panose="020B0604020202020204" pitchFamily="34" charset="0"/>
                <a:ea typeface="MS PGothic" panose="020B0600070205080204" pitchFamily="34" charset="-128"/>
              </a:defRPr>
            </a:lvl1pPr>
            <a:lvl2pPr marL="742950" indent="-285750" defTabSz="912813">
              <a:defRPr sz="3400">
                <a:solidFill>
                  <a:schemeClr val="tx1"/>
                </a:solidFill>
                <a:latin typeface="Arial" panose="020B0604020202020204" pitchFamily="34" charset="0"/>
                <a:ea typeface="MS PGothic" panose="020B0600070205080204" pitchFamily="34" charset="-128"/>
              </a:defRPr>
            </a:lvl2pPr>
            <a:lvl3pPr marL="1143000" indent="-228600" defTabSz="912813">
              <a:defRPr sz="3400">
                <a:solidFill>
                  <a:schemeClr val="tx1"/>
                </a:solidFill>
                <a:latin typeface="Arial" panose="020B0604020202020204" pitchFamily="34" charset="0"/>
                <a:ea typeface="MS PGothic" panose="020B0600070205080204" pitchFamily="34" charset="-128"/>
              </a:defRPr>
            </a:lvl3pPr>
            <a:lvl4pPr marL="1600200" indent="-228600" defTabSz="912813">
              <a:defRPr sz="3400">
                <a:solidFill>
                  <a:schemeClr val="tx1"/>
                </a:solidFill>
                <a:latin typeface="Arial" panose="020B0604020202020204" pitchFamily="34" charset="0"/>
                <a:ea typeface="MS PGothic" panose="020B0600070205080204" pitchFamily="34" charset="-128"/>
              </a:defRPr>
            </a:lvl4pPr>
            <a:lvl5pPr marL="2057400" indent="-228600" defTabSz="912813">
              <a:defRPr sz="3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lgn="r">
              <a:defRPr/>
            </a:pPr>
            <a:fld id="{190CD522-B7D8-48B4-914F-B615231BED07}" type="slidenum">
              <a:rPr lang="en-US" altLang="en-US" sz="933" smtClean="0">
                <a:solidFill>
                  <a:srgbClr val="7F7F7F"/>
                </a:solidFill>
                <a:latin typeface="Aptos" panose="020B0004020202020204" pitchFamily="34" charset="0"/>
              </a:rPr>
              <a:pPr algn="r">
                <a:defRPr/>
              </a:pPr>
              <a:t>‹#›</a:t>
            </a:fld>
            <a:endParaRPr lang="en-US" altLang="en-US" sz="933">
              <a:solidFill>
                <a:srgbClr val="7F7F7F"/>
              </a:solidFill>
              <a:latin typeface="Aptos" panose="020B0004020202020204" pitchFamily="34" charset="0"/>
            </a:endParaRPr>
          </a:p>
        </p:txBody>
      </p:sp>
      <p:sp>
        <p:nvSpPr>
          <p:cNvPr id="18" name="Title 1">
            <a:extLst>
              <a:ext uri="{FF2B5EF4-FFF2-40B4-BE49-F238E27FC236}">
                <a16:creationId xmlns:a16="http://schemas.microsoft.com/office/drawing/2014/main" id="{028C1278-D10C-4BC8-B6DA-BFDD151E4332}"/>
              </a:ext>
            </a:extLst>
          </p:cNvPr>
          <p:cNvSpPr>
            <a:spLocks noGrp="1"/>
          </p:cNvSpPr>
          <p:nvPr>
            <p:ph type="title"/>
          </p:nvPr>
        </p:nvSpPr>
        <p:spPr>
          <a:xfrm>
            <a:off x="903817" y="1266825"/>
            <a:ext cx="10373784" cy="312928"/>
          </a:xfrm>
          <a:prstGeom prst="rect">
            <a:avLst/>
          </a:prstGeom>
        </p:spPr>
        <p:txBody>
          <a:bodyPr lIns="0" bIns="0"/>
          <a:lstStyle>
            <a:lvl1pPr>
              <a:defRPr sz="2400">
                <a:solidFill>
                  <a:schemeClr val="bg1"/>
                </a:solidFill>
                <a:latin typeface="Aptos" panose="020B0004020202020204" pitchFamily="34" charset="0"/>
              </a:defRPr>
            </a:lvl1pPr>
          </a:lstStyle>
          <a:p>
            <a:r>
              <a:rPr lang="en-US" dirty="0"/>
              <a:t>Click to edit Master title style</a:t>
            </a:r>
          </a:p>
        </p:txBody>
      </p:sp>
      <p:sp>
        <p:nvSpPr>
          <p:cNvPr id="20" name="Rectangle 4">
            <a:extLst>
              <a:ext uri="{FF2B5EF4-FFF2-40B4-BE49-F238E27FC236}">
                <a16:creationId xmlns:a16="http://schemas.microsoft.com/office/drawing/2014/main" id="{41C58D0D-E366-4E74-B332-1954C9F20FEF}"/>
              </a:ext>
            </a:extLst>
          </p:cNvPr>
          <p:cNvSpPr>
            <a:spLocks noChangeArrowheads="1"/>
          </p:cNvSpPr>
          <p:nvPr userDrawn="1"/>
        </p:nvSpPr>
        <p:spPr bwMode="auto">
          <a:xfrm>
            <a:off x="895351" y="1699684"/>
            <a:ext cx="2438400" cy="25400"/>
          </a:xfrm>
          <a:prstGeom prst="rect">
            <a:avLst/>
          </a:prstGeom>
          <a:solidFill>
            <a:srgbClr val="E31936"/>
          </a:solidFill>
          <a:ln>
            <a:noFill/>
          </a:ln>
        </p:spPr>
        <p:txBody>
          <a:bodyPr/>
          <a:lstStyle>
            <a:lvl1pPr>
              <a:defRPr sz="3400">
                <a:solidFill>
                  <a:schemeClr val="tx1"/>
                </a:solidFill>
                <a:latin typeface="Arial" panose="020B0604020202020204" pitchFamily="34" charset="0"/>
                <a:ea typeface="MS PGothic" panose="020B0600070205080204" pitchFamily="34" charset="-128"/>
              </a:defRPr>
            </a:lvl1pPr>
            <a:lvl2pPr marL="742950" indent="-285750">
              <a:defRPr sz="3400">
                <a:solidFill>
                  <a:schemeClr val="tx1"/>
                </a:solidFill>
                <a:latin typeface="Arial" panose="020B0604020202020204" pitchFamily="34" charset="0"/>
                <a:ea typeface="MS PGothic" panose="020B0600070205080204" pitchFamily="34" charset="-128"/>
              </a:defRPr>
            </a:lvl2pPr>
            <a:lvl3pPr marL="1143000" indent="-228600">
              <a:defRPr sz="3400">
                <a:solidFill>
                  <a:schemeClr val="tx1"/>
                </a:solidFill>
                <a:latin typeface="Arial" panose="020B0604020202020204" pitchFamily="34" charset="0"/>
                <a:ea typeface="MS PGothic" panose="020B0600070205080204" pitchFamily="34" charset="-128"/>
              </a:defRPr>
            </a:lvl3pPr>
            <a:lvl4pPr marL="1600200" indent="-228600">
              <a:defRPr sz="3400">
                <a:solidFill>
                  <a:schemeClr val="tx1"/>
                </a:solidFill>
                <a:latin typeface="Arial" panose="020B0604020202020204" pitchFamily="34" charset="0"/>
                <a:ea typeface="MS PGothic" panose="020B0600070205080204" pitchFamily="34" charset="-128"/>
              </a:defRPr>
            </a:lvl4pPr>
            <a:lvl5pPr marL="2057400" indent="-228600">
              <a:defRPr sz="3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defRPr/>
            </a:pPr>
            <a:endParaRPr lang="en-US" altLang="en-US" sz="3200">
              <a:solidFill>
                <a:srgbClr val="000000"/>
              </a:solidFill>
              <a:latin typeface="Aptos" panose="020B0004020202020204" pitchFamily="34" charset="0"/>
            </a:endParaRPr>
          </a:p>
        </p:txBody>
      </p:sp>
      <p:sp>
        <p:nvSpPr>
          <p:cNvPr id="21" name="Rectangle 4">
            <a:extLst>
              <a:ext uri="{FF2B5EF4-FFF2-40B4-BE49-F238E27FC236}">
                <a16:creationId xmlns:a16="http://schemas.microsoft.com/office/drawing/2014/main" id="{605CC7B9-A930-47F9-9F0F-FA00DB47FD25}"/>
              </a:ext>
            </a:extLst>
          </p:cNvPr>
          <p:cNvSpPr>
            <a:spLocks noChangeArrowheads="1"/>
          </p:cNvSpPr>
          <p:nvPr userDrawn="1"/>
        </p:nvSpPr>
        <p:spPr bwMode="auto">
          <a:xfrm>
            <a:off x="903817" y="6206067"/>
            <a:ext cx="2438400" cy="25400"/>
          </a:xfrm>
          <a:prstGeom prst="rect">
            <a:avLst/>
          </a:prstGeom>
          <a:solidFill>
            <a:srgbClr val="E31936"/>
          </a:solidFill>
          <a:ln>
            <a:noFill/>
          </a:ln>
        </p:spPr>
        <p:txBody>
          <a:bodyPr/>
          <a:lstStyle>
            <a:lvl1pPr>
              <a:defRPr sz="3400">
                <a:solidFill>
                  <a:schemeClr val="tx1"/>
                </a:solidFill>
                <a:latin typeface="Arial" panose="020B0604020202020204" pitchFamily="34" charset="0"/>
                <a:ea typeface="MS PGothic" panose="020B0600070205080204" pitchFamily="34" charset="-128"/>
              </a:defRPr>
            </a:lvl1pPr>
            <a:lvl2pPr marL="742950" indent="-285750">
              <a:defRPr sz="3400">
                <a:solidFill>
                  <a:schemeClr val="tx1"/>
                </a:solidFill>
                <a:latin typeface="Arial" panose="020B0604020202020204" pitchFamily="34" charset="0"/>
                <a:ea typeface="MS PGothic" panose="020B0600070205080204" pitchFamily="34" charset="-128"/>
              </a:defRPr>
            </a:lvl2pPr>
            <a:lvl3pPr marL="1143000" indent="-228600">
              <a:defRPr sz="3400">
                <a:solidFill>
                  <a:schemeClr val="tx1"/>
                </a:solidFill>
                <a:latin typeface="Arial" panose="020B0604020202020204" pitchFamily="34" charset="0"/>
                <a:ea typeface="MS PGothic" panose="020B0600070205080204" pitchFamily="34" charset="-128"/>
              </a:defRPr>
            </a:lvl3pPr>
            <a:lvl4pPr marL="1600200" indent="-228600">
              <a:defRPr sz="3400">
                <a:solidFill>
                  <a:schemeClr val="tx1"/>
                </a:solidFill>
                <a:latin typeface="Arial" panose="020B0604020202020204" pitchFamily="34" charset="0"/>
                <a:ea typeface="MS PGothic" panose="020B0600070205080204" pitchFamily="34" charset="-128"/>
              </a:defRPr>
            </a:lvl4pPr>
            <a:lvl5pPr marL="2057400" indent="-228600">
              <a:defRPr sz="3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defRPr/>
            </a:pPr>
            <a:endParaRPr lang="en-US" altLang="en-US" sz="3200" dirty="0">
              <a:solidFill>
                <a:srgbClr val="000000"/>
              </a:solidFill>
              <a:latin typeface="Aptos" panose="020B0004020202020204" pitchFamily="34" charset="0"/>
            </a:endParaRPr>
          </a:p>
        </p:txBody>
      </p:sp>
      <p:sp>
        <p:nvSpPr>
          <p:cNvPr id="12" name="Content Placeholder 2">
            <a:extLst>
              <a:ext uri="{FF2B5EF4-FFF2-40B4-BE49-F238E27FC236}">
                <a16:creationId xmlns:a16="http://schemas.microsoft.com/office/drawing/2014/main" id="{7F9585DC-A89E-42AC-9583-C7580A7C628D}"/>
              </a:ext>
            </a:extLst>
          </p:cNvPr>
          <p:cNvSpPr>
            <a:spLocks noGrp="1"/>
          </p:cNvSpPr>
          <p:nvPr>
            <p:ph idx="1" hasCustomPrompt="1"/>
          </p:nvPr>
        </p:nvSpPr>
        <p:spPr>
          <a:xfrm>
            <a:off x="903817" y="1853563"/>
            <a:ext cx="2346590" cy="4140837"/>
          </a:xfrm>
          <a:prstGeom prst="rect">
            <a:avLst/>
          </a:prstGeom>
        </p:spPr>
        <p:txBody>
          <a:bodyPr lIns="0"/>
          <a:lstStyle>
            <a:lvl1pPr marL="0" indent="0">
              <a:lnSpc>
                <a:spcPct val="100000"/>
              </a:lnSpc>
              <a:spcBef>
                <a:spcPts val="450"/>
              </a:spcBef>
              <a:spcAft>
                <a:spcPts val="900"/>
              </a:spcAft>
              <a:buFont typeface="Futura Md BT" panose="020B0602020204020303" pitchFamily="34" charset="0"/>
              <a:buNone/>
              <a:defRPr sz="1600">
                <a:solidFill>
                  <a:schemeClr val="bg1"/>
                </a:solidFill>
                <a:latin typeface="Aptos" panose="020B0004020202020204" pitchFamily="34" charset="0"/>
                <a:cs typeface="Arial"/>
              </a:defRPr>
            </a:lvl1pPr>
            <a:lvl2pPr marL="230188" indent="-230188">
              <a:lnSpc>
                <a:spcPct val="100000"/>
              </a:lnSpc>
              <a:spcBef>
                <a:spcPts val="0"/>
              </a:spcBef>
              <a:spcAft>
                <a:spcPts val="450"/>
              </a:spcAft>
              <a:buFont typeface="Futura Lt BT" panose="020B0402020204020303" pitchFamily="34" charset="0"/>
              <a:buChar char="–"/>
              <a:tabLst/>
              <a:defRPr sz="1467">
                <a:solidFill>
                  <a:schemeClr val="bg1"/>
                </a:solidFill>
                <a:latin typeface="Aptos" panose="020B0004020202020204" pitchFamily="34" charset="0"/>
                <a:cs typeface="Arial"/>
              </a:defRPr>
            </a:lvl2pPr>
            <a:lvl3pPr marL="400050" indent="-153988">
              <a:lnSpc>
                <a:spcPct val="100000"/>
              </a:lnSpc>
              <a:spcBef>
                <a:spcPts val="0"/>
              </a:spcBef>
              <a:spcAft>
                <a:spcPts val="900"/>
              </a:spcAft>
              <a:buFont typeface="Futura Md BT" panose="020B0602020204020303" pitchFamily="34" charset="0"/>
              <a:buChar char="-"/>
              <a:defRPr sz="1467">
                <a:solidFill>
                  <a:schemeClr val="bg1">
                    <a:lumMod val="85000"/>
                  </a:schemeClr>
                </a:solidFill>
                <a:latin typeface="Aptos" panose="020B0004020202020204" pitchFamily="34" charset="0"/>
                <a:cs typeface="Arial"/>
              </a:defRPr>
            </a:lvl3pPr>
            <a:lvl4pPr marL="607469" indent="-154513">
              <a:lnSpc>
                <a:spcPct val="100000"/>
              </a:lnSpc>
              <a:spcBef>
                <a:spcPts val="0"/>
              </a:spcBef>
              <a:spcAft>
                <a:spcPts val="1467"/>
              </a:spcAft>
              <a:defRPr sz="1467">
                <a:solidFill>
                  <a:schemeClr val="bg1">
                    <a:lumMod val="85000"/>
                  </a:schemeClr>
                </a:solidFill>
                <a:latin typeface="Futura Md BT" panose="020B0602020204020303" pitchFamily="34" charset="0"/>
                <a:cs typeface="Arial"/>
              </a:defRPr>
            </a:lvl4pPr>
            <a:lvl5pPr marL="922844" indent="-160863">
              <a:lnSpc>
                <a:spcPct val="100000"/>
              </a:lnSpc>
              <a:spcBef>
                <a:spcPts val="0"/>
              </a:spcBef>
              <a:spcAft>
                <a:spcPts val="1467"/>
              </a:spcAft>
              <a:defRPr sz="1467">
                <a:solidFill>
                  <a:schemeClr val="bg1">
                    <a:lumMod val="85000"/>
                  </a:schemeClr>
                </a:solidFill>
                <a:latin typeface="Futura Md BT" panose="020B0602020204020303" pitchFamily="34" charset="0"/>
                <a:cs typeface="Arial"/>
              </a:defRPr>
            </a:lvl5pPr>
          </a:lstStyle>
          <a:p>
            <a:pPr lvl="0"/>
            <a:r>
              <a:rPr lang="en-US" dirty="0"/>
              <a:t>Edit Master text styles</a:t>
            </a:r>
          </a:p>
          <a:p>
            <a:pPr lvl="1"/>
            <a:r>
              <a:rPr lang="en-US" dirty="0"/>
              <a:t>Second level</a:t>
            </a:r>
          </a:p>
        </p:txBody>
      </p:sp>
      <p:sp>
        <p:nvSpPr>
          <p:cNvPr id="13" name="Picture Placeholder 3">
            <a:extLst>
              <a:ext uri="{FF2B5EF4-FFF2-40B4-BE49-F238E27FC236}">
                <a16:creationId xmlns:a16="http://schemas.microsoft.com/office/drawing/2014/main" id="{82DF27D6-4A6E-4E39-A0DB-E244B062A977}"/>
              </a:ext>
            </a:extLst>
          </p:cNvPr>
          <p:cNvSpPr>
            <a:spLocks noGrp="1"/>
          </p:cNvSpPr>
          <p:nvPr>
            <p:ph type="pic" sz="quarter" idx="25"/>
          </p:nvPr>
        </p:nvSpPr>
        <p:spPr>
          <a:xfrm>
            <a:off x="6096000" y="1697569"/>
            <a:ext cx="2539664" cy="2255520"/>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17" name="Picture Placeholder 3">
            <a:extLst>
              <a:ext uri="{FF2B5EF4-FFF2-40B4-BE49-F238E27FC236}">
                <a16:creationId xmlns:a16="http://schemas.microsoft.com/office/drawing/2014/main" id="{4490A8CE-C1E5-4A1F-906A-3232F887231B}"/>
              </a:ext>
            </a:extLst>
          </p:cNvPr>
          <p:cNvSpPr>
            <a:spLocks noGrp="1"/>
          </p:cNvSpPr>
          <p:nvPr>
            <p:ph type="pic" sz="quarter" idx="26"/>
          </p:nvPr>
        </p:nvSpPr>
        <p:spPr>
          <a:xfrm>
            <a:off x="6096000" y="3988464"/>
            <a:ext cx="2539664" cy="2238772"/>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19" name="Picture Placeholder 3">
            <a:extLst>
              <a:ext uri="{FF2B5EF4-FFF2-40B4-BE49-F238E27FC236}">
                <a16:creationId xmlns:a16="http://schemas.microsoft.com/office/drawing/2014/main" id="{52EDB507-665D-4CDD-8DD9-D436C4C5695B}"/>
              </a:ext>
            </a:extLst>
          </p:cNvPr>
          <p:cNvSpPr>
            <a:spLocks noGrp="1"/>
          </p:cNvSpPr>
          <p:nvPr>
            <p:ph type="pic" sz="quarter" idx="19"/>
          </p:nvPr>
        </p:nvSpPr>
        <p:spPr>
          <a:xfrm>
            <a:off x="3474722" y="1697569"/>
            <a:ext cx="2584704" cy="2255520"/>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2" name="Picture Placeholder 3">
            <a:extLst>
              <a:ext uri="{FF2B5EF4-FFF2-40B4-BE49-F238E27FC236}">
                <a16:creationId xmlns:a16="http://schemas.microsoft.com/office/drawing/2014/main" id="{E6FCB5C0-3151-4BDA-A224-5A50F91251CE}"/>
              </a:ext>
            </a:extLst>
          </p:cNvPr>
          <p:cNvSpPr>
            <a:spLocks noGrp="1"/>
          </p:cNvSpPr>
          <p:nvPr>
            <p:ph type="pic" sz="quarter" idx="20"/>
          </p:nvPr>
        </p:nvSpPr>
        <p:spPr>
          <a:xfrm>
            <a:off x="3474722" y="3992694"/>
            <a:ext cx="2584704" cy="2238772"/>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5" name="Picture Placeholder 3">
            <a:extLst>
              <a:ext uri="{FF2B5EF4-FFF2-40B4-BE49-F238E27FC236}">
                <a16:creationId xmlns:a16="http://schemas.microsoft.com/office/drawing/2014/main" id="{109C57AC-8EA7-418D-853F-8A622F23AFEC}"/>
              </a:ext>
            </a:extLst>
          </p:cNvPr>
          <p:cNvSpPr>
            <a:spLocks noGrp="1"/>
          </p:cNvSpPr>
          <p:nvPr>
            <p:ph type="pic" sz="quarter" idx="23"/>
          </p:nvPr>
        </p:nvSpPr>
        <p:spPr>
          <a:xfrm>
            <a:off x="8672238" y="1697569"/>
            <a:ext cx="2605362" cy="2255520"/>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6" name="Picture Placeholder 3">
            <a:extLst>
              <a:ext uri="{FF2B5EF4-FFF2-40B4-BE49-F238E27FC236}">
                <a16:creationId xmlns:a16="http://schemas.microsoft.com/office/drawing/2014/main" id="{D3FA767B-C810-4F47-B9F4-1125DABA617E}"/>
              </a:ext>
            </a:extLst>
          </p:cNvPr>
          <p:cNvSpPr>
            <a:spLocks noGrp="1"/>
          </p:cNvSpPr>
          <p:nvPr>
            <p:ph type="pic" sz="quarter" idx="24"/>
          </p:nvPr>
        </p:nvSpPr>
        <p:spPr>
          <a:xfrm>
            <a:off x="8672238" y="3990579"/>
            <a:ext cx="2605362" cy="2238772"/>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 name="Text Placeholder 7">
            <a:extLst>
              <a:ext uri="{FF2B5EF4-FFF2-40B4-BE49-F238E27FC236}">
                <a16:creationId xmlns:a16="http://schemas.microsoft.com/office/drawing/2014/main" id="{1BC44299-E232-3243-0AD6-64F9D5CBB52B}"/>
              </a:ext>
            </a:extLst>
          </p:cNvPr>
          <p:cNvSpPr>
            <a:spLocks noGrp="1"/>
          </p:cNvSpPr>
          <p:nvPr>
            <p:ph type="body" sz="quarter" idx="10"/>
          </p:nvPr>
        </p:nvSpPr>
        <p:spPr>
          <a:xfrm>
            <a:off x="1507203" y="451178"/>
            <a:ext cx="6118167" cy="204183"/>
          </a:xfrm>
          <a:prstGeom prst="rect">
            <a:avLst/>
          </a:prstGeom>
        </p:spPr>
        <p:txBody>
          <a:bodyPr lIns="0" tIns="0" rIns="0" bIns="0" anchor="ctr"/>
          <a:lstStyle>
            <a:lvl1pPr marL="0" indent="0">
              <a:buNone/>
              <a:defRPr sz="1067" b="1" cap="all" spc="133" baseline="0">
                <a:solidFill>
                  <a:srgbClr val="E31936"/>
                </a:solidFill>
                <a:latin typeface="Aptos" panose="020B0004020202020204" pitchFamily="34" charset="0"/>
              </a:defRPr>
            </a:lvl1pPr>
          </a:lstStyle>
          <a:p>
            <a:pPr lvl="0"/>
            <a:r>
              <a:rPr lang="en-US" dirty="0"/>
              <a:t>Edit Master text styles</a:t>
            </a:r>
          </a:p>
        </p:txBody>
      </p:sp>
      <p:pic>
        <p:nvPicPr>
          <p:cNvPr id="4" name="Picture 7">
            <a:extLst>
              <a:ext uri="{FF2B5EF4-FFF2-40B4-BE49-F238E27FC236}">
                <a16:creationId xmlns:a16="http://schemas.microsoft.com/office/drawing/2014/main" id="{BDE03429-8188-BA26-9036-D42530E8585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03818" y="336647"/>
            <a:ext cx="389984" cy="39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074629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3_Small Size Content Only">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AB4141BD-EF82-4C9E-BCA9-01E54D774015}"/>
              </a:ext>
            </a:extLst>
          </p:cNvPr>
          <p:cNvSpPr>
            <a:spLocks noChangeArrowheads="1"/>
          </p:cNvSpPr>
          <p:nvPr userDrawn="1"/>
        </p:nvSpPr>
        <p:spPr bwMode="auto">
          <a:xfrm>
            <a:off x="10687051" y="6468533"/>
            <a:ext cx="609600" cy="18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sz="3400">
                <a:solidFill>
                  <a:schemeClr val="tx1"/>
                </a:solidFill>
                <a:latin typeface="Arial" panose="020B0604020202020204" pitchFamily="34" charset="0"/>
                <a:ea typeface="MS PGothic" panose="020B0600070205080204" pitchFamily="34" charset="-128"/>
              </a:defRPr>
            </a:lvl1pPr>
            <a:lvl2pPr marL="742950" indent="-285750" defTabSz="912813">
              <a:defRPr sz="3400">
                <a:solidFill>
                  <a:schemeClr val="tx1"/>
                </a:solidFill>
                <a:latin typeface="Arial" panose="020B0604020202020204" pitchFamily="34" charset="0"/>
                <a:ea typeface="MS PGothic" panose="020B0600070205080204" pitchFamily="34" charset="-128"/>
              </a:defRPr>
            </a:lvl2pPr>
            <a:lvl3pPr marL="1143000" indent="-228600" defTabSz="912813">
              <a:defRPr sz="3400">
                <a:solidFill>
                  <a:schemeClr val="tx1"/>
                </a:solidFill>
                <a:latin typeface="Arial" panose="020B0604020202020204" pitchFamily="34" charset="0"/>
                <a:ea typeface="MS PGothic" panose="020B0600070205080204" pitchFamily="34" charset="-128"/>
              </a:defRPr>
            </a:lvl3pPr>
            <a:lvl4pPr marL="1600200" indent="-228600" defTabSz="912813">
              <a:defRPr sz="3400">
                <a:solidFill>
                  <a:schemeClr val="tx1"/>
                </a:solidFill>
                <a:latin typeface="Arial" panose="020B0604020202020204" pitchFamily="34" charset="0"/>
                <a:ea typeface="MS PGothic" panose="020B0600070205080204" pitchFamily="34" charset="-128"/>
              </a:defRPr>
            </a:lvl4pPr>
            <a:lvl5pPr marL="2057400" indent="-228600" defTabSz="912813">
              <a:defRPr sz="3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lgn="r">
              <a:defRPr/>
            </a:pPr>
            <a:fld id="{190CD522-B7D8-48B4-914F-B615231BED07}" type="slidenum">
              <a:rPr lang="en-US" altLang="en-US" sz="933" smtClean="0">
                <a:solidFill>
                  <a:srgbClr val="7F7F7F"/>
                </a:solidFill>
                <a:latin typeface="Aptos" panose="020B0004020202020204" pitchFamily="34" charset="0"/>
              </a:rPr>
              <a:pPr algn="r">
                <a:defRPr/>
              </a:pPr>
              <a:t>‹#›</a:t>
            </a:fld>
            <a:endParaRPr lang="en-US" altLang="en-US" sz="933">
              <a:solidFill>
                <a:srgbClr val="7F7F7F"/>
              </a:solidFill>
              <a:latin typeface="Aptos" panose="020B0004020202020204" pitchFamily="34" charset="0"/>
            </a:endParaRPr>
          </a:p>
        </p:txBody>
      </p:sp>
      <p:sp>
        <p:nvSpPr>
          <p:cNvPr id="18" name="Title 1">
            <a:extLst>
              <a:ext uri="{FF2B5EF4-FFF2-40B4-BE49-F238E27FC236}">
                <a16:creationId xmlns:a16="http://schemas.microsoft.com/office/drawing/2014/main" id="{028C1278-D10C-4BC8-B6DA-BFDD151E4332}"/>
              </a:ext>
            </a:extLst>
          </p:cNvPr>
          <p:cNvSpPr>
            <a:spLocks noGrp="1"/>
          </p:cNvSpPr>
          <p:nvPr>
            <p:ph type="title"/>
          </p:nvPr>
        </p:nvSpPr>
        <p:spPr>
          <a:xfrm>
            <a:off x="903817" y="1266825"/>
            <a:ext cx="10373784" cy="312928"/>
          </a:xfrm>
          <a:prstGeom prst="rect">
            <a:avLst/>
          </a:prstGeom>
        </p:spPr>
        <p:txBody>
          <a:bodyPr lIns="0" bIns="0"/>
          <a:lstStyle>
            <a:lvl1pPr>
              <a:defRPr sz="2400">
                <a:solidFill>
                  <a:schemeClr val="bg1"/>
                </a:solidFill>
                <a:latin typeface="Aptos" panose="020B0004020202020204" pitchFamily="34" charset="0"/>
              </a:defRPr>
            </a:lvl1pPr>
          </a:lstStyle>
          <a:p>
            <a:r>
              <a:rPr lang="en-US" dirty="0"/>
              <a:t>Click to edit Master title style</a:t>
            </a:r>
          </a:p>
        </p:txBody>
      </p:sp>
      <p:sp>
        <p:nvSpPr>
          <p:cNvPr id="20" name="Rectangle 4">
            <a:extLst>
              <a:ext uri="{FF2B5EF4-FFF2-40B4-BE49-F238E27FC236}">
                <a16:creationId xmlns:a16="http://schemas.microsoft.com/office/drawing/2014/main" id="{41C58D0D-E366-4E74-B332-1954C9F20FEF}"/>
              </a:ext>
            </a:extLst>
          </p:cNvPr>
          <p:cNvSpPr>
            <a:spLocks noChangeArrowheads="1"/>
          </p:cNvSpPr>
          <p:nvPr userDrawn="1"/>
        </p:nvSpPr>
        <p:spPr bwMode="auto">
          <a:xfrm>
            <a:off x="895351" y="1699684"/>
            <a:ext cx="2438400" cy="25400"/>
          </a:xfrm>
          <a:prstGeom prst="rect">
            <a:avLst/>
          </a:prstGeom>
          <a:solidFill>
            <a:srgbClr val="E31936"/>
          </a:solidFill>
          <a:ln>
            <a:noFill/>
          </a:ln>
        </p:spPr>
        <p:txBody>
          <a:bodyPr/>
          <a:lstStyle>
            <a:lvl1pPr>
              <a:defRPr sz="3400">
                <a:solidFill>
                  <a:schemeClr val="tx1"/>
                </a:solidFill>
                <a:latin typeface="Arial" panose="020B0604020202020204" pitchFamily="34" charset="0"/>
                <a:ea typeface="MS PGothic" panose="020B0600070205080204" pitchFamily="34" charset="-128"/>
              </a:defRPr>
            </a:lvl1pPr>
            <a:lvl2pPr marL="742950" indent="-285750">
              <a:defRPr sz="3400">
                <a:solidFill>
                  <a:schemeClr val="tx1"/>
                </a:solidFill>
                <a:latin typeface="Arial" panose="020B0604020202020204" pitchFamily="34" charset="0"/>
                <a:ea typeface="MS PGothic" panose="020B0600070205080204" pitchFamily="34" charset="-128"/>
              </a:defRPr>
            </a:lvl2pPr>
            <a:lvl3pPr marL="1143000" indent="-228600">
              <a:defRPr sz="3400">
                <a:solidFill>
                  <a:schemeClr val="tx1"/>
                </a:solidFill>
                <a:latin typeface="Arial" panose="020B0604020202020204" pitchFamily="34" charset="0"/>
                <a:ea typeface="MS PGothic" panose="020B0600070205080204" pitchFamily="34" charset="-128"/>
              </a:defRPr>
            </a:lvl3pPr>
            <a:lvl4pPr marL="1600200" indent="-228600">
              <a:defRPr sz="3400">
                <a:solidFill>
                  <a:schemeClr val="tx1"/>
                </a:solidFill>
                <a:latin typeface="Arial" panose="020B0604020202020204" pitchFamily="34" charset="0"/>
                <a:ea typeface="MS PGothic" panose="020B0600070205080204" pitchFamily="34" charset="-128"/>
              </a:defRPr>
            </a:lvl4pPr>
            <a:lvl5pPr marL="2057400" indent="-228600">
              <a:defRPr sz="3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defRPr/>
            </a:pPr>
            <a:endParaRPr lang="en-US" altLang="en-US" sz="3200">
              <a:solidFill>
                <a:srgbClr val="000000"/>
              </a:solidFill>
              <a:latin typeface="Aptos" panose="020B0004020202020204" pitchFamily="34" charset="0"/>
            </a:endParaRPr>
          </a:p>
        </p:txBody>
      </p:sp>
      <p:sp>
        <p:nvSpPr>
          <p:cNvPr id="21" name="Rectangle 4">
            <a:extLst>
              <a:ext uri="{FF2B5EF4-FFF2-40B4-BE49-F238E27FC236}">
                <a16:creationId xmlns:a16="http://schemas.microsoft.com/office/drawing/2014/main" id="{605CC7B9-A930-47F9-9F0F-FA00DB47FD25}"/>
              </a:ext>
            </a:extLst>
          </p:cNvPr>
          <p:cNvSpPr>
            <a:spLocks noChangeArrowheads="1"/>
          </p:cNvSpPr>
          <p:nvPr userDrawn="1"/>
        </p:nvSpPr>
        <p:spPr bwMode="auto">
          <a:xfrm>
            <a:off x="903817" y="6206067"/>
            <a:ext cx="2438400" cy="25400"/>
          </a:xfrm>
          <a:prstGeom prst="rect">
            <a:avLst/>
          </a:prstGeom>
          <a:solidFill>
            <a:srgbClr val="E31936"/>
          </a:solidFill>
          <a:ln>
            <a:noFill/>
          </a:ln>
        </p:spPr>
        <p:txBody>
          <a:bodyPr/>
          <a:lstStyle>
            <a:lvl1pPr>
              <a:defRPr sz="3400">
                <a:solidFill>
                  <a:schemeClr val="tx1"/>
                </a:solidFill>
                <a:latin typeface="Arial" panose="020B0604020202020204" pitchFamily="34" charset="0"/>
                <a:ea typeface="MS PGothic" panose="020B0600070205080204" pitchFamily="34" charset="-128"/>
              </a:defRPr>
            </a:lvl1pPr>
            <a:lvl2pPr marL="742950" indent="-285750">
              <a:defRPr sz="3400">
                <a:solidFill>
                  <a:schemeClr val="tx1"/>
                </a:solidFill>
                <a:latin typeface="Arial" panose="020B0604020202020204" pitchFamily="34" charset="0"/>
                <a:ea typeface="MS PGothic" panose="020B0600070205080204" pitchFamily="34" charset="-128"/>
              </a:defRPr>
            </a:lvl2pPr>
            <a:lvl3pPr marL="1143000" indent="-228600">
              <a:defRPr sz="3400">
                <a:solidFill>
                  <a:schemeClr val="tx1"/>
                </a:solidFill>
                <a:latin typeface="Arial" panose="020B0604020202020204" pitchFamily="34" charset="0"/>
                <a:ea typeface="MS PGothic" panose="020B0600070205080204" pitchFamily="34" charset="-128"/>
              </a:defRPr>
            </a:lvl3pPr>
            <a:lvl4pPr marL="1600200" indent="-228600">
              <a:defRPr sz="3400">
                <a:solidFill>
                  <a:schemeClr val="tx1"/>
                </a:solidFill>
                <a:latin typeface="Arial" panose="020B0604020202020204" pitchFamily="34" charset="0"/>
                <a:ea typeface="MS PGothic" panose="020B0600070205080204" pitchFamily="34" charset="-128"/>
              </a:defRPr>
            </a:lvl4pPr>
            <a:lvl5pPr marL="2057400" indent="-228600">
              <a:defRPr sz="3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defRPr/>
            </a:pPr>
            <a:endParaRPr lang="en-US" altLang="en-US" sz="3200" dirty="0">
              <a:solidFill>
                <a:srgbClr val="000000"/>
              </a:solidFill>
              <a:latin typeface="Aptos" panose="020B0004020202020204" pitchFamily="34" charset="0"/>
            </a:endParaRPr>
          </a:p>
        </p:txBody>
      </p:sp>
      <p:sp>
        <p:nvSpPr>
          <p:cNvPr id="15" name="Text Placeholder 7">
            <a:extLst>
              <a:ext uri="{FF2B5EF4-FFF2-40B4-BE49-F238E27FC236}">
                <a16:creationId xmlns:a16="http://schemas.microsoft.com/office/drawing/2014/main" id="{D135D3B5-D316-43FC-9632-CB87CB838EF0}"/>
              </a:ext>
            </a:extLst>
          </p:cNvPr>
          <p:cNvSpPr>
            <a:spLocks noGrp="1"/>
          </p:cNvSpPr>
          <p:nvPr>
            <p:ph type="body" sz="quarter" idx="10"/>
          </p:nvPr>
        </p:nvSpPr>
        <p:spPr>
          <a:xfrm>
            <a:off x="1507203" y="451178"/>
            <a:ext cx="6118167" cy="204183"/>
          </a:xfrm>
          <a:prstGeom prst="rect">
            <a:avLst/>
          </a:prstGeom>
        </p:spPr>
        <p:txBody>
          <a:bodyPr lIns="0" tIns="0" rIns="0" bIns="0" anchor="ctr"/>
          <a:lstStyle>
            <a:lvl1pPr marL="0" indent="0">
              <a:buNone/>
              <a:defRPr sz="1067" b="1" cap="all" spc="133" baseline="0">
                <a:solidFill>
                  <a:srgbClr val="E31936"/>
                </a:solidFill>
                <a:latin typeface="Aptos" panose="020B0004020202020204" pitchFamily="34" charset="0"/>
              </a:defRPr>
            </a:lvl1pPr>
          </a:lstStyle>
          <a:p>
            <a:pPr lvl="0"/>
            <a:r>
              <a:rPr lang="en-US" dirty="0"/>
              <a:t>Edit Master text styles</a:t>
            </a:r>
          </a:p>
        </p:txBody>
      </p:sp>
      <p:sp>
        <p:nvSpPr>
          <p:cNvPr id="12" name="Content Placeholder 2">
            <a:extLst>
              <a:ext uri="{FF2B5EF4-FFF2-40B4-BE49-F238E27FC236}">
                <a16:creationId xmlns:a16="http://schemas.microsoft.com/office/drawing/2014/main" id="{7F9585DC-A89E-42AC-9583-C7580A7C628D}"/>
              </a:ext>
            </a:extLst>
          </p:cNvPr>
          <p:cNvSpPr>
            <a:spLocks noGrp="1"/>
          </p:cNvSpPr>
          <p:nvPr>
            <p:ph idx="1" hasCustomPrompt="1"/>
          </p:nvPr>
        </p:nvSpPr>
        <p:spPr>
          <a:xfrm>
            <a:off x="903817" y="1853563"/>
            <a:ext cx="2346590" cy="4140837"/>
          </a:xfrm>
          <a:prstGeom prst="rect">
            <a:avLst/>
          </a:prstGeom>
        </p:spPr>
        <p:txBody>
          <a:bodyPr lIns="0"/>
          <a:lstStyle>
            <a:lvl1pPr marL="0" indent="0">
              <a:lnSpc>
                <a:spcPct val="100000"/>
              </a:lnSpc>
              <a:spcBef>
                <a:spcPts val="450"/>
              </a:spcBef>
              <a:spcAft>
                <a:spcPts val="900"/>
              </a:spcAft>
              <a:buFont typeface="Futura Md BT" panose="020B0602020204020303" pitchFamily="34" charset="0"/>
              <a:buNone/>
              <a:defRPr sz="1600">
                <a:solidFill>
                  <a:schemeClr val="bg1"/>
                </a:solidFill>
                <a:latin typeface="Aptos" panose="020B0004020202020204" pitchFamily="34" charset="0"/>
                <a:cs typeface="Arial"/>
              </a:defRPr>
            </a:lvl1pPr>
            <a:lvl2pPr marL="230188" indent="-230188">
              <a:lnSpc>
                <a:spcPct val="100000"/>
              </a:lnSpc>
              <a:spcBef>
                <a:spcPts val="0"/>
              </a:spcBef>
              <a:spcAft>
                <a:spcPts val="450"/>
              </a:spcAft>
              <a:buFont typeface="Futura Lt BT" panose="020B0402020204020303" pitchFamily="34" charset="0"/>
              <a:buChar char="–"/>
              <a:tabLst/>
              <a:defRPr sz="1467">
                <a:solidFill>
                  <a:schemeClr val="bg1"/>
                </a:solidFill>
                <a:latin typeface="Aptos" panose="020B0004020202020204" pitchFamily="34" charset="0"/>
                <a:cs typeface="Arial"/>
              </a:defRPr>
            </a:lvl2pPr>
            <a:lvl3pPr marL="400050" indent="-153988">
              <a:lnSpc>
                <a:spcPct val="100000"/>
              </a:lnSpc>
              <a:spcBef>
                <a:spcPts val="0"/>
              </a:spcBef>
              <a:spcAft>
                <a:spcPts val="900"/>
              </a:spcAft>
              <a:buFont typeface="Futura Md BT" panose="020B0602020204020303" pitchFamily="34" charset="0"/>
              <a:buChar char="-"/>
              <a:defRPr sz="1467">
                <a:solidFill>
                  <a:schemeClr val="bg1">
                    <a:lumMod val="85000"/>
                  </a:schemeClr>
                </a:solidFill>
                <a:latin typeface="Aptos" panose="020B0004020202020204" pitchFamily="34" charset="0"/>
                <a:cs typeface="Arial"/>
              </a:defRPr>
            </a:lvl3pPr>
            <a:lvl4pPr marL="607469" indent="-154513">
              <a:lnSpc>
                <a:spcPct val="100000"/>
              </a:lnSpc>
              <a:spcBef>
                <a:spcPts val="0"/>
              </a:spcBef>
              <a:spcAft>
                <a:spcPts val="1467"/>
              </a:spcAft>
              <a:defRPr sz="1467">
                <a:solidFill>
                  <a:schemeClr val="bg1">
                    <a:lumMod val="85000"/>
                  </a:schemeClr>
                </a:solidFill>
                <a:latin typeface="Futura Md BT" panose="020B0602020204020303" pitchFamily="34" charset="0"/>
                <a:cs typeface="Arial"/>
              </a:defRPr>
            </a:lvl4pPr>
            <a:lvl5pPr marL="922844" indent="-160863">
              <a:lnSpc>
                <a:spcPct val="100000"/>
              </a:lnSpc>
              <a:spcBef>
                <a:spcPts val="0"/>
              </a:spcBef>
              <a:spcAft>
                <a:spcPts val="1467"/>
              </a:spcAft>
              <a:defRPr sz="1467">
                <a:solidFill>
                  <a:schemeClr val="bg1">
                    <a:lumMod val="85000"/>
                  </a:schemeClr>
                </a:solidFill>
                <a:latin typeface="Futura Md BT" panose="020B0602020204020303" pitchFamily="34" charset="0"/>
                <a:cs typeface="Arial"/>
              </a:defRPr>
            </a:lvl5pPr>
          </a:lstStyle>
          <a:p>
            <a:pPr lvl="0"/>
            <a:r>
              <a:rPr lang="en-US" dirty="0"/>
              <a:t>Edit Master text styles</a:t>
            </a:r>
          </a:p>
          <a:p>
            <a:pPr lvl="1"/>
            <a:r>
              <a:rPr lang="en-US" dirty="0"/>
              <a:t>Second level</a:t>
            </a:r>
          </a:p>
        </p:txBody>
      </p:sp>
      <p:sp>
        <p:nvSpPr>
          <p:cNvPr id="13" name="Picture Placeholder 3">
            <a:extLst>
              <a:ext uri="{FF2B5EF4-FFF2-40B4-BE49-F238E27FC236}">
                <a16:creationId xmlns:a16="http://schemas.microsoft.com/office/drawing/2014/main" id="{82DF27D6-4A6E-4E39-A0DB-E244B062A977}"/>
              </a:ext>
            </a:extLst>
          </p:cNvPr>
          <p:cNvSpPr>
            <a:spLocks noGrp="1"/>
          </p:cNvSpPr>
          <p:nvPr>
            <p:ph type="pic" sz="quarter" idx="25"/>
          </p:nvPr>
        </p:nvSpPr>
        <p:spPr>
          <a:xfrm>
            <a:off x="6096000" y="1697569"/>
            <a:ext cx="2539664" cy="2255520"/>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17" name="Picture Placeholder 3">
            <a:extLst>
              <a:ext uri="{FF2B5EF4-FFF2-40B4-BE49-F238E27FC236}">
                <a16:creationId xmlns:a16="http://schemas.microsoft.com/office/drawing/2014/main" id="{4490A8CE-C1E5-4A1F-906A-3232F887231B}"/>
              </a:ext>
            </a:extLst>
          </p:cNvPr>
          <p:cNvSpPr>
            <a:spLocks noGrp="1"/>
          </p:cNvSpPr>
          <p:nvPr>
            <p:ph type="pic" sz="quarter" idx="26"/>
          </p:nvPr>
        </p:nvSpPr>
        <p:spPr>
          <a:xfrm>
            <a:off x="6096000" y="3988464"/>
            <a:ext cx="2539664" cy="2238772"/>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19" name="Picture Placeholder 3">
            <a:extLst>
              <a:ext uri="{FF2B5EF4-FFF2-40B4-BE49-F238E27FC236}">
                <a16:creationId xmlns:a16="http://schemas.microsoft.com/office/drawing/2014/main" id="{52EDB507-665D-4CDD-8DD9-D436C4C5695B}"/>
              </a:ext>
            </a:extLst>
          </p:cNvPr>
          <p:cNvSpPr>
            <a:spLocks noGrp="1"/>
          </p:cNvSpPr>
          <p:nvPr>
            <p:ph type="pic" sz="quarter" idx="19"/>
          </p:nvPr>
        </p:nvSpPr>
        <p:spPr>
          <a:xfrm>
            <a:off x="3474722" y="1697568"/>
            <a:ext cx="2584704" cy="4529667"/>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5" name="Picture Placeholder 3">
            <a:extLst>
              <a:ext uri="{FF2B5EF4-FFF2-40B4-BE49-F238E27FC236}">
                <a16:creationId xmlns:a16="http://schemas.microsoft.com/office/drawing/2014/main" id="{109C57AC-8EA7-418D-853F-8A622F23AFEC}"/>
              </a:ext>
            </a:extLst>
          </p:cNvPr>
          <p:cNvSpPr>
            <a:spLocks noGrp="1"/>
          </p:cNvSpPr>
          <p:nvPr>
            <p:ph type="pic" sz="quarter" idx="23"/>
          </p:nvPr>
        </p:nvSpPr>
        <p:spPr>
          <a:xfrm>
            <a:off x="8672238" y="1697569"/>
            <a:ext cx="2605362" cy="2255520"/>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6" name="Picture Placeholder 3">
            <a:extLst>
              <a:ext uri="{FF2B5EF4-FFF2-40B4-BE49-F238E27FC236}">
                <a16:creationId xmlns:a16="http://schemas.microsoft.com/office/drawing/2014/main" id="{D3FA767B-C810-4F47-B9F4-1125DABA617E}"/>
              </a:ext>
            </a:extLst>
          </p:cNvPr>
          <p:cNvSpPr>
            <a:spLocks noGrp="1"/>
          </p:cNvSpPr>
          <p:nvPr>
            <p:ph type="pic" sz="quarter" idx="24"/>
          </p:nvPr>
        </p:nvSpPr>
        <p:spPr>
          <a:xfrm>
            <a:off x="8672238" y="3990579"/>
            <a:ext cx="2605362" cy="2238772"/>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pic>
        <p:nvPicPr>
          <p:cNvPr id="7" name="Picture 7">
            <a:extLst>
              <a:ext uri="{FF2B5EF4-FFF2-40B4-BE49-F238E27FC236}">
                <a16:creationId xmlns:a16="http://schemas.microsoft.com/office/drawing/2014/main" id="{F19733A7-1D01-0274-9E42-CF9CCD72A11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03818" y="336647"/>
            <a:ext cx="389984" cy="39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431911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Large Image)">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14" name="Picture Placeholder 3">
            <a:extLst>
              <a:ext uri="{FF2B5EF4-FFF2-40B4-BE49-F238E27FC236}">
                <a16:creationId xmlns:a16="http://schemas.microsoft.com/office/drawing/2014/main" id="{48E69DB2-7668-497A-B99A-EEE4ABCAAA7A}"/>
              </a:ext>
            </a:extLst>
          </p:cNvPr>
          <p:cNvSpPr>
            <a:spLocks noGrp="1"/>
          </p:cNvSpPr>
          <p:nvPr>
            <p:ph type="pic" sz="quarter" idx="19"/>
          </p:nvPr>
        </p:nvSpPr>
        <p:spPr>
          <a:xfrm>
            <a:off x="905431" y="1685581"/>
            <a:ext cx="10378518" cy="5172418"/>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6" name="Text Placeholder 2"/>
          <p:cNvSpPr>
            <a:spLocks noGrp="1"/>
          </p:cNvSpPr>
          <p:nvPr>
            <p:ph type="body" idx="1" hasCustomPrompt="1"/>
          </p:nvPr>
        </p:nvSpPr>
        <p:spPr>
          <a:xfrm>
            <a:off x="1753236" y="1093064"/>
            <a:ext cx="8797533" cy="1001974"/>
          </a:xfrm>
          <a:prstGeom prst="rect">
            <a:avLst/>
          </a:prstGeom>
        </p:spPr>
        <p:txBody>
          <a:bodyPr lIns="0"/>
          <a:lstStyle>
            <a:lvl1pPr marL="0" indent="0" algn="l">
              <a:lnSpc>
                <a:spcPts val="7200"/>
              </a:lnSpc>
              <a:buNone/>
              <a:defRPr sz="6800" b="0" i="0" cap="none" spc="0" baseline="0">
                <a:solidFill>
                  <a:schemeClr val="tx1"/>
                </a:solidFill>
                <a:latin typeface="Aptos Light" panose="020B0004020202020204" pitchFamily="34" charset="0"/>
                <a:cs typeface="Arial"/>
              </a:defRPr>
            </a:lvl1pPr>
            <a:lvl2pPr marL="853111" indent="0">
              <a:buNone/>
              <a:defRPr sz="3333"/>
            </a:lvl2pPr>
            <a:lvl3pPr marL="1706221" indent="0">
              <a:buNone/>
              <a:defRPr sz="2933"/>
            </a:lvl3pPr>
            <a:lvl4pPr marL="2559332" indent="0">
              <a:buNone/>
              <a:defRPr sz="2667"/>
            </a:lvl4pPr>
            <a:lvl5pPr marL="3412444" indent="0">
              <a:buNone/>
              <a:defRPr sz="2667"/>
            </a:lvl5pPr>
            <a:lvl6pPr marL="4265555" indent="0">
              <a:buNone/>
              <a:defRPr sz="2667"/>
            </a:lvl6pPr>
            <a:lvl7pPr marL="5118669" indent="0">
              <a:buNone/>
              <a:defRPr sz="2667"/>
            </a:lvl7pPr>
            <a:lvl8pPr marL="5971780" indent="0">
              <a:buNone/>
              <a:defRPr sz="2667"/>
            </a:lvl8pPr>
            <a:lvl9pPr marL="6824891" indent="0">
              <a:buNone/>
              <a:defRPr sz="2667"/>
            </a:lvl9pPr>
          </a:lstStyle>
          <a:p>
            <a:pPr lvl="0"/>
            <a:r>
              <a:rPr lang="en-US" dirty="0"/>
              <a:t>Edit Master Text Styles</a:t>
            </a:r>
          </a:p>
        </p:txBody>
      </p:sp>
      <p:pic>
        <p:nvPicPr>
          <p:cNvPr id="5" name="Picture 7">
            <a:extLst>
              <a:ext uri="{FF2B5EF4-FFF2-40B4-BE49-F238E27FC236}">
                <a16:creationId xmlns:a16="http://schemas.microsoft.com/office/drawing/2014/main" id="{9505C4C1-1B70-6FFD-F04F-7E44A735A30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03818" y="336647"/>
            <a:ext cx="389984" cy="39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6725907"/>
      </p:ext>
    </p:extLst>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6_Small Size Content Only">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AB4141BD-EF82-4C9E-BCA9-01E54D774015}"/>
              </a:ext>
            </a:extLst>
          </p:cNvPr>
          <p:cNvSpPr>
            <a:spLocks noChangeArrowheads="1"/>
          </p:cNvSpPr>
          <p:nvPr userDrawn="1"/>
        </p:nvSpPr>
        <p:spPr bwMode="auto">
          <a:xfrm>
            <a:off x="10687051" y="6468533"/>
            <a:ext cx="609600" cy="18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sz="3400">
                <a:solidFill>
                  <a:schemeClr val="tx1"/>
                </a:solidFill>
                <a:latin typeface="Arial" panose="020B0604020202020204" pitchFamily="34" charset="0"/>
                <a:ea typeface="MS PGothic" panose="020B0600070205080204" pitchFamily="34" charset="-128"/>
              </a:defRPr>
            </a:lvl1pPr>
            <a:lvl2pPr marL="742950" indent="-285750" defTabSz="912813">
              <a:defRPr sz="3400">
                <a:solidFill>
                  <a:schemeClr val="tx1"/>
                </a:solidFill>
                <a:latin typeface="Arial" panose="020B0604020202020204" pitchFamily="34" charset="0"/>
                <a:ea typeface="MS PGothic" panose="020B0600070205080204" pitchFamily="34" charset="-128"/>
              </a:defRPr>
            </a:lvl2pPr>
            <a:lvl3pPr marL="1143000" indent="-228600" defTabSz="912813">
              <a:defRPr sz="3400">
                <a:solidFill>
                  <a:schemeClr val="tx1"/>
                </a:solidFill>
                <a:latin typeface="Arial" panose="020B0604020202020204" pitchFamily="34" charset="0"/>
                <a:ea typeface="MS PGothic" panose="020B0600070205080204" pitchFamily="34" charset="-128"/>
              </a:defRPr>
            </a:lvl3pPr>
            <a:lvl4pPr marL="1600200" indent="-228600" defTabSz="912813">
              <a:defRPr sz="3400">
                <a:solidFill>
                  <a:schemeClr val="tx1"/>
                </a:solidFill>
                <a:latin typeface="Arial" panose="020B0604020202020204" pitchFamily="34" charset="0"/>
                <a:ea typeface="MS PGothic" panose="020B0600070205080204" pitchFamily="34" charset="-128"/>
              </a:defRPr>
            </a:lvl4pPr>
            <a:lvl5pPr marL="2057400" indent="-228600" defTabSz="912813">
              <a:defRPr sz="3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lgn="r">
              <a:defRPr/>
            </a:pPr>
            <a:fld id="{190CD522-B7D8-48B4-914F-B615231BED07}" type="slidenum">
              <a:rPr lang="en-US" altLang="en-US" sz="933" smtClean="0">
                <a:solidFill>
                  <a:srgbClr val="7F7F7F"/>
                </a:solidFill>
                <a:latin typeface="Aptos" panose="020B0004020202020204" pitchFamily="34" charset="0"/>
              </a:rPr>
              <a:pPr algn="r">
                <a:defRPr/>
              </a:pPr>
              <a:t>‹#›</a:t>
            </a:fld>
            <a:endParaRPr lang="en-US" altLang="en-US" sz="933">
              <a:solidFill>
                <a:srgbClr val="7F7F7F"/>
              </a:solidFill>
              <a:latin typeface="Aptos" panose="020B0004020202020204" pitchFamily="34" charset="0"/>
            </a:endParaRPr>
          </a:p>
        </p:txBody>
      </p:sp>
      <p:sp>
        <p:nvSpPr>
          <p:cNvPr id="18" name="Title 1">
            <a:extLst>
              <a:ext uri="{FF2B5EF4-FFF2-40B4-BE49-F238E27FC236}">
                <a16:creationId xmlns:a16="http://schemas.microsoft.com/office/drawing/2014/main" id="{028C1278-D10C-4BC8-B6DA-BFDD151E4332}"/>
              </a:ext>
            </a:extLst>
          </p:cNvPr>
          <p:cNvSpPr>
            <a:spLocks noGrp="1"/>
          </p:cNvSpPr>
          <p:nvPr>
            <p:ph type="title"/>
          </p:nvPr>
        </p:nvSpPr>
        <p:spPr>
          <a:xfrm>
            <a:off x="903817" y="1266825"/>
            <a:ext cx="10373784" cy="312928"/>
          </a:xfrm>
          <a:prstGeom prst="rect">
            <a:avLst/>
          </a:prstGeom>
        </p:spPr>
        <p:txBody>
          <a:bodyPr lIns="0" bIns="0"/>
          <a:lstStyle>
            <a:lvl1pPr>
              <a:defRPr sz="2400">
                <a:solidFill>
                  <a:schemeClr val="bg1"/>
                </a:solidFill>
                <a:latin typeface="Aptos" panose="020B0004020202020204" pitchFamily="34" charset="0"/>
              </a:defRPr>
            </a:lvl1pPr>
          </a:lstStyle>
          <a:p>
            <a:r>
              <a:rPr lang="en-US" dirty="0"/>
              <a:t>Click to edit Master title style</a:t>
            </a:r>
          </a:p>
        </p:txBody>
      </p:sp>
      <p:sp>
        <p:nvSpPr>
          <p:cNvPr id="20" name="Rectangle 4">
            <a:extLst>
              <a:ext uri="{FF2B5EF4-FFF2-40B4-BE49-F238E27FC236}">
                <a16:creationId xmlns:a16="http://schemas.microsoft.com/office/drawing/2014/main" id="{41C58D0D-E366-4E74-B332-1954C9F20FEF}"/>
              </a:ext>
            </a:extLst>
          </p:cNvPr>
          <p:cNvSpPr>
            <a:spLocks noChangeArrowheads="1"/>
          </p:cNvSpPr>
          <p:nvPr userDrawn="1"/>
        </p:nvSpPr>
        <p:spPr bwMode="auto">
          <a:xfrm>
            <a:off x="895351" y="1699684"/>
            <a:ext cx="2438400" cy="25400"/>
          </a:xfrm>
          <a:prstGeom prst="rect">
            <a:avLst/>
          </a:prstGeom>
          <a:solidFill>
            <a:srgbClr val="E31936"/>
          </a:solidFill>
          <a:ln>
            <a:noFill/>
          </a:ln>
        </p:spPr>
        <p:txBody>
          <a:bodyPr/>
          <a:lstStyle>
            <a:lvl1pPr>
              <a:defRPr sz="3400">
                <a:solidFill>
                  <a:schemeClr val="tx1"/>
                </a:solidFill>
                <a:latin typeface="Arial" panose="020B0604020202020204" pitchFamily="34" charset="0"/>
                <a:ea typeface="MS PGothic" panose="020B0600070205080204" pitchFamily="34" charset="-128"/>
              </a:defRPr>
            </a:lvl1pPr>
            <a:lvl2pPr marL="742950" indent="-285750">
              <a:defRPr sz="3400">
                <a:solidFill>
                  <a:schemeClr val="tx1"/>
                </a:solidFill>
                <a:latin typeface="Arial" panose="020B0604020202020204" pitchFamily="34" charset="0"/>
                <a:ea typeface="MS PGothic" panose="020B0600070205080204" pitchFamily="34" charset="-128"/>
              </a:defRPr>
            </a:lvl2pPr>
            <a:lvl3pPr marL="1143000" indent="-228600">
              <a:defRPr sz="3400">
                <a:solidFill>
                  <a:schemeClr val="tx1"/>
                </a:solidFill>
                <a:latin typeface="Arial" panose="020B0604020202020204" pitchFamily="34" charset="0"/>
                <a:ea typeface="MS PGothic" panose="020B0600070205080204" pitchFamily="34" charset="-128"/>
              </a:defRPr>
            </a:lvl3pPr>
            <a:lvl4pPr marL="1600200" indent="-228600">
              <a:defRPr sz="3400">
                <a:solidFill>
                  <a:schemeClr val="tx1"/>
                </a:solidFill>
                <a:latin typeface="Arial" panose="020B0604020202020204" pitchFamily="34" charset="0"/>
                <a:ea typeface="MS PGothic" panose="020B0600070205080204" pitchFamily="34" charset="-128"/>
              </a:defRPr>
            </a:lvl4pPr>
            <a:lvl5pPr marL="2057400" indent="-228600">
              <a:defRPr sz="3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defRPr/>
            </a:pPr>
            <a:endParaRPr lang="en-US" altLang="en-US" sz="3200">
              <a:solidFill>
                <a:srgbClr val="000000"/>
              </a:solidFill>
              <a:latin typeface="Aptos" panose="020B0004020202020204" pitchFamily="34" charset="0"/>
            </a:endParaRPr>
          </a:p>
        </p:txBody>
      </p:sp>
      <p:sp>
        <p:nvSpPr>
          <p:cNvPr id="21" name="Rectangle 4">
            <a:extLst>
              <a:ext uri="{FF2B5EF4-FFF2-40B4-BE49-F238E27FC236}">
                <a16:creationId xmlns:a16="http://schemas.microsoft.com/office/drawing/2014/main" id="{605CC7B9-A930-47F9-9F0F-FA00DB47FD25}"/>
              </a:ext>
            </a:extLst>
          </p:cNvPr>
          <p:cNvSpPr>
            <a:spLocks noChangeArrowheads="1"/>
          </p:cNvSpPr>
          <p:nvPr userDrawn="1"/>
        </p:nvSpPr>
        <p:spPr bwMode="auto">
          <a:xfrm>
            <a:off x="903817" y="6206067"/>
            <a:ext cx="2438400" cy="25400"/>
          </a:xfrm>
          <a:prstGeom prst="rect">
            <a:avLst/>
          </a:prstGeom>
          <a:solidFill>
            <a:srgbClr val="E31936"/>
          </a:solidFill>
          <a:ln>
            <a:noFill/>
          </a:ln>
        </p:spPr>
        <p:txBody>
          <a:bodyPr/>
          <a:lstStyle>
            <a:lvl1pPr>
              <a:defRPr sz="3400">
                <a:solidFill>
                  <a:schemeClr val="tx1"/>
                </a:solidFill>
                <a:latin typeface="Arial" panose="020B0604020202020204" pitchFamily="34" charset="0"/>
                <a:ea typeface="MS PGothic" panose="020B0600070205080204" pitchFamily="34" charset="-128"/>
              </a:defRPr>
            </a:lvl1pPr>
            <a:lvl2pPr marL="742950" indent="-285750">
              <a:defRPr sz="3400">
                <a:solidFill>
                  <a:schemeClr val="tx1"/>
                </a:solidFill>
                <a:latin typeface="Arial" panose="020B0604020202020204" pitchFamily="34" charset="0"/>
                <a:ea typeface="MS PGothic" panose="020B0600070205080204" pitchFamily="34" charset="-128"/>
              </a:defRPr>
            </a:lvl2pPr>
            <a:lvl3pPr marL="1143000" indent="-228600">
              <a:defRPr sz="3400">
                <a:solidFill>
                  <a:schemeClr val="tx1"/>
                </a:solidFill>
                <a:latin typeface="Arial" panose="020B0604020202020204" pitchFamily="34" charset="0"/>
                <a:ea typeface="MS PGothic" panose="020B0600070205080204" pitchFamily="34" charset="-128"/>
              </a:defRPr>
            </a:lvl3pPr>
            <a:lvl4pPr marL="1600200" indent="-228600">
              <a:defRPr sz="3400">
                <a:solidFill>
                  <a:schemeClr val="tx1"/>
                </a:solidFill>
                <a:latin typeface="Arial" panose="020B0604020202020204" pitchFamily="34" charset="0"/>
                <a:ea typeface="MS PGothic" panose="020B0600070205080204" pitchFamily="34" charset="-128"/>
              </a:defRPr>
            </a:lvl4pPr>
            <a:lvl5pPr marL="2057400" indent="-228600">
              <a:defRPr sz="3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defRPr/>
            </a:pPr>
            <a:endParaRPr lang="en-US" altLang="en-US" sz="3200" dirty="0">
              <a:solidFill>
                <a:srgbClr val="000000"/>
              </a:solidFill>
              <a:latin typeface="Aptos" panose="020B0004020202020204" pitchFamily="34" charset="0"/>
            </a:endParaRPr>
          </a:p>
        </p:txBody>
      </p:sp>
      <p:sp>
        <p:nvSpPr>
          <p:cNvPr id="12" name="Content Placeholder 2">
            <a:extLst>
              <a:ext uri="{FF2B5EF4-FFF2-40B4-BE49-F238E27FC236}">
                <a16:creationId xmlns:a16="http://schemas.microsoft.com/office/drawing/2014/main" id="{7F9585DC-A89E-42AC-9583-C7580A7C628D}"/>
              </a:ext>
            </a:extLst>
          </p:cNvPr>
          <p:cNvSpPr>
            <a:spLocks noGrp="1"/>
          </p:cNvSpPr>
          <p:nvPr>
            <p:ph idx="1" hasCustomPrompt="1"/>
          </p:nvPr>
        </p:nvSpPr>
        <p:spPr>
          <a:xfrm>
            <a:off x="903817" y="1853563"/>
            <a:ext cx="2346590" cy="4140837"/>
          </a:xfrm>
          <a:prstGeom prst="rect">
            <a:avLst/>
          </a:prstGeom>
        </p:spPr>
        <p:txBody>
          <a:bodyPr lIns="0"/>
          <a:lstStyle>
            <a:lvl1pPr marL="0" indent="0">
              <a:lnSpc>
                <a:spcPct val="100000"/>
              </a:lnSpc>
              <a:spcBef>
                <a:spcPts val="450"/>
              </a:spcBef>
              <a:spcAft>
                <a:spcPts val="900"/>
              </a:spcAft>
              <a:buFont typeface="Futura Md BT" panose="020B0602020204020303" pitchFamily="34" charset="0"/>
              <a:buNone/>
              <a:defRPr sz="1600">
                <a:solidFill>
                  <a:schemeClr val="bg1"/>
                </a:solidFill>
                <a:latin typeface="Aptos" panose="020B0004020202020204" pitchFamily="34" charset="0"/>
                <a:cs typeface="Arial"/>
              </a:defRPr>
            </a:lvl1pPr>
            <a:lvl2pPr marL="230188" indent="-230188">
              <a:lnSpc>
                <a:spcPct val="100000"/>
              </a:lnSpc>
              <a:spcBef>
                <a:spcPts val="0"/>
              </a:spcBef>
              <a:spcAft>
                <a:spcPts val="450"/>
              </a:spcAft>
              <a:buFont typeface="Futura Lt BT" panose="020B0402020204020303" pitchFamily="34" charset="0"/>
              <a:buChar char="–"/>
              <a:tabLst/>
              <a:defRPr sz="1467">
                <a:solidFill>
                  <a:schemeClr val="bg1"/>
                </a:solidFill>
                <a:latin typeface="Aptos" panose="020B0004020202020204" pitchFamily="34" charset="0"/>
                <a:cs typeface="Arial"/>
              </a:defRPr>
            </a:lvl2pPr>
            <a:lvl3pPr marL="400050" indent="-153988">
              <a:lnSpc>
                <a:spcPct val="100000"/>
              </a:lnSpc>
              <a:spcBef>
                <a:spcPts val="0"/>
              </a:spcBef>
              <a:spcAft>
                <a:spcPts val="900"/>
              </a:spcAft>
              <a:buFont typeface="Futura Md BT" panose="020B0602020204020303" pitchFamily="34" charset="0"/>
              <a:buChar char="-"/>
              <a:defRPr sz="1467">
                <a:solidFill>
                  <a:schemeClr val="bg1">
                    <a:lumMod val="85000"/>
                  </a:schemeClr>
                </a:solidFill>
                <a:latin typeface="Aptos" panose="020B0004020202020204" pitchFamily="34" charset="0"/>
                <a:cs typeface="Arial"/>
              </a:defRPr>
            </a:lvl3pPr>
            <a:lvl4pPr marL="607469" indent="-154513">
              <a:lnSpc>
                <a:spcPct val="100000"/>
              </a:lnSpc>
              <a:spcBef>
                <a:spcPts val="0"/>
              </a:spcBef>
              <a:spcAft>
                <a:spcPts val="1467"/>
              </a:spcAft>
              <a:defRPr sz="1467">
                <a:solidFill>
                  <a:schemeClr val="bg1">
                    <a:lumMod val="85000"/>
                  </a:schemeClr>
                </a:solidFill>
                <a:latin typeface="Futura Md BT" panose="020B0602020204020303" pitchFamily="34" charset="0"/>
                <a:cs typeface="Arial"/>
              </a:defRPr>
            </a:lvl4pPr>
            <a:lvl5pPr marL="922844" indent="-160863">
              <a:lnSpc>
                <a:spcPct val="100000"/>
              </a:lnSpc>
              <a:spcBef>
                <a:spcPts val="0"/>
              </a:spcBef>
              <a:spcAft>
                <a:spcPts val="1467"/>
              </a:spcAft>
              <a:defRPr sz="1467">
                <a:solidFill>
                  <a:schemeClr val="bg1">
                    <a:lumMod val="85000"/>
                  </a:schemeClr>
                </a:solidFill>
                <a:latin typeface="Futura Md BT" panose="020B0602020204020303" pitchFamily="34" charset="0"/>
                <a:cs typeface="Arial"/>
              </a:defRPr>
            </a:lvl5pPr>
          </a:lstStyle>
          <a:p>
            <a:pPr lvl="0"/>
            <a:r>
              <a:rPr lang="en-US" dirty="0"/>
              <a:t>Edit Master text styles</a:t>
            </a:r>
          </a:p>
          <a:p>
            <a:pPr lvl="1"/>
            <a:r>
              <a:rPr lang="en-US" dirty="0"/>
              <a:t>Second level</a:t>
            </a:r>
          </a:p>
        </p:txBody>
      </p:sp>
      <p:sp>
        <p:nvSpPr>
          <p:cNvPr id="13" name="Picture Placeholder 3">
            <a:extLst>
              <a:ext uri="{FF2B5EF4-FFF2-40B4-BE49-F238E27FC236}">
                <a16:creationId xmlns:a16="http://schemas.microsoft.com/office/drawing/2014/main" id="{82DF27D6-4A6E-4E39-A0DB-E244B062A977}"/>
              </a:ext>
            </a:extLst>
          </p:cNvPr>
          <p:cNvSpPr>
            <a:spLocks noGrp="1"/>
          </p:cNvSpPr>
          <p:nvPr>
            <p:ph type="pic" sz="quarter" idx="25"/>
          </p:nvPr>
        </p:nvSpPr>
        <p:spPr>
          <a:xfrm>
            <a:off x="6096000" y="1697569"/>
            <a:ext cx="2539664" cy="2255520"/>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19" name="Picture Placeholder 3">
            <a:extLst>
              <a:ext uri="{FF2B5EF4-FFF2-40B4-BE49-F238E27FC236}">
                <a16:creationId xmlns:a16="http://schemas.microsoft.com/office/drawing/2014/main" id="{52EDB507-665D-4CDD-8DD9-D436C4C5695B}"/>
              </a:ext>
            </a:extLst>
          </p:cNvPr>
          <p:cNvSpPr>
            <a:spLocks noGrp="1"/>
          </p:cNvSpPr>
          <p:nvPr>
            <p:ph type="pic" sz="quarter" idx="19"/>
          </p:nvPr>
        </p:nvSpPr>
        <p:spPr>
          <a:xfrm>
            <a:off x="3474722" y="1697569"/>
            <a:ext cx="2584704" cy="2255520"/>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2" name="Picture Placeholder 3">
            <a:extLst>
              <a:ext uri="{FF2B5EF4-FFF2-40B4-BE49-F238E27FC236}">
                <a16:creationId xmlns:a16="http://schemas.microsoft.com/office/drawing/2014/main" id="{E6FCB5C0-3151-4BDA-A224-5A50F91251CE}"/>
              </a:ext>
            </a:extLst>
          </p:cNvPr>
          <p:cNvSpPr>
            <a:spLocks noGrp="1"/>
          </p:cNvSpPr>
          <p:nvPr>
            <p:ph type="pic" sz="quarter" idx="20"/>
          </p:nvPr>
        </p:nvSpPr>
        <p:spPr>
          <a:xfrm>
            <a:off x="3474722" y="3992694"/>
            <a:ext cx="5160942" cy="2238772"/>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5" name="Picture Placeholder 3">
            <a:extLst>
              <a:ext uri="{FF2B5EF4-FFF2-40B4-BE49-F238E27FC236}">
                <a16:creationId xmlns:a16="http://schemas.microsoft.com/office/drawing/2014/main" id="{109C57AC-8EA7-418D-853F-8A622F23AFEC}"/>
              </a:ext>
            </a:extLst>
          </p:cNvPr>
          <p:cNvSpPr>
            <a:spLocks noGrp="1"/>
          </p:cNvSpPr>
          <p:nvPr>
            <p:ph type="pic" sz="quarter" idx="23"/>
          </p:nvPr>
        </p:nvSpPr>
        <p:spPr>
          <a:xfrm>
            <a:off x="8672238" y="1697569"/>
            <a:ext cx="2605362" cy="2255520"/>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6" name="Picture Placeholder 3">
            <a:extLst>
              <a:ext uri="{FF2B5EF4-FFF2-40B4-BE49-F238E27FC236}">
                <a16:creationId xmlns:a16="http://schemas.microsoft.com/office/drawing/2014/main" id="{D3FA767B-C810-4F47-B9F4-1125DABA617E}"/>
              </a:ext>
            </a:extLst>
          </p:cNvPr>
          <p:cNvSpPr>
            <a:spLocks noGrp="1"/>
          </p:cNvSpPr>
          <p:nvPr>
            <p:ph type="pic" sz="quarter" idx="24"/>
          </p:nvPr>
        </p:nvSpPr>
        <p:spPr>
          <a:xfrm>
            <a:off x="8672238" y="3990579"/>
            <a:ext cx="2605362" cy="2238772"/>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 name="Text Placeholder 7">
            <a:extLst>
              <a:ext uri="{FF2B5EF4-FFF2-40B4-BE49-F238E27FC236}">
                <a16:creationId xmlns:a16="http://schemas.microsoft.com/office/drawing/2014/main" id="{D9CE9EA3-5367-A84B-657D-83DAE5ABCB65}"/>
              </a:ext>
            </a:extLst>
          </p:cNvPr>
          <p:cNvSpPr>
            <a:spLocks noGrp="1"/>
          </p:cNvSpPr>
          <p:nvPr>
            <p:ph type="body" sz="quarter" idx="10"/>
          </p:nvPr>
        </p:nvSpPr>
        <p:spPr>
          <a:xfrm>
            <a:off x="1507203" y="451178"/>
            <a:ext cx="6118167" cy="204183"/>
          </a:xfrm>
          <a:prstGeom prst="rect">
            <a:avLst/>
          </a:prstGeom>
        </p:spPr>
        <p:txBody>
          <a:bodyPr lIns="0" tIns="0" rIns="0" bIns="0" anchor="ctr"/>
          <a:lstStyle>
            <a:lvl1pPr marL="0" indent="0">
              <a:buNone/>
              <a:defRPr sz="1067" b="1" cap="all" spc="133" baseline="0">
                <a:solidFill>
                  <a:srgbClr val="E31936"/>
                </a:solidFill>
                <a:latin typeface="Aptos" panose="020B0004020202020204" pitchFamily="34" charset="0"/>
              </a:defRPr>
            </a:lvl1pPr>
          </a:lstStyle>
          <a:p>
            <a:pPr lvl="0"/>
            <a:r>
              <a:rPr lang="en-US" dirty="0"/>
              <a:t>Edit Master text styles</a:t>
            </a:r>
          </a:p>
        </p:txBody>
      </p:sp>
      <p:pic>
        <p:nvPicPr>
          <p:cNvPr id="4" name="Picture 7">
            <a:extLst>
              <a:ext uri="{FF2B5EF4-FFF2-40B4-BE49-F238E27FC236}">
                <a16:creationId xmlns:a16="http://schemas.microsoft.com/office/drawing/2014/main" id="{D3B9E591-A0AC-7F63-A6EB-AE76D5543CC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03818" y="336647"/>
            <a:ext cx="389984" cy="39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8887077"/>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9_Small Size Content Only">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AB4141BD-EF82-4C9E-BCA9-01E54D774015}"/>
              </a:ext>
            </a:extLst>
          </p:cNvPr>
          <p:cNvSpPr>
            <a:spLocks noChangeArrowheads="1"/>
          </p:cNvSpPr>
          <p:nvPr userDrawn="1"/>
        </p:nvSpPr>
        <p:spPr bwMode="auto">
          <a:xfrm>
            <a:off x="10687051" y="6468533"/>
            <a:ext cx="609600" cy="18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sz="3400">
                <a:solidFill>
                  <a:schemeClr val="tx1"/>
                </a:solidFill>
                <a:latin typeface="Arial" panose="020B0604020202020204" pitchFamily="34" charset="0"/>
                <a:ea typeface="MS PGothic" panose="020B0600070205080204" pitchFamily="34" charset="-128"/>
              </a:defRPr>
            </a:lvl1pPr>
            <a:lvl2pPr marL="742950" indent="-285750" defTabSz="912813">
              <a:defRPr sz="3400">
                <a:solidFill>
                  <a:schemeClr val="tx1"/>
                </a:solidFill>
                <a:latin typeface="Arial" panose="020B0604020202020204" pitchFamily="34" charset="0"/>
                <a:ea typeface="MS PGothic" panose="020B0600070205080204" pitchFamily="34" charset="-128"/>
              </a:defRPr>
            </a:lvl2pPr>
            <a:lvl3pPr marL="1143000" indent="-228600" defTabSz="912813">
              <a:defRPr sz="3400">
                <a:solidFill>
                  <a:schemeClr val="tx1"/>
                </a:solidFill>
                <a:latin typeface="Arial" panose="020B0604020202020204" pitchFamily="34" charset="0"/>
                <a:ea typeface="MS PGothic" panose="020B0600070205080204" pitchFamily="34" charset="-128"/>
              </a:defRPr>
            </a:lvl3pPr>
            <a:lvl4pPr marL="1600200" indent="-228600" defTabSz="912813">
              <a:defRPr sz="3400">
                <a:solidFill>
                  <a:schemeClr val="tx1"/>
                </a:solidFill>
                <a:latin typeface="Arial" panose="020B0604020202020204" pitchFamily="34" charset="0"/>
                <a:ea typeface="MS PGothic" panose="020B0600070205080204" pitchFamily="34" charset="-128"/>
              </a:defRPr>
            </a:lvl4pPr>
            <a:lvl5pPr marL="2057400" indent="-228600" defTabSz="912813">
              <a:defRPr sz="3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lgn="r">
              <a:defRPr/>
            </a:pPr>
            <a:fld id="{190CD522-B7D8-48B4-914F-B615231BED07}" type="slidenum">
              <a:rPr lang="en-US" altLang="en-US" sz="933" smtClean="0">
                <a:solidFill>
                  <a:srgbClr val="7F7F7F"/>
                </a:solidFill>
                <a:latin typeface="Aptos" panose="020B0004020202020204" pitchFamily="34" charset="0"/>
              </a:rPr>
              <a:pPr algn="r">
                <a:defRPr/>
              </a:pPr>
              <a:t>‹#›</a:t>
            </a:fld>
            <a:endParaRPr lang="en-US" altLang="en-US" sz="933">
              <a:solidFill>
                <a:srgbClr val="7F7F7F"/>
              </a:solidFill>
              <a:latin typeface="Aptos" panose="020B0004020202020204" pitchFamily="34" charset="0"/>
            </a:endParaRPr>
          </a:p>
        </p:txBody>
      </p:sp>
      <p:sp>
        <p:nvSpPr>
          <p:cNvPr id="18" name="Title 1">
            <a:extLst>
              <a:ext uri="{FF2B5EF4-FFF2-40B4-BE49-F238E27FC236}">
                <a16:creationId xmlns:a16="http://schemas.microsoft.com/office/drawing/2014/main" id="{028C1278-D10C-4BC8-B6DA-BFDD151E4332}"/>
              </a:ext>
            </a:extLst>
          </p:cNvPr>
          <p:cNvSpPr>
            <a:spLocks noGrp="1"/>
          </p:cNvSpPr>
          <p:nvPr>
            <p:ph type="title"/>
          </p:nvPr>
        </p:nvSpPr>
        <p:spPr>
          <a:xfrm>
            <a:off x="903817" y="1266825"/>
            <a:ext cx="10373784" cy="312928"/>
          </a:xfrm>
          <a:prstGeom prst="rect">
            <a:avLst/>
          </a:prstGeom>
        </p:spPr>
        <p:txBody>
          <a:bodyPr lIns="0" bIns="0"/>
          <a:lstStyle>
            <a:lvl1pPr>
              <a:defRPr sz="2400">
                <a:solidFill>
                  <a:schemeClr val="bg1"/>
                </a:solidFill>
                <a:latin typeface="Aptos" panose="020B0004020202020204" pitchFamily="34" charset="0"/>
              </a:defRPr>
            </a:lvl1pPr>
          </a:lstStyle>
          <a:p>
            <a:r>
              <a:rPr lang="en-US" dirty="0"/>
              <a:t>Click to edit Master title style</a:t>
            </a:r>
          </a:p>
        </p:txBody>
      </p:sp>
      <p:sp>
        <p:nvSpPr>
          <p:cNvPr id="27" name="Picture Placeholder 3">
            <a:extLst>
              <a:ext uri="{FF2B5EF4-FFF2-40B4-BE49-F238E27FC236}">
                <a16:creationId xmlns:a16="http://schemas.microsoft.com/office/drawing/2014/main" id="{C2615E8F-A987-41E4-835B-ACA1031A9232}"/>
              </a:ext>
            </a:extLst>
          </p:cNvPr>
          <p:cNvSpPr>
            <a:spLocks noGrp="1"/>
          </p:cNvSpPr>
          <p:nvPr>
            <p:ph type="pic" sz="quarter" idx="25"/>
          </p:nvPr>
        </p:nvSpPr>
        <p:spPr>
          <a:xfrm>
            <a:off x="6096000" y="1697569"/>
            <a:ext cx="2539664" cy="2255520"/>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8" name="Picture Placeholder 3">
            <a:extLst>
              <a:ext uri="{FF2B5EF4-FFF2-40B4-BE49-F238E27FC236}">
                <a16:creationId xmlns:a16="http://schemas.microsoft.com/office/drawing/2014/main" id="{A1F93CC5-B347-4E3D-8A6F-5C6B82A2AEA3}"/>
              </a:ext>
            </a:extLst>
          </p:cNvPr>
          <p:cNvSpPr>
            <a:spLocks noGrp="1"/>
          </p:cNvSpPr>
          <p:nvPr>
            <p:ph type="pic" sz="quarter" idx="26"/>
          </p:nvPr>
        </p:nvSpPr>
        <p:spPr>
          <a:xfrm>
            <a:off x="6096000" y="3988464"/>
            <a:ext cx="2539664" cy="2238772"/>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3" name="Picture Placeholder 3">
            <a:extLst>
              <a:ext uri="{FF2B5EF4-FFF2-40B4-BE49-F238E27FC236}">
                <a16:creationId xmlns:a16="http://schemas.microsoft.com/office/drawing/2014/main" id="{440AC69A-456B-491D-81B5-F76EC19240B4}"/>
              </a:ext>
            </a:extLst>
          </p:cNvPr>
          <p:cNvSpPr>
            <a:spLocks noGrp="1"/>
          </p:cNvSpPr>
          <p:nvPr>
            <p:ph type="pic" sz="quarter" idx="19"/>
          </p:nvPr>
        </p:nvSpPr>
        <p:spPr>
          <a:xfrm>
            <a:off x="3474722" y="1697569"/>
            <a:ext cx="2584704" cy="2255520"/>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4" name="Picture Placeholder 3">
            <a:extLst>
              <a:ext uri="{FF2B5EF4-FFF2-40B4-BE49-F238E27FC236}">
                <a16:creationId xmlns:a16="http://schemas.microsoft.com/office/drawing/2014/main" id="{84C6E67F-DD3E-4903-B3A8-3ACDCF7169D5}"/>
              </a:ext>
            </a:extLst>
          </p:cNvPr>
          <p:cNvSpPr>
            <a:spLocks noGrp="1"/>
          </p:cNvSpPr>
          <p:nvPr>
            <p:ph type="pic" sz="quarter" idx="20"/>
          </p:nvPr>
        </p:nvSpPr>
        <p:spPr>
          <a:xfrm>
            <a:off x="3474722" y="3992694"/>
            <a:ext cx="2584704" cy="2238772"/>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5" name="Picture Placeholder 3">
            <a:extLst>
              <a:ext uri="{FF2B5EF4-FFF2-40B4-BE49-F238E27FC236}">
                <a16:creationId xmlns:a16="http://schemas.microsoft.com/office/drawing/2014/main" id="{C7EE57BD-5E70-46CC-803C-DD314CE31FD9}"/>
              </a:ext>
            </a:extLst>
          </p:cNvPr>
          <p:cNvSpPr>
            <a:spLocks noGrp="1"/>
          </p:cNvSpPr>
          <p:nvPr>
            <p:ph type="pic" sz="quarter" idx="23"/>
          </p:nvPr>
        </p:nvSpPr>
        <p:spPr>
          <a:xfrm>
            <a:off x="8672238" y="1697569"/>
            <a:ext cx="2605362" cy="2255520"/>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6" name="Picture Placeholder 3">
            <a:extLst>
              <a:ext uri="{FF2B5EF4-FFF2-40B4-BE49-F238E27FC236}">
                <a16:creationId xmlns:a16="http://schemas.microsoft.com/office/drawing/2014/main" id="{4F2B5961-9D2C-4193-8732-4B86376F365E}"/>
              </a:ext>
            </a:extLst>
          </p:cNvPr>
          <p:cNvSpPr>
            <a:spLocks noGrp="1"/>
          </p:cNvSpPr>
          <p:nvPr>
            <p:ph type="pic" sz="quarter" idx="24"/>
          </p:nvPr>
        </p:nvSpPr>
        <p:spPr>
          <a:xfrm>
            <a:off x="8672238" y="3990579"/>
            <a:ext cx="2605362" cy="2238772"/>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31" name="Picture Placeholder 3">
            <a:extLst>
              <a:ext uri="{FF2B5EF4-FFF2-40B4-BE49-F238E27FC236}">
                <a16:creationId xmlns:a16="http://schemas.microsoft.com/office/drawing/2014/main" id="{648F6C5F-EE84-4294-BFB4-E88DDF339ED0}"/>
              </a:ext>
            </a:extLst>
          </p:cNvPr>
          <p:cNvSpPr>
            <a:spLocks noGrp="1"/>
          </p:cNvSpPr>
          <p:nvPr>
            <p:ph type="pic" sz="quarter" idx="27"/>
          </p:nvPr>
        </p:nvSpPr>
        <p:spPr>
          <a:xfrm>
            <a:off x="912538" y="1697569"/>
            <a:ext cx="2525610" cy="2255520"/>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32" name="Picture Placeholder 3">
            <a:extLst>
              <a:ext uri="{FF2B5EF4-FFF2-40B4-BE49-F238E27FC236}">
                <a16:creationId xmlns:a16="http://schemas.microsoft.com/office/drawing/2014/main" id="{EA03DA12-B38D-4ED3-8C25-D07AF0190AEB}"/>
              </a:ext>
            </a:extLst>
          </p:cNvPr>
          <p:cNvSpPr>
            <a:spLocks noGrp="1"/>
          </p:cNvSpPr>
          <p:nvPr>
            <p:ph type="pic" sz="quarter" idx="28"/>
          </p:nvPr>
        </p:nvSpPr>
        <p:spPr>
          <a:xfrm>
            <a:off x="912538" y="3988464"/>
            <a:ext cx="2525610" cy="2238772"/>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 name="Text Placeholder 7">
            <a:extLst>
              <a:ext uri="{FF2B5EF4-FFF2-40B4-BE49-F238E27FC236}">
                <a16:creationId xmlns:a16="http://schemas.microsoft.com/office/drawing/2014/main" id="{B6EB2F70-9EBD-99B8-023B-C89CC02C8E5D}"/>
              </a:ext>
            </a:extLst>
          </p:cNvPr>
          <p:cNvSpPr>
            <a:spLocks noGrp="1"/>
          </p:cNvSpPr>
          <p:nvPr>
            <p:ph type="body" sz="quarter" idx="10"/>
          </p:nvPr>
        </p:nvSpPr>
        <p:spPr>
          <a:xfrm>
            <a:off x="1507203" y="451178"/>
            <a:ext cx="6118167" cy="204183"/>
          </a:xfrm>
          <a:prstGeom prst="rect">
            <a:avLst/>
          </a:prstGeom>
        </p:spPr>
        <p:txBody>
          <a:bodyPr lIns="0" tIns="0" rIns="0" bIns="0" anchor="ctr"/>
          <a:lstStyle>
            <a:lvl1pPr marL="0" indent="0">
              <a:buNone/>
              <a:defRPr sz="1067" b="1" cap="all" spc="133" baseline="0">
                <a:solidFill>
                  <a:srgbClr val="E31936"/>
                </a:solidFill>
                <a:latin typeface="Aptos" panose="020B0004020202020204" pitchFamily="34" charset="0"/>
              </a:defRPr>
            </a:lvl1pPr>
          </a:lstStyle>
          <a:p>
            <a:pPr lvl="0"/>
            <a:r>
              <a:rPr lang="en-US" dirty="0"/>
              <a:t>Edit Master text styles</a:t>
            </a:r>
          </a:p>
        </p:txBody>
      </p:sp>
      <p:pic>
        <p:nvPicPr>
          <p:cNvPr id="4" name="Picture 7">
            <a:extLst>
              <a:ext uri="{FF2B5EF4-FFF2-40B4-BE49-F238E27FC236}">
                <a16:creationId xmlns:a16="http://schemas.microsoft.com/office/drawing/2014/main" id="{06B06120-9B92-05A4-1C29-47855CF75E4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03818" y="336647"/>
            <a:ext cx="389984" cy="39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0659098"/>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5_Small Size Content Only">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AB4141BD-EF82-4C9E-BCA9-01E54D774015}"/>
              </a:ext>
            </a:extLst>
          </p:cNvPr>
          <p:cNvSpPr>
            <a:spLocks noChangeArrowheads="1"/>
          </p:cNvSpPr>
          <p:nvPr userDrawn="1"/>
        </p:nvSpPr>
        <p:spPr bwMode="auto">
          <a:xfrm>
            <a:off x="10687051" y="6468533"/>
            <a:ext cx="609600" cy="18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sz="3400">
                <a:solidFill>
                  <a:schemeClr val="tx1"/>
                </a:solidFill>
                <a:latin typeface="Arial" panose="020B0604020202020204" pitchFamily="34" charset="0"/>
                <a:ea typeface="MS PGothic" panose="020B0600070205080204" pitchFamily="34" charset="-128"/>
              </a:defRPr>
            </a:lvl1pPr>
            <a:lvl2pPr marL="742950" indent="-285750" defTabSz="912813">
              <a:defRPr sz="3400">
                <a:solidFill>
                  <a:schemeClr val="tx1"/>
                </a:solidFill>
                <a:latin typeface="Arial" panose="020B0604020202020204" pitchFamily="34" charset="0"/>
                <a:ea typeface="MS PGothic" panose="020B0600070205080204" pitchFamily="34" charset="-128"/>
              </a:defRPr>
            </a:lvl2pPr>
            <a:lvl3pPr marL="1143000" indent="-228600" defTabSz="912813">
              <a:defRPr sz="3400">
                <a:solidFill>
                  <a:schemeClr val="tx1"/>
                </a:solidFill>
                <a:latin typeface="Arial" panose="020B0604020202020204" pitchFamily="34" charset="0"/>
                <a:ea typeface="MS PGothic" panose="020B0600070205080204" pitchFamily="34" charset="-128"/>
              </a:defRPr>
            </a:lvl3pPr>
            <a:lvl4pPr marL="1600200" indent="-228600" defTabSz="912813">
              <a:defRPr sz="3400">
                <a:solidFill>
                  <a:schemeClr val="tx1"/>
                </a:solidFill>
                <a:latin typeface="Arial" panose="020B0604020202020204" pitchFamily="34" charset="0"/>
                <a:ea typeface="MS PGothic" panose="020B0600070205080204" pitchFamily="34" charset="-128"/>
              </a:defRPr>
            </a:lvl4pPr>
            <a:lvl5pPr marL="2057400" indent="-228600" defTabSz="912813">
              <a:defRPr sz="3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lgn="r">
              <a:defRPr/>
            </a:pPr>
            <a:fld id="{190CD522-B7D8-48B4-914F-B615231BED07}" type="slidenum">
              <a:rPr lang="en-US" altLang="en-US" sz="933" smtClean="0">
                <a:solidFill>
                  <a:srgbClr val="7F7F7F"/>
                </a:solidFill>
                <a:latin typeface="Aptos" panose="020B0004020202020204" pitchFamily="34" charset="0"/>
              </a:rPr>
              <a:pPr algn="r">
                <a:defRPr/>
              </a:pPr>
              <a:t>‹#›</a:t>
            </a:fld>
            <a:endParaRPr lang="en-US" altLang="en-US" sz="933">
              <a:solidFill>
                <a:srgbClr val="7F7F7F"/>
              </a:solidFill>
              <a:latin typeface="Aptos" panose="020B0004020202020204" pitchFamily="34" charset="0"/>
            </a:endParaRPr>
          </a:p>
        </p:txBody>
      </p:sp>
      <p:sp>
        <p:nvSpPr>
          <p:cNvPr id="18" name="Title 1">
            <a:extLst>
              <a:ext uri="{FF2B5EF4-FFF2-40B4-BE49-F238E27FC236}">
                <a16:creationId xmlns:a16="http://schemas.microsoft.com/office/drawing/2014/main" id="{028C1278-D10C-4BC8-B6DA-BFDD151E4332}"/>
              </a:ext>
            </a:extLst>
          </p:cNvPr>
          <p:cNvSpPr>
            <a:spLocks noGrp="1"/>
          </p:cNvSpPr>
          <p:nvPr>
            <p:ph type="title"/>
          </p:nvPr>
        </p:nvSpPr>
        <p:spPr>
          <a:xfrm>
            <a:off x="903817" y="1266825"/>
            <a:ext cx="10373784" cy="312928"/>
          </a:xfrm>
          <a:prstGeom prst="rect">
            <a:avLst/>
          </a:prstGeom>
        </p:spPr>
        <p:txBody>
          <a:bodyPr lIns="0" bIns="0"/>
          <a:lstStyle>
            <a:lvl1pPr>
              <a:defRPr sz="2400">
                <a:solidFill>
                  <a:schemeClr val="bg1"/>
                </a:solidFill>
                <a:latin typeface="Aptos" panose="020B0004020202020204" pitchFamily="34" charset="0"/>
              </a:defRPr>
            </a:lvl1pPr>
          </a:lstStyle>
          <a:p>
            <a:r>
              <a:rPr lang="en-US" dirty="0"/>
              <a:t>Click to edit Master title style</a:t>
            </a:r>
          </a:p>
        </p:txBody>
      </p:sp>
      <p:sp>
        <p:nvSpPr>
          <p:cNvPr id="27" name="Picture Placeholder 3">
            <a:extLst>
              <a:ext uri="{FF2B5EF4-FFF2-40B4-BE49-F238E27FC236}">
                <a16:creationId xmlns:a16="http://schemas.microsoft.com/office/drawing/2014/main" id="{C2615E8F-A987-41E4-835B-ACA1031A9232}"/>
              </a:ext>
            </a:extLst>
          </p:cNvPr>
          <p:cNvSpPr>
            <a:spLocks noGrp="1"/>
          </p:cNvSpPr>
          <p:nvPr>
            <p:ph type="pic" sz="quarter" idx="25"/>
          </p:nvPr>
        </p:nvSpPr>
        <p:spPr>
          <a:xfrm>
            <a:off x="5389809" y="1697569"/>
            <a:ext cx="1878513" cy="2255520"/>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8" name="Picture Placeholder 3">
            <a:extLst>
              <a:ext uri="{FF2B5EF4-FFF2-40B4-BE49-F238E27FC236}">
                <a16:creationId xmlns:a16="http://schemas.microsoft.com/office/drawing/2014/main" id="{A1F93CC5-B347-4E3D-8A6F-5C6B82A2AEA3}"/>
              </a:ext>
            </a:extLst>
          </p:cNvPr>
          <p:cNvSpPr>
            <a:spLocks noGrp="1"/>
          </p:cNvSpPr>
          <p:nvPr>
            <p:ph type="pic" sz="quarter" idx="26"/>
          </p:nvPr>
        </p:nvSpPr>
        <p:spPr>
          <a:xfrm>
            <a:off x="6096000" y="3988464"/>
            <a:ext cx="2539664" cy="2238772"/>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3" name="Picture Placeholder 3">
            <a:extLst>
              <a:ext uri="{FF2B5EF4-FFF2-40B4-BE49-F238E27FC236}">
                <a16:creationId xmlns:a16="http://schemas.microsoft.com/office/drawing/2014/main" id="{440AC69A-456B-491D-81B5-F76EC19240B4}"/>
              </a:ext>
            </a:extLst>
          </p:cNvPr>
          <p:cNvSpPr>
            <a:spLocks noGrp="1"/>
          </p:cNvSpPr>
          <p:nvPr>
            <p:ph type="pic" sz="quarter" idx="19"/>
          </p:nvPr>
        </p:nvSpPr>
        <p:spPr>
          <a:xfrm>
            <a:off x="3474722" y="1697569"/>
            <a:ext cx="1878513" cy="2255520"/>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4" name="Picture Placeholder 3">
            <a:extLst>
              <a:ext uri="{FF2B5EF4-FFF2-40B4-BE49-F238E27FC236}">
                <a16:creationId xmlns:a16="http://schemas.microsoft.com/office/drawing/2014/main" id="{84C6E67F-DD3E-4903-B3A8-3ACDCF7169D5}"/>
              </a:ext>
            </a:extLst>
          </p:cNvPr>
          <p:cNvSpPr>
            <a:spLocks noGrp="1"/>
          </p:cNvSpPr>
          <p:nvPr>
            <p:ph type="pic" sz="quarter" idx="20"/>
          </p:nvPr>
        </p:nvSpPr>
        <p:spPr>
          <a:xfrm>
            <a:off x="903817" y="3992694"/>
            <a:ext cx="5155609" cy="2238772"/>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5" name="Picture Placeholder 3">
            <a:extLst>
              <a:ext uri="{FF2B5EF4-FFF2-40B4-BE49-F238E27FC236}">
                <a16:creationId xmlns:a16="http://schemas.microsoft.com/office/drawing/2014/main" id="{C7EE57BD-5E70-46CC-803C-DD314CE31FD9}"/>
              </a:ext>
            </a:extLst>
          </p:cNvPr>
          <p:cNvSpPr>
            <a:spLocks noGrp="1"/>
          </p:cNvSpPr>
          <p:nvPr>
            <p:ph type="pic" sz="quarter" idx="23"/>
          </p:nvPr>
        </p:nvSpPr>
        <p:spPr>
          <a:xfrm>
            <a:off x="7304896" y="1697569"/>
            <a:ext cx="3972704" cy="2255520"/>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6" name="Picture Placeholder 3">
            <a:extLst>
              <a:ext uri="{FF2B5EF4-FFF2-40B4-BE49-F238E27FC236}">
                <a16:creationId xmlns:a16="http://schemas.microsoft.com/office/drawing/2014/main" id="{4F2B5961-9D2C-4193-8732-4B86376F365E}"/>
              </a:ext>
            </a:extLst>
          </p:cNvPr>
          <p:cNvSpPr>
            <a:spLocks noGrp="1"/>
          </p:cNvSpPr>
          <p:nvPr>
            <p:ph type="pic" sz="quarter" idx="24"/>
          </p:nvPr>
        </p:nvSpPr>
        <p:spPr>
          <a:xfrm>
            <a:off x="8672238" y="3990579"/>
            <a:ext cx="2605362" cy="2238772"/>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31" name="Picture Placeholder 3">
            <a:extLst>
              <a:ext uri="{FF2B5EF4-FFF2-40B4-BE49-F238E27FC236}">
                <a16:creationId xmlns:a16="http://schemas.microsoft.com/office/drawing/2014/main" id="{648F6C5F-EE84-4294-BFB4-E88DDF339ED0}"/>
              </a:ext>
            </a:extLst>
          </p:cNvPr>
          <p:cNvSpPr>
            <a:spLocks noGrp="1"/>
          </p:cNvSpPr>
          <p:nvPr>
            <p:ph type="pic" sz="quarter" idx="27"/>
          </p:nvPr>
        </p:nvSpPr>
        <p:spPr>
          <a:xfrm>
            <a:off x="912538" y="1697569"/>
            <a:ext cx="2525610" cy="2255520"/>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 name="Text Placeholder 7">
            <a:extLst>
              <a:ext uri="{FF2B5EF4-FFF2-40B4-BE49-F238E27FC236}">
                <a16:creationId xmlns:a16="http://schemas.microsoft.com/office/drawing/2014/main" id="{C011FBFE-1118-3A22-A959-5732992E7FD5}"/>
              </a:ext>
            </a:extLst>
          </p:cNvPr>
          <p:cNvSpPr>
            <a:spLocks noGrp="1"/>
          </p:cNvSpPr>
          <p:nvPr>
            <p:ph type="body" sz="quarter" idx="10"/>
          </p:nvPr>
        </p:nvSpPr>
        <p:spPr>
          <a:xfrm>
            <a:off x="1507203" y="451178"/>
            <a:ext cx="6118167" cy="204183"/>
          </a:xfrm>
          <a:prstGeom prst="rect">
            <a:avLst/>
          </a:prstGeom>
        </p:spPr>
        <p:txBody>
          <a:bodyPr lIns="0" tIns="0" rIns="0" bIns="0" anchor="ctr"/>
          <a:lstStyle>
            <a:lvl1pPr marL="0" indent="0">
              <a:buNone/>
              <a:defRPr sz="1067" b="1" cap="all" spc="133" baseline="0">
                <a:solidFill>
                  <a:srgbClr val="E31936"/>
                </a:solidFill>
                <a:latin typeface="Aptos" panose="020B0004020202020204" pitchFamily="34" charset="0"/>
              </a:defRPr>
            </a:lvl1pPr>
          </a:lstStyle>
          <a:p>
            <a:pPr lvl="0"/>
            <a:r>
              <a:rPr lang="en-US" dirty="0"/>
              <a:t>Edit Master text styles</a:t>
            </a:r>
          </a:p>
        </p:txBody>
      </p:sp>
      <p:pic>
        <p:nvPicPr>
          <p:cNvPr id="4" name="Picture 7">
            <a:extLst>
              <a:ext uri="{FF2B5EF4-FFF2-40B4-BE49-F238E27FC236}">
                <a16:creationId xmlns:a16="http://schemas.microsoft.com/office/drawing/2014/main" id="{103F9E33-67EE-8FC1-3597-B66443D80B8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03818" y="336647"/>
            <a:ext cx="389984" cy="39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7216485"/>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6_Small Size Content Only">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AB4141BD-EF82-4C9E-BCA9-01E54D774015}"/>
              </a:ext>
            </a:extLst>
          </p:cNvPr>
          <p:cNvSpPr>
            <a:spLocks noChangeArrowheads="1"/>
          </p:cNvSpPr>
          <p:nvPr userDrawn="1"/>
        </p:nvSpPr>
        <p:spPr bwMode="auto">
          <a:xfrm>
            <a:off x="10687051" y="6468533"/>
            <a:ext cx="609600" cy="18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sz="3400">
                <a:solidFill>
                  <a:schemeClr val="tx1"/>
                </a:solidFill>
                <a:latin typeface="Arial" panose="020B0604020202020204" pitchFamily="34" charset="0"/>
                <a:ea typeface="MS PGothic" panose="020B0600070205080204" pitchFamily="34" charset="-128"/>
              </a:defRPr>
            </a:lvl1pPr>
            <a:lvl2pPr marL="742950" indent="-285750" defTabSz="912813">
              <a:defRPr sz="3400">
                <a:solidFill>
                  <a:schemeClr val="tx1"/>
                </a:solidFill>
                <a:latin typeface="Arial" panose="020B0604020202020204" pitchFamily="34" charset="0"/>
                <a:ea typeface="MS PGothic" panose="020B0600070205080204" pitchFamily="34" charset="-128"/>
              </a:defRPr>
            </a:lvl2pPr>
            <a:lvl3pPr marL="1143000" indent="-228600" defTabSz="912813">
              <a:defRPr sz="3400">
                <a:solidFill>
                  <a:schemeClr val="tx1"/>
                </a:solidFill>
                <a:latin typeface="Arial" panose="020B0604020202020204" pitchFamily="34" charset="0"/>
                <a:ea typeface="MS PGothic" panose="020B0600070205080204" pitchFamily="34" charset="-128"/>
              </a:defRPr>
            </a:lvl3pPr>
            <a:lvl4pPr marL="1600200" indent="-228600" defTabSz="912813">
              <a:defRPr sz="3400">
                <a:solidFill>
                  <a:schemeClr val="tx1"/>
                </a:solidFill>
                <a:latin typeface="Arial" panose="020B0604020202020204" pitchFamily="34" charset="0"/>
                <a:ea typeface="MS PGothic" panose="020B0600070205080204" pitchFamily="34" charset="-128"/>
              </a:defRPr>
            </a:lvl4pPr>
            <a:lvl5pPr marL="2057400" indent="-228600" defTabSz="912813">
              <a:defRPr sz="3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lgn="r">
              <a:defRPr/>
            </a:pPr>
            <a:fld id="{190CD522-B7D8-48B4-914F-B615231BED07}" type="slidenum">
              <a:rPr lang="en-US" altLang="en-US" sz="933" smtClean="0">
                <a:solidFill>
                  <a:srgbClr val="7F7F7F"/>
                </a:solidFill>
                <a:latin typeface="Aptos" panose="020B0004020202020204" pitchFamily="34" charset="0"/>
              </a:rPr>
              <a:pPr algn="r">
                <a:defRPr/>
              </a:pPr>
              <a:t>‹#›</a:t>
            </a:fld>
            <a:endParaRPr lang="en-US" altLang="en-US" sz="933">
              <a:solidFill>
                <a:srgbClr val="7F7F7F"/>
              </a:solidFill>
              <a:latin typeface="Aptos" panose="020B0004020202020204" pitchFamily="34" charset="0"/>
            </a:endParaRPr>
          </a:p>
        </p:txBody>
      </p:sp>
      <p:sp>
        <p:nvSpPr>
          <p:cNvPr id="18" name="Title 1">
            <a:extLst>
              <a:ext uri="{FF2B5EF4-FFF2-40B4-BE49-F238E27FC236}">
                <a16:creationId xmlns:a16="http://schemas.microsoft.com/office/drawing/2014/main" id="{028C1278-D10C-4BC8-B6DA-BFDD151E4332}"/>
              </a:ext>
            </a:extLst>
          </p:cNvPr>
          <p:cNvSpPr>
            <a:spLocks noGrp="1"/>
          </p:cNvSpPr>
          <p:nvPr>
            <p:ph type="title"/>
          </p:nvPr>
        </p:nvSpPr>
        <p:spPr>
          <a:xfrm>
            <a:off x="903817" y="1266825"/>
            <a:ext cx="10373784" cy="312928"/>
          </a:xfrm>
          <a:prstGeom prst="rect">
            <a:avLst/>
          </a:prstGeom>
        </p:spPr>
        <p:txBody>
          <a:bodyPr lIns="0" bIns="0"/>
          <a:lstStyle>
            <a:lvl1pPr>
              <a:defRPr sz="2400">
                <a:solidFill>
                  <a:schemeClr val="bg1"/>
                </a:solidFill>
                <a:latin typeface="Aptos" panose="020B0004020202020204" pitchFamily="34" charset="0"/>
              </a:defRPr>
            </a:lvl1pPr>
          </a:lstStyle>
          <a:p>
            <a:r>
              <a:rPr lang="en-US" dirty="0"/>
              <a:t>Click to edit Master title style</a:t>
            </a:r>
          </a:p>
        </p:txBody>
      </p:sp>
      <p:sp>
        <p:nvSpPr>
          <p:cNvPr id="28" name="Picture Placeholder 3">
            <a:extLst>
              <a:ext uri="{FF2B5EF4-FFF2-40B4-BE49-F238E27FC236}">
                <a16:creationId xmlns:a16="http://schemas.microsoft.com/office/drawing/2014/main" id="{A1F93CC5-B347-4E3D-8A6F-5C6B82A2AEA3}"/>
              </a:ext>
            </a:extLst>
          </p:cNvPr>
          <p:cNvSpPr>
            <a:spLocks noGrp="1"/>
          </p:cNvSpPr>
          <p:nvPr>
            <p:ph type="pic" sz="quarter" idx="26"/>
          </p:nvPr>
        </p:nvSpPr>
        <p:spPr>
          <a:xfrm>
            <a:off x="6096000" y="3988464"/>
            <a:ext cx="2539664" cy="2238772"/>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3" name="Picture Placeholder 3">
            <a:extLst>
              <a:ext uri="{FF2B5EF4-FFF2-40B4-BE49-F238E27FC236}">
                <a16:creationId xmlns:a16="http://schemas.microsoft.com/office/drawing/2014/main" id="{440AC69A-456B-491D-81B5-F76EC19240B4}"/>
              </a:ext>
            </a:extLst>
          </p:cNvPr>
          <p:cNvSpPr>
            <a:spLocks noGrp="1"/>
          </p:cNvSpPr>
          <p:nvPr>
            <p:ph type="pic" sz="quarter" idx="19"/>
          </p:nvPr>
        </p:nvSpPr>
        <p:spPr>
          <a:xfrm>
            <a:off x="3474142" y="1697569"/>
            <a:ext cx="3794760" cy="2255520"/>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4" name="Picture Placeholder 3">
            <a:extLst>
              <a:ext uri="{FF2B5EF4-FFF2-40B4-BE49-F238E27FC236}">
                <a16:creationId xmlns:a16="http://schemas.microsoft.com/office/drawing/2014/main" id="{84C6E67F-DD3E-4903-B3A8-3ACDCF7169D5}"/>
              </a:ext>
            </a:extLst>
          </p:cNvPr>
          <p:cNvSpPr>
            <a:spLocks noGrp="1"/>
          </p:cNvSpPr>
          <p:nvPr>
            <p:ph type="pic" sz="quarter" idx="20"/>
          </p:nvPr>
        </p:nvSpPr>
        <p:spPr>
          <a:xfrm>
            <a:off x="903817" y="3992694"/>
            <a:ext cx="2534331" cy="2238772"/>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5" name="Picture Placeholder 3">
            <a:extLst>
              <a:ext uri="{FF2B5EF4-FFF2-40B4-BE49-F238E27FC236}">
                <a16:creationId xmlns:a16="http://schemas.microsoft.com/office/drawing/2014/main" id="{C7EE57BD-5E70-46CC-803C-DD314CE31FD9}"/>
              </a:ext>
            </a:extLst>
          </p:cNvPr>
          <p:cNvSpPr>
            <a:spLocks noGrp="1"/>
          </p:cNvSpPr>
          <p:nvPr>
            <p:ph type="pic" sz="quarter" idx="23"/>
          </p:nvPr>
        </p:nvSpPr>
        <p:spPr>
          <a:xfrm>
            <a:off x="7304896" y="1697569"/>
            <a:ext cx="3972704" cy="2255520"/>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6" name="Picture Placeholder 3">
            <a:extLst>
              <a:ext uri="{FF2B5EF4-FFF2-40B4-BE49-F238E27FC236}">
                <a16:creationId xmlns:a16="http://schemas.microsoft.com/office/drawing/2014/main" id="{4F2B5961-9D2C-4193-8732-4B86376F365E}"/>
              </a:ext>
            </a:extLst>
          </p:cNvPr>
          <p:cNvSpPr>
            <a:spLocks noGrp="1"/>
          </p:cNvSpPr>
          <p:nvPr>
            <p:ph type="pic" sz="quarter" idx="24"/>
          </p:nvPr>
        </p:nvSpPr>
        <p:spPr>
          <a:xfrm>
            <a:off x="8672238" y="3990579"/>
            <a:ext cx="2605362" cy="2238772"/>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31" name="Picture Placeholder 3">
            <a:extLst>
              <a:ext uri="{FF2B5EF4-FFF2-40B4-BE49-F238E27FC236}">
                <a16:creationId xmlns:a16="http://schemas.microsoft.com/office/drawing/2014/main" id="{648F6C5F-EE84-4294-BFB4-E88DDF339ED0}"/>
              </a:ext>
            </a:extLst>
          </p:cNvPr>
          <p:cNvSpPr>
            <a:spLocks noGrp="1"/>
          </p:cNvSpPr>
          <p:nvPr>
            <p:ph type="pic" sz="quarter" idx="27"/>
          </p:nvPr>
        </p:nvSpPr>
        <p:spPr>
          <a:xfrm>
            <a:off x="912538" y="1697569"/>
            <a:ext cx="2525610" cy="2255520"/>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 name="Picture Placeholder 3">
            <a:extLst>
              <a:ext uri="{FF2B5EF4-FFF2-40B4-BE49-F238E27FC236}">
                <a16:creationId xmlns:a16="http://schemas.microsoft.com/office/drawing/2014/main" id="{633EA5A0-3903-52A6-7408-784D07EE249D}"/>
              </a:ext>
            </a:extLst>
          </p:cNvPr>
          <p:cNvSpPr>
            <a:spLocks noGrp="1"/>
          </p:cNvSpPr>
          <p:nvPr>
            <p:ph type="pic" sz="quarter" idx="28"/>
          </p:nvPr>
        </p:nvSpPr>
        <p:spPr>
          <a:xfrm>
            <a:off x="3474142" y="3988464"/>
            <a:ext cx="2585284" cy="2238772"/>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3" name="Text Placeholder 7">
            <a:extLst>
              <a:ext uri="{FF2B5EF4-FFF2-40B4-BE49-F238E27FC236}">
                <a16:creationId xmlns:a16="http://schemas.microsoft.com/office/drawing/2014/main" id="{BCDCEFF5-0B41-9934-ECE9-A0C46D1EE2A2}"/>
              </a:ext>
            </a:extLst>
          </p:cNvPr>
          <p:cNvSpPr>
            <a:spLocks noGrp="1"/>
          </p:cNvSpPr>
          <p:nvPr>
            <p:ph type="body" sz="quarter" idx="10"/>
          </p:nvPr>
        </p:nvSpPr>
        <p:spPr>
          <a:xfrm>
            <a:off x="1507203" y="451178"/>
            <a:ext cx="6118167" cy="204183"/>
          </a:xfrm>
          <a:prstGeom prst="rect">
            <a:avLst/>
          </a:prstGeom>
        </p:spPr>
        <p:txBody>
          <a:bodyPr lIns="0" tIns="0" rIns="0" bIns="0" anchor="ctr"/>
          <a:lstStyle>
            <a:lvl1pPr marL="0" indent="0">
              <a:buNone/>
              <a:defRPr sz="1067" b="1" cap="all" spc="133" baseline="0">
                <a:solidFill>
                  <a:srgbClr val="E31936"/>
                </a:solidFill>
                <a:latin typeface="Aptos" panose="020B0004020202020204" pitchFamily="34" charset="0"/>
              </a:defRPr>
            </a:lvl1pPr>
          </a:lstStyle>
          <a:p>
            <a:pPr lvl="0"/>
            <a:r>
              <a:rPr lang="en-US" dirty="0"/>
              <a:t>Edit Master text styles</a:t>
            </a:r>
          </a:p>
        </p:txBody>
      </p:sp>
      <p:pic>
        <p:nvPicPr>
          <p:cNvPr id="5" name="Picture 7">
            <a:extLst>
              <a:ext uri="{FF2B5EF4-FFF2-40B4-BE49-F238E27FC236}">
                <a16:creationId xmlns:a16="http://schemas.microsoft.com/office/drawing/2014/main" id="{A62C674B-7382-F31F-A625-3D19EEE58E3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03818" y="336647"/>
            <a:ext cx="389984" cy="39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72822"/>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7_Small Size Content Only">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AB4141BD-EF82-4C9E-BCA9-01E54D774015}"/>
              </a:ext>
            </a:extLst>
          </p:cNvPr>
          <p:cNvSpPr>
            <a:spLocks noChangeArrowheads="1"/>
          </p:cNvSpPr>
          <p:nvPr userDrawn="1"/>
        </p:nvSpPr>
        <p:spPr bwMode="auto">
          <a:xfrm>
            <a:off x="10687051" y="6468533"/>
            <a:ext cx="609600" cy="18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sz="3400">
                <a:solidFill>
                  <a:schemeClr val="tx1"/>
                </a:solidFill>
                <a:latin typeface="Arial" panose="020B0604020202020204" pitchFamily="34" charset="0"/>
                <a:ea typeface="MS PGothic" panose="020B0600070205080204" pitchFamily="34" charset="-128"/>
              </a:defRPr>
            </a:lvl1pPr>
            <a:lvl2pPr marL="742950" indent="-285750" defTabSz="912813">
              <a:defRPr sz="3400">
                <a:solidFill>
                  <a:schemeClr val="tx1"/>
                </a:solidFill>
                <a:latin typeface="Arial" panose="020B0604020202020204" pitchFamily="34" charset="0"/>
                <a:ea typeface="MS PGothic" panose="020B0600070205080204" pitchFamily="34" charset="-128"/>
              </a:defRPr>
            </a:lvl2pPr>
            <a:lvl3pPr marL="1143000" indent="-228600" defTabSz="912813">
              <a:defRPr sz="3400">
                <a:solidFill>
                  <a:schemeClr val="tx1"/>
                </a:solidFill>
                <a:latin typeface="Arial" panose="020B0604020202020204" pitchFamily="34" charset="0"/>
                <a:ea typeface="MS PGothic" panose="020B0600070205080204" pitchFamily="34" charset="-128"/>
              </a:defRPr>
            </a:lvl3pPr>
            <a:lvl4pPr marL="1600200" indent="-228600" defTabSz="912813">
              <a:defRPr sz="3400">
                <a:solidFill>
                  <a:schemeClr val="tx1"/>
                </a:solidFill>
                <a:latin typeface="Arial" panose="020B0604020202020204" pitchFamily="34" charset="0"/>
                <a:ea typeface="MS PGothic" panose="020B0600070205080204" pitchFamily="34" charset="-128"/>
              </a:defRPr>
            </a:lvl4pPr>
            <a:lvl5pPr marL="2057400" indent="-228600" defTabSz="912813">
              <a:defRPr sz="3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lgn="r">
              <a:defRPr/>
            </a:pPr>
            <a:fld id="{190CD522-B7D8-48B4-914F-B615231BED07}" type="slidenum">
              <a:rPr lang="en-US" altLang="en-US" sz="933" smtClean="0">
                <a:solidFill>
                  <a:srgbClr val="7F7F7F"/>
                </a:solidFill>
                <a:latin typeface="Aptos" panose="020B0004020202020204" pitchFamily="34" charset="0"/>
              </a:rPr>
              <a:pPr algn="r">
                <a:defRPr/>
              </a:pPr>
              <a:t>‹#›</a:t>
            </a:fld>
            <a:endParaRPr lang="en-US" altLang="en-US" sz="933">
              <a:solidFill>
                <a:srgbClr val="7F7F7F"/>
              </a:solidFill>
              <a:latin typeface="Aptos" panose="020B0004020202020204" pitchFamily="34" charset="0"/>
            </a:endParaRPr>
          </a:p>
        </p:txBody>
      </p:sp>
      <p:sp>
        <p:nvSpPr>
          <p:cNvPr id="18" name="Title 1">
            <a:extLst>
              <a:ext uri="{FF2B5EF4-FFF2-40B4-BE49-F238E27FC236}">
                <a16:creationId xmlns:a16="http://schemas.microsoft.com/office/drawing/2014/main" id="{028C1278-D10C-4BC8-B6DA-BFDD151E4332}"/>
              </a:ext>
            </a:extLst>
          </p:cNvPr>
          <p:cNvSpPr>
            <a:spLocks noGrp="1"/>
          </p:cNvSpPr>
          <p:nvPr>
            <p:ph type="title"/>
          </p:nvPr>
        </p:nvSpPr>
        <p:spPr>
          <a:xfrm>
            <a:off x="903817" y="1266825"/>
            <a:ext cx="10373784" cy="312928"/>
          </a:xfrm>
          <a:prstGeom prst="rect">
            <a:avLst/>
          </a:prstGeom>
        </p:spPr>
        <p:txBody>
          <a:bodyPr lIns="0" bIns="0"/>
          <a:lstStyle>
            <a:lvl1pPr>
              <a:defRPr sz="2400">
                <a:solidFill>
                  <a:schemeClr val="bg1"/>
                </a:solidFill>
                <a:latin typeface="Aptos" panose="020B0004020202020204" pitchFamily="34" charset="0"/>
              </a:defRPr>
            </a:lvl1pPr>
          </a:lstStyle>
          <a:p>
            <a:r>
              <a:rPr lang="en-US" dirty="0"/>
              <a:t>Click to edit Master title style</a:t>
            </a:r>
          </a:p>
        </p:txBody>
      </p:sp>
      <p:sp>
        <p:nvSpPr>
          <p:cNvPr id="27" name="Picture Placeholder 3">
            <a:extLst>
              <a:ext uri="{FF2B5EF4-FFF2-40B4-BE49-F238E27FC236}">
                <a16:creationId xmlns:a16="http://schemas.microsoft.com/office/drawing/2014/main" id="{C2615E8F-A987-41E4-835B-ACA1031A9232}"/>
              </a:ext>
            </a:extLst>
          </p:cNvPr>
          <p:cNvSpPr>
            <a:spLocks noGrp="1"/>
          </p:cNvSpPr>
          <p:nvPr>
            <p:ph type="pic" sz="quarter" idx="25"/>
          </p:nvPr>
        </p:nvSpPr>
        <p:spPr>
          <a:xfrm>
            <a:off x="4405210" y="1697569"/>
            <a:ext cx="3358118" cy="2255520"/>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5" name="Picture Placeholder 3">
            <a:extLst>
              <a:ext uri="{FF2B5EF4-FFF2-40B4-BE49-F238E27FC236}">
                <a16:creationId xmlns:a16="http://schemas.microsoft.com/office/drawing/2014/main" id="{C7EE57BD-5E70-46CC-803C-DD314CE31FD9}"/>
              </a:ext>
            </a:extLst>
          </p:cNvPr>
          <p:cNvSpPr>
            <a:spLocks noGrp="1"/>
          </p:cNvSpPr>
          <p:nvPr>
            <p:ph type="pic" sz="quarter" idx="23"/>
          </p:nvPr>
        </p:nvSpPr>
        <p:spPr>
          <a:xfrm>
            <a:off x="7797114" y="1697568"/>
            <a:ext cx="3480486" cy="2255520"/>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31" name="Picture Placeholder 3">
            <a:extLst>
              <a:ext uri="{FF2B5EF4-FFF2-40B4-BE49-F238E27FC236}">
                <a16:creationId xmlns:a16="http://schemas.microsoft.com/office/drawing/2014/main" id="{648F6C5F-EE84-4294-BFB4-E88DDF339ED0}"/>
              </a:ext>
            </a:extLst>
          </p:cNvPr>
          <p:cNvSpPr>
            <a:spLocks noGrp="1"/>
          </p:cNvSpPr>
          <p:nvPr>
            <p:ph type="pic" sz="quarter" idx="27"/>
          </p:nvPr>
        </p:nvSpPr>
        <p:spPr>
          <a:xfrm>
            <a:off x="912537" y="1697569"/>
            <a:ext cx="3458887" cy="2255520"/>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32" name="Picture Placeholder 3">
            <a:extLst>
              <a:ext uri="{FF2B5EF4-FFF2-40B4-BE49-F238E27FC236}">
                <a16:creationId xmlns:a16="http://schemas.microsoft.com/office/drawing/2014/main" id="{EA03DA12-B38D-4ED3-8C25-D07AF0190AEB}"/>
              </a:ext>
            </a:extLst>
          </p:cNvPr>
          <p:cNvSpPr>
            <a:spLocks noGrp="1"/>
          </p:cNvSpPr>
          <p:nvPr>
            <p:ph type="pic" sz="quarter" idx="28"/>
          </p:nvPr>
        </p:nvSpPr>
        <p:spPr>
          <a:xfrm>
            <a:off x="912537" y="3988464"/>
            <a:ext cx="3458887" cy="2255520"/>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14" name="Picture Placeholder 3">
            <a:extLst>
              <a:ext uri="{FF2B5EF4-FFF2-40B4-BE49-F238E27FC236}">
                <a16:creationId xmlns:a16="http://schemas.microsoft.com/office/drawing/2014/main" id="{E885BFD6-18E1-4638-9EFF-E875B116D190}"/>
              </a:ext>
            </a:extLst>
          </p:cNvPr>
          <p:cNvSpPr>
            <a:spLocks noGrp="1"/>
          </p:cNvSpPr>
          <p:nvPr>
            <p:ph type="pic" sz="quarter" idx="29"/>
          </p:nvPr>
        </p:nvSpPr>
        <p:spPr>
          <a:xfrm>
            <a:off x="4405210" y="3988464"/>
            <a:ext cx="3358118" cy="2255520"/>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17" name="Picture Placeholder 3">
            <a:extLst>
              <a:ext uri="{FF2B5EF4-FFF2-40B4-BE49-F238E27FC236}">
                <a16:creationId xmlns:a16="http://schemas.microsoft.com/office/drawing/2014/main" id="{445E1096-6923-4277-AF15-C8DF18E54ACB}"/>
              </a:ext>
            </a:extLst>
          </p:cNvPr>
          <p:cNvSpPr>
            <a:spLocks noGrp="1"/>
          </p:cNvSpPr>
          <p:nvPr>
            <p:ph type="pic" sz="quarter" idx="30"/>
          </p:nvPr>
        </p:nvSpPr>
        <p:spPr>
          <a:xfrm>
            <a:off x="7797114" y="3988464"/>
            <a:ext cx="3480486" cy="2255520"/>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 name="Text Placeholder 7">
            <a:extLst>
              <a:ext uri="{FF2B5EF4-FFF2-40B4-BE49-F238E27FC236}">
                <a16:creationId xmlns:a16="http://schemas.microsoft.com/office/drawing/2014/main" id="{5A6A91E9-75F7-FB42-8AB7-D8A1153D78FE}"/>
              </a:ext>
            </a:extLst>
          </p:cNvPr>
          <p:cNvSpPr>
            <a:spLocks noGrp="1"/>
          </p:cNvSpPr>
          <p:nvPr>
            <p:ph type="body" sz="quarter" idx="10"/>
          </p:nvPr>
        </p:nvSpPr>
        <p:spPr>
          <a:xfrm>
            <a:off x="1507203" y="451178"/>
            <a:ext cx="6118167" cy="204183"/>
          </a:xfrm>
          <a:prstGeom prst="rect">
            <a:avLst/>
          </a:prstGeom>
        </p:spPr>
        <p:txBody>
          <a:bodyPr lIns="0" tIns="0" rIns="0" bIns="0" anchor="ctr"/>
          <a:lstStyle>
            <a:lvl1pPr marL="0" indent="0">
              <a:buNone/>
              <a:defRPr sz="1067" b="1" cap="all" spc="133" baseline="0">
                <a:solidFill>
                  <a:srgbClr val="E31936"/>
                </a:solidFill>
                <a:latin typeface="Aptos" panose="020B0004020202020204" pitchFamily="34" charset="0"/>
              </a:defRPr>
            </a:lvl1pPr>
          </a:lstStyle>
          <a:p>
            <a:pPr lvl="0"/>
            <a:r>
              <a:rPr lang="en-US" dirty="0"/>
              <a:t>Edit Master text styles</a:t>
            </a:r>
          </a:p>
        </p:txBody>
      </p:sp>
      <p:pic>
        <p:nvPicPr>
          <p:cNvPr id="5" name="Picture 7">
            <a:extLst>
              <a:ext uri="{FF2B5EF4-FFF2-40B4-BE49-F238E27FC236}">
                <a16:creationId xmlns:a16="http://schemas.microsoft.com/office/drawing/2014/main" id="{A4F3E48A-E5D6-16E6-8119-CEDEDF7C2B46}"/>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03818" y="336647"/>
            <a:ext cx="389984" cy="39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487129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8_Small Size Content Only">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C2615E8F-A987-41E4-835B-ACA1031A9232}"/>
              </a:ext>
            </a:extLst>
          </p:cNvPr>
          <p:cNvSpPr>
            <a:spLocks noGrp="1"/>
          </p:cNvSpPr>
          <p:nvPr>
            <p:ph type="pic" sz="quarter" idx="25"/>
          </p:nvPr>
        </p:nvSpPr>
        <p:spPr>
          <a:xfrm>
            <a:off x="3829619" y="1697569"/>
            <a:ext cx="7447982" cy="4546416"/>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6" name="Rectangle 6">
            <a:extLst>
              <a:ext uri="{FF2B5EF4-FFF2-40B4-BE49-F238E27FC236}">
                <a16:creationId xmlns:a16="http://schemas.microsoft.com/office/drawing/2014/main" id="{AB4141BD-EF82-4C9E-BCA9-01E54D774015}"/>
              </a:ext>
            </a:extLst>
          </p:cNvPr>
          <p:cNvSpPr>
            <a:spLocks noChangeArrowheads="1"/>
          </p:cNvSpPr>
          <p:nvPr userDrawn="1"/>
        </p:nvSpPr>
        <p:spPr bwMode="auto">
          <a:xfrm>
            <a:off x="10687051" y="6468533"/>
            <a:ext cx="609600" cy="18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sz="3400">
                <a:solidFill>
                  <a:schemeClr val="tx1"/>
                </a:solidFill>
                <a:latin typeface="Arial" panose="020B0604020202020204" pitchFamily="34" charset="0"/>
                <a:ea typeface="MS PGothic" panose="020B0600070205080204" pitchFamily="34" charset="-128"/>
              </a:defRPr>
            </a:lvl1pPr>
            <a:lvl2pPr marL="742950" indent="-285750" defTabSz="912813">
              <a:defRPr sz="3400">
                <a:solidFill>
                  <a:schemeClr val="tx1"/>
                </a:solidFill>
                <a:latin typeface="Arial" panose="020B0604020202020204" pitchFamily="34" charset="0"/>
                <a:ea typeface="MS PGothic" panose="020B0600070205080204" pitchFamily="34" charset="-128"/>
              </a:defRPr>
            </a:lvl2pPr>
            <a:lvl3pPr marL="1143000" indent="-228600" defTabSz="912813">
              <a:defRPr sz="3400">
                <a:solidFill>
                  <a:schemeClr val="tx1"/>
                </a:solidFill>
                <a:latin typeface="Arial" panose="020B0604020202020204" pitchFamily="34" charset="0"/>
                <a:ea typeface="MS PGothic" panose="020B0600070205080204" pitchFamily="34" charset="-128"/>
              </a:defRPr>
            </a:lvl3pPr>
            <a:lvl4pPr marL="1600200" indent="-228600" defTabSz="912813">
              <a:defRPr sz="3400">
                <a:solidFill>
                  <a:schemeClr val="tx1"/>
                </a:solidFill>
                <a:latin typeface="Arial" panose="020B0604020202020204" pitchFamily="34" charset="0"/>
                <a:ea typeface="MS PGothic" panose="020B0600070205080204" pitchFamily="34" charset="-128"/>
              </a:defRPr>
            </a:lvl4pPr>
            <a:lvl5pPr marL="2057400" indent="-228600" defTabSz="912813">
              <a:defRPr sz="3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lgn="r">
              <a:defRPr/>
            </a:pPr>
            <a:fld id="{190CD522-B7D8-48B4-914F-B615231BED07}" type="slidenum">
              <a:rPr lang="en-US" altLang="en-US" sz="933" smtClean="0">
                <a:solidFill>
                  <a:srgbClr val="7F7F7F"/>
                </a:solidFill>
                <a:latin typeface="Aptos" panose="020B0004020202020204" pitchFamily="34" charset="0"/>
              </a:rPr>
              <a:pPr algn="r">
                <a:defRPr/>
              </a:pPr>
              <a:t>‹#›</a:t>
            </a:fld>
            <a:endParaRPr lang="en-US" altLang="en-US" sz="933">
              <a:solidFill>
                <a:srgbClr val="7F7F7F"/>
              </a:solidFill>
              <a:latin typeface="Aptos" panose="020B0004020202020204" pitchFamily="34" charset="0"/>
            </a:endParaRPr>
          </a:p>
        </p:txBody>
      </p:sp>
      <p:sp>
        <p:nvSpPr>
          <p:cNvPr id="18" name="Title 1">
            <a:extLst>
              <a:ext uri="{FF2B5EF4-FFF2-40B4-BE49-F238E27FC236}">
                <a16:creationId xmlns:a16="http://schemas.microsoft.com/office/drawing/2014/main" id="{028C1278-D10C-4BC8-B6DA-BFDD151E4332}"/>
              </a:ext>
            </a:extLst>
          </p:cNvPr>
          <p:cNvSpPr>
            <a:spLocks noGrp="1"/>
          </p:cNvSpPr>
          <p:nvPr>
            <p:ph type="title"/>
          </p:nvPr>
        </p:nvSpPr>
        <p:spPr>
          <a:xfrm>
            <a:off x="903817" y="1266825"/>
            <a:ext cx="10373784" cy="312928"/>
          </a:xfrm>
          <a:prstGeom prst="rect">
            <a:avLst/>
          </a:prstGeom>
        </p:spPr>
        <p:txBody>
          <a:bodyPr lIns="0" bIns="0"/>
          <a:lstStyle>
            <a:lvl1pPr>
              <a:defRPr sz="2400">
                <a:solidFill>
                  <a:schemeClr val="bg1"/>
                </a:solidFill>
                <a:latin typeface="Aptos" panose="020B0004020202020204" pitchFamily="34" charset="0"/>
              </a:defRPr>
            </a:lvl1pPr>
          </a:lstStyle>
          <a:p>
            <a:r>
              <a:rPr lang="en-US" dirty="0"/>
              <a:t>Click to edit Master title style</a:t>
            </a:r>
          </a:p>
        </p:txBody>
      </p:sp>
      <p:sp>
        <p:nvSpPr>
          <p:cNvPr id="31" name="Picture Placeholder 3">
            <a:extLst>
              <a:ext uri="{FF2B5EF4-FFF2-40B4-BE49-F238E27FC236}">
                <a16:creationId xmlns:a16="http://schemas.microsoft.com/office/drawing/2014/main" id="{648F6C5F-EE84-4294-BFB4-E88DDF339ED0}"/>
              </a:ext>
            </a:extLst>
          </p:cNvPr>
          <p:cNvSpPr>
            <a:spLocks noGrp="1"/>
          </p:cNvSpPr>
          <p:nvPr>
            <p:ph type="pic" sz="quarter" idx="27"/>
          </p:nvPr>
        </p:nvSpPr>
        <p:spPr>
          <a:xfrm>
            <a:off x="912537" y="1697569"/>
            <a:ext cx="2880865" cy="2255520"/>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32" name="Picture Placeholder 3">
            <a:extLst>
              <a:ext uri="{FF2B5EF4-FFF2-40B4-BE49-F238E27FC236}">
                <a16:creationId xmlns:a16="http://schemas.microsoft.com/office/drawing/2014/main" id="{EA03DA12-B38D-4ED3-8C25-D07AF0190AEB}"/>
              </a:ext>
            </a:extLst>
          </p:cNvPr>
          <p:cNvSpPr>
            <a:spLocks noGrp="1"/>
          </p:cNvSpPr>
          <p:nvPr>
            <p:ph type="pic" sz="quarter" idx="28"/>
          </p:nvPr>
        </p:nvSpPr>
        <p:spPr>
          <a:xfrm>
            <a:off x="912537" y="3988464"/>
            <a:ext cx="2880865" cy="2255520"/>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 name="Text Placeholder 7">
            <a:extLst>
              <a:ext uri="{FF2B5EF4-FFF2-40B4-BE49-F238E27FC236}">
                <a16:creationId xmlns:a16="http://schemas.microsoft.com/office/drawing/2014/main" id="{ABE61B34-6EF5-49F2-E501-F12C2AE13D8D}"/>
              </a:ext>
            </a:extLst>
          </p:cNvPr>
          <p:cNvSpPr>
            <a:spLocks noGrp="1"/>
          </p:cNvSpPr>
          <p:nvPr>
            <p:ph type="body" sz="quarter" idx="10"/>
          </p:nvPr>
        </p:nvSpPr>
        <p:spPr>
          <a:xfrm>
            <a:off x="1507203" y="451178"/>
            <a:ext cx="6118167" cy="204183"/>
          </a:xfrm>
          <a:prstGeom prst="rect">
            <a:avLst/>
          </a:prstGeom>
        </p:spPr>
        <p:txBody>
          <a:bodyPr lIns="0" tIns="0" rIns="0" bIns="0" anchor="ctr"/>
          <a:lstStyle>
            <a:lvl1pPr marL="0" indent="0">
              <a:buNone/>
              <a:defRPr sz="1067" b="1" cap="all" spc="133" baseline="0">
                <a:solidFill>
                  <a:srgbClr val="E31936"/>
                </a:solidFill>
                <a:latin typeface="Aptos" panose="020B0004020202020204" pitchFamily="34" charset="0"/>
              </a:defRPr>
            </a:lvl1pPr>
          </a:lstStyle>
          <a:p>
            <a:pPr lvl="0"/>
            <a:r>
              <a:rPr lang="en-US" dirty="0"/>
              <a:t>Edit Master text styles</a:t>
            </a:r>
          </a:p>
        </p:txBody>
      </p:sp>
      <p:pic>
        <p:nvPicPr>
          <p:cNvPr id="4" name="Picture 7">
            <a:extLst>
              <a:ext uri="{FF2B5EF4-FFF2-40B4-BE49-F238E27FC236}">
                <a16:creationId xmlns:a16="http://schemas.microsoft.com/office/drawing/2014/main" id="{04C1B8DD-B1CF-FDB3-464E-4EE82748C53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03818" y="336647"/>
            <a:ext cx="389984" cy="39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159883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9_Small Size Content Only">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AB4141BD-EF82-4C9E-BCA9-01E54D774015}"/>
              </a:ext>
            </a:extLst>
          </p:cNvPr>
          <p:cNvSpPr>
            <a:spLocks noChangeArrowheads="1"/>
          </p:cNvSpPr>
          <p:nvPr userDrawn="1"/>
        </p:nvSpPr>
        <p:spPr bwMode="auto">
          <a:xfrm>
            <a:off x="10687051" y="6468533"/>
            <a:ext cx="609600" cy="18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sz="3400">
                <a:solidFill>
                  <a:schemeClr val="tx1"/>
                </a:solidFill>
                <a:latin typeface="Arial" panose="020B0604020202020204" pitchFamily="34" charset="0"/>
                <a:ea typeface="MS PGothic" panose="020B0600070205080204" pitchFamily="34" charset="-128"/>
              </a:defRPr>
            </a:lvl1pPr>
            <a:lvl2pPr marL="742950" indent="-285750" defTabSz="912813">
              <a:defRPr sz="3400">
                <a:solidFill>
                  <a:schemeClr val="tx1"/>
                </a:solidFill>
                <a:latin typeface="Arial" panose="020B0604020202020204" pitchFamily="34" charset="0"/>
                <a:ea typeface="MS PGothic" panose="020B0600070205080204" pitchFamily="34" charset="-128"/>
              </a:defRPr>
            </a:lvl2pPr>
            <a:lvl3pPr marL="1143000" indent="-228600" defTabSz="912813">
              <a:defRPr sz="3400">
                <a:solidFill>
                  <a:schemeClr val="tx1"/>
                </a:solidFill>
                <a:latin typeface="Arial" panose="020B0604020202020204" pitchFamily="34" charset="0"/>
                <a:ea typeface="MS PGothic" panose="020B0600070205080204" pitchFamily="34" charset="-128"/>
              </a:defRPr>
            </a:lvl3pPr>
            <a:lvl4pPr marL="1600200" indent="-228600" defTabSz="912813">
              <a:defRPr sz="3400">
                <a:solidFill>
                  <a:schemeClr val="tx1"/>
                </a:solidFill>
                <a:latin typeface="Arial" panose="020B0604020202020204" pitchFamily="34" charset="0"/>
                <a:ea typeface="MS PGothic" panose="020B0600070205080204" pitchFamily="34" charset="-128"/>
              </a:defRPr>
            </a:lvl4pPr>
            <a:lvl5pPr marL="2057400" indent="-228600" defTabSz="912813">
              <a:defRPr sz="3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lgn="r">
              <a:defRPr/>
            </a:pPr>
            <a:fld id="{190CD522-B7D8-48B4-914F-B615231BED07}" type="slidenum">
              <a:rPr lang="en-US" altLang="en-US" sz="933" smtClean="0">
                <a:solidFill>
                  <a:srgbClr val="7F7F7F"/>
                </a:solidFill>
                <a:latin typeface="Aptos" panose="020B0004020202020204" pitchFamily="34" charset="0"/>
              </a:rPr>
              <a:pPr algn="r">
                <a:defRPr/>
              </a:pPr>
              <a:t>‹#›</a:t>
            </a:fld>
            <a:endParaRPr lang="en-US" altLang="en-US" sz="933">
              <a:solidFill>
                <a:srgbClr val="7F7F7F"/>
              </a:solidFill>
              <a:latin typeface="Aptos" panose="020B0004020202020204" pitchFamily="34" charset="0"/>
            </a:endParaRPr>
          </a:p>
        </p:txBody>
      </p:sp>
      <p:sp>
        <p:nvSpPr>
          <p:cNvPr id="18" name="Title 1">
            <a:extLst>
              <a:ext uri="{FF2B5EF4-FFF2-40B4-BE49-F238E27FC236}">
                <a16:creationId xmlns:a16="http://schemas.microsoft.com/office/drawing/2014/main" id="{028C1278-D10C-4BC8-B6DA-BFDD151E4332}"/>
              </a:ext>
            </a:extLst>
          </p:cNvPr>
          <p:cNvSpPr>
            <a:spLocks noGrp="1"/>
          </p:cNvSpPr>
          <p:nvPr>
            <p:ph type="title"/>
          </p:nvPr>
        </p:nvSpPr>
        <p:spPr>
          <a:xfrm>
            <a:off x="903817" y="1266825"/>
            <a:ext cx="10373784" cy="312928"/>
          </a:xfrm>
          <a:prstGeom prst="rect">
            <a:avLst/>
          </a:prstGeom>
        </p:spPr>
        <p:txBody>
          <a:bodyPr lIns="0" bIns="0"/>
          <a:lstStyle>
            <a:lvl1pPr>
              <a:defRPr sz="2400">
                <a:solidFill>
                  <a:schemeClr val="bg1"/>
                </a:solidFill>
                <a:latin typeface="Aptos" panose="020B0004020202020204" pitchFamily="34" charset="0"/>
              </a:defRPr>
            </a:lvl1pPr>
          </a:lstStyle>
          <a:p>
            <a:r>
              <a:rPr lang="en-US" dirty="0"/>
              <a:t>Click to edit Master title style</a:t>
            </a:r>
          </a:p>
        </p:txBody>
      </p:sp>
      <p:sp>
        <p:nvSpPr>
          <p:cNvPr id="12" name="Picture Placeholder 3">
            <a:extLst>
              <a:ext uri="{FF2B5EF4-FFF2-40B4-BE49-F238E27FC236}">
                <a16:creationId xmlns:a16="http://schemas.microsoft.com/office/drawing/2014/main" id="{DBF0DC1C-5A45-48F4-A18B-9AB95D604694}"/>
              </a:ext>
            </a:extLst>
          </p:cNvPr>
          <p:cNvSpPr>
            <a:spLocks noGrp="1"/>
          </p:cNvSpPr>
          <p:nvPr>
            <p:ph type="pic" sz="quarter" idx="25"/>
          </p:nvPr>
        </p:nvSpPr>
        <p:spPr>
          <a:xfrm>
            <a:off x="4405210" y="1697568"/>
            <a:ext cx="3358118" cy="4546415"/>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13" name="Picture Placeholder 3">
            <a:extLst>
              <a:ext uri="{FF2B5EF4-FFF2-40B4-BE49-F238E27FC236}">
                <a16:creationId xmlns:a16="http://schemas.microsoft.com/office/drawing/2014/main" id="{4DA8858E-7D8D-4A20-9C3D-EFA085CE14F6}"/>
              </a:ext>
            </a:extLst>
          </p:cNvPr>
          <p:cNvSpPr>
            <a:spLocks noGrp="1"/>
          </p:cNvSpPr>
          <p:nvPr>
            <p:ph type="pic" sz="quarter" idx="23"/>
          </p:nvPr>
        </p:nvSpPr>
        <p:spPr>
          <a:xfrm>
            <a:off x="7797114" y="1697567"/>
            <a:ext cx="3480486" cy="4546415"/>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19" name="Picture Placeholder 3">
            <a:extLst>
              <a:ext uri="{FF2B5EF4-FFF2-40B4-BE49-F238E27FC236}">
                <a16:creationId xmlns:a16="http://schemas.microsoft.com/office/drawing/2014/main" id="{365730B5-EEFA-417A-AD35-DD574E3BDF84}"/>
              </a:ext>
            </a:extLst>
          </p:cNvPr>
          <p:cNvSpPr>
            <a:spLocks noGrp="1"/>
          </p:cNvSpPr>
          <p:nvPr>
            <p:ph type="pic" sz="quarter" idx="27"/>
          </p:nvPr>
        </p:nvSpPr>
        <p:spPr>
          <a:xfrm>
            <a:off x="912537" y="1697568"/>
            <a:ext cx="3458887" cy="4546415"/>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 name="Text Placeholder 7">
            <a:extLst>
              <a:ext uri="{FF2B5EF4-FFF2-40B4-BE49-F238E27FC236}">
                <a16:creationId xmlns:a16="http://schemas.microsoft.com/office/drawing/2014/main" id="{8F0E14E3-5594-87E6-DAB1-2E45BE8CD268}"/>
              </a:ext>
            </a:extLst>
          </p:cNvPr>
          <p:cNvSpPr>
            <a:spLocks noGrp="1"/>
          </p:cNvSpPr>
          <p:nvPr>
            <p:ph type="body" sz="quarter" idx="10"/>
          </p:nvPr>
        </p:nvSpPr>
        <p:spPr>
          <a:xfrm>
            <a:off x="1507203" y="451178"/>
            <a:ext cx="6118167" cy="204183"/>
          </a:xfrm>
          <a:prstGeom prst="rect">
            <a:avLst/>
          </a:prstGeom>
        </p:spPr>
        <p:txBody>
          <a:bodyPr lIns="0" tIns="0" rIns="0" bIns="0" anchor="ctr"/>
          <a:lstStyle>
            <a:lvl1pPr marL="0" indent="0">
              <a:buNone/>
              <a:defRPr sz="1067" b="1" cap="all" spc="133" baseline="0">
                <a:solidFill>
                  <a:srgbClr val="E31936"/>
                </a:solidFill>
                <a:latin typeface="Aptos" panose="020B0004020202020204" pitchFamily="34" charset="0"/>
              </a:defRPr>
            </a:lvl1pPr>
          </a:lstStyle>
          <a:p>
            <a:pPr lvl="0"/>
            <a:r>
              <a:rPr lang="en-US" dirty="0"/>
              <a:t>Edit Master text styles</a:t>
            </a:r>
          </a:p>
        </p:txBody>
      </p:sp>
      <p:pic>
        <p:nvPicPr>
          <p:cNvPr id="4" name="Picture 7">
            <a:extLst>
              <a:ext uri="{FF2B5EF4-FFF2-40B4-BE49-F238E27FC236}">
                <a16:creationId xmlns:a16="http://schemas.microsoft.com/office/drawing/2014/main" id="{3D945E85-38AA-5C35-5B63-475F0F3573E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03818" y="336647"/>
            <a:ext cx="389984" cy="39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6513791"/>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2_Small Size Content Only">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AB4141BD-EF82-4C9E-BCA9-01E54D774015}"/>
              </a:ext>
            </a:extLst>
          </p:cNvPr>
          <p:cNvSpPr>
            <a:spLocks noChangeArrowheads="1"/>
          </p:cNvSpPr>
          <p:nvPr userDrawn="1"/>
        </p:nvSpPr>
        <p:spPr bwMode="auto">
          <a:xfrm>
            <a:off x="10687051" y="6468533"/>
            <a:ext cx="609600" cy="18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sz="3400">
                <a:solidFill>
                  <a:schemeClr val="tx1"/>
                </a:solidFill>
                <a:latin typeface="Arial" panose="020B0604020202020204" pitchFamily="34" charset="0"/>
                <a:ea typeface="MS PGothic" panose="020B0600070205080204" pitchFamily="34" charset="-128"/>
              </a:defRPr>
            </a:lvl1pPr>
            <a:lvl2pPr marL="742950" indent="-285750" defTabSz="912813">
              <a:defRPr sz="3400">
                <a:solidFill>
                  <a:schemeClr val="tx1"/>
                </a:solidFill>
                <a:latin typeface="Arial" panose="020B0604020202020204" pitchFamily="34" charset="0"/>
                <a:ea typeface="MS PGothic" panose="020B0600070205080204" pitchFamily="34" charset="-128"/>
              </a:defRPr>
            </a:lvl2pPr>
            <a:lvl3pPr marL="1143000" indent="-228600" defTabSz="912813">
              <a:defRPr sz="3400">
                <a:solidFill>
                  <a:schemeClr val="tx1"/>
                </a:solidFill>
                <a:latin typeface="Arial" panose="020B0604020202020204" pitchFamily="34" charset="0"/>
                <a:ea typeface="MS PGothic" panose="020B0600070205080204" pitchFamily="34" charset="-128"/>
              </a:defRPr>
            </a:lvl3pPr>
            <a:lvl4pPr marL="1600200" indent="-228600" defTabSz="912813">
              <a:defRPr sz="3400">
                <a:solidFill>
                  <a:schemeClr val="tx1"/>
                </a:solidFill>
                <a:latin typeface="Arial" panose="020B0604020202020204" pitchFamily="34" charset="0"/>
                <a:ea typeface="MS PGothic" panose="020B0600070205080204" pitchFamily="34" charset="-128"/>
              </a:defRPr>
            </a:lvl4pPr>
            <a:lvl5pPr marL="2057400" indent="-228600" defTabSz="912813">
              <a:defRPr sz="3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lgn="r">
              <a:defRPr/>
            </a:pPr>
            <a:fld id="{190CD522-B7D8-48B4-914F-B615231BED07}" type="slidenum">
              <a:rPr lang="en-US" altLang="en-US" sz="933" smtClean="0">
                <a:solidFill>
                  <a:srgbClr val="7F7F7F"/>
                </a:solidFill>
                <a:latin typeface="Aptos" panose="020B0004020202020204" pitchFamily="34" charset="0"/>
              </a:rPr>
              <a:pPr algn="r">
                <a:defRPr/>
              </a:pPr>
              <a:t>‹#›</a:t>
            </a:fld>
            <a:endParaRPr lang="en-US" altLang="en-US" sz="933">
              <a:solidFill>
                <a:srgbClr val="7F7F7F"/>
              </a:solidFill>
              <a:latin typeface="Aptos" panose="020B0004020202020204" pitchFamily="34" charset="0"/>
            </a:endParaRPr>
          </a:p>
        </p:txBody>
      </p:sp>
      <p:sp>
        <p:nvSpPr>
          <p:cNvPr id="19" name="Picture Placeholder 3">
            <a:extLst>
              <a:ext uri="{FF2B5EF4-FFF2-40B4-BE49-F238E27FC236}">
                <a16:creationId xmlns:a16="http://schemas.microsoft.com/office/drawing/2014/main" id="{365730B5-EEFA-417A-AD35-DD574E3BDF84}"/>
              </a:ext>
            </a:extLst>
          </p:cNvPr>
          <p:cNvSpPr>
            <a:spLocks noGrp="1"/>
          </p:cNvSpPr>
          <p:nvPr>
            <p:ph type="pic" sz="quarter" idx="27"/>
          </p:nvPr>
        </p:nvSpPr>
        <p:spPr>
          <a:xfrm>
            <a:off x="912537" y="1697568"/>
            <a:ext cx="6850791" cy="4546415"/>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18" name="Title 1">
            <a:extLst>
              <a:ext uri="{FF2B5EF4-FFF2-40B4-BE49-F238E27FC236}">
                <a16:creationId xmlns:a16="http://schemas.microsoft.com/office/drawing/2014/main" id="{028C1278-D10C-4BC8-B6DA-BFDD151E4332}"/>
              </a:ext>
            </a:extLst>
          </p:cNvPr>
          <p:cNvSpPr>
            <a:spLocks noGrp="1"/>
          </p:cNvSpPr>
          <p:nvPr>
            <p:ph type="title"/>
          </p:nvPr>
        </p:nvSpPr>
        <p:spPr>
          <a:xfrm>
            <a:off x="903817" y="1266825"/>
            <a:ext cx="10373784" cy="312928"/>
          </a:xfrm>
          <a:prstGeom prst="rect">
            <a:avLst/>
          </a:prstGeom>
        </p:spPr>
        <p:txBody>
          <a:bodyPr lIns="0" bIns="0"/>
          <a:lstStyle>
            <a:lvl1pPr>
              <a:defRPr sz="2400">
                <a:solidFill>
                  <a:schemeClr val="bg1"/>
                </a:solidFill>
                <a:latin typeface="Aptos" panose="020B0004020202020204" pitchFamily="34" charset="0"/>
              </a:defRPr>
            </a:lvl1pPr>
          </a:lstStyle>
          <a:p>
            <a:r>
              <a:rPr lang="en-US" dirty="0"/>
              <a:t>Click to edit Master title style</a:t>
            </a:r>
          </a:p>
        </p:txBody>
      </p:sp>
      <p:sp>
        <p:nvSpPr>
          <p:cNvPr id="13" name="Picture Placeholder 3">
            <a:extLst>
              <a:ext uri="{FF2B5EF4-FFF2-40B4-BE49-F238E27FC236}">
                <a16:creationId xmlns:a16="http://schemas.microsoft.com/office/drawing/2014/main" id="{4DA8858E-7D8D-4A20-9C3D-EFA085CE14F6}"/>
              </a:ext>
            </a:extLst>
          </p:cNvPr>
          <p:cNvSpPr>
            <a:spLocks noGrp="1"/>
          </p:cNvSpPr>
          <p:nvPr>
            <p:ph type="pic" sz="quarter" idx="23"/>
          </p:nvPr>
        </p:nvSpPr>
        <p:spPr>
          <a:xfrm>
            <a:off x="7797114" y="1697567"/>
            <a:ext cx="3480486" cy="4546415"/>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 name="Text Placeholder 7">
            <a:extLst>
              <a:ext uri="{FF2B5EF4-FFF2-40B4-BE49-F238E27FC236}">
                <a16:creationId xmlns:a16="http://schemas.microsoft.com/office/drawing/2014/main" id="{81056129-581C-A524-9107-E70114C53CF2}"/>
              </a:ext>
            </a:extLst>
          </p:cNvPr>
          <p:cNvSpPr>
            <a:spLocks noGrp="1"/>
          </p:cNvSpPr>
          <p:nvPr>
            <p:ph type="body" sz="quarter" idx="10"/>
          </p:nvPr>
        </p:nvSpPr>
        <p:spPr>
          <a:xfrm>
            <a:off x="1507203" y="451178"/>
            <a:ext cx="6118167" cy="204183"/>
          </a:xfrm>
          <a:prstGeom prst="rect">
            <a:avLst/>
          </a:prstGeom>
        </p:spPr>
        <p:txBody>
          <a:bodyPr lIns="0" tIns="0" rIns="0" bIns="0" anchor="ctr"/>
          <a:lstStyle>
            <a:lvl1pPr marL="0" indent="0">
              <a:buNone/>
              <a:defRPr sz="1067" b="1" cap="all" spc="133" baseline="0">
                <a:solidFill>
                  <a:srgbClr val="E31936"/>
                </a:solidFill>
                <a:latin typeface="Aptos" panose="020B0004020202020204" pitchFamily="34" charset="0"/>
              </a:defRPr>
            </a:lvl1pPr>
          </a:lstStyle>
          <a:p>
            <a:pPr lvl="0"/>
            <a:r>
              <a:rPr lang="en-US" dirty="0"/>
              <a:t>Edit Master text styles</a:t>
            </a:r>
          </a:p>
        </p:txBody>
      </p:sp>
      <p:pic>
        <p:nvPicPr>
          <p:cNvPr id="4" name="Picture 7">
            <a:extLst>
              <a:ext uri="{FF2B5EF4-FFF2-40B4-BE49-F238E27FC236}">
                <a16:creationId xmlns:a16="http://schemas.microsoft.com/office/drawing/2014/main" id="{8B68E402-96C9-3C7B-331B-643D6B0B56B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03818" y="336647"/>
            <a:ext cx="389984" cy="39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361112"/>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3_Small Size Content Only">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AB4141BD-EF82-4C9E-BCA9-01E54D774015}"/>
              </a:ext>
            </a:extLst>
          </p:cNvPr>
          <p:cNvSpPr>
            <a:spLocks noChangeArrowheads="1"/>
          </p:cNvSpPr>
          <p:nvPr userDrawn="1"/>
        </p:nvSpPr>
        <p:spPr bwMode="auto">
          <a:xfrm>
            <a:off x="10687051" y="6468533"/>
            <a:ext cx="609600" cy="18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sz="3400">
                <a:solidFill>
                  <a:schemeClr val="tx1"/>
                </a:solidFill>
                <a:latin typeface="Arial" panose="020B0604020202020204" pitchFamily="34" charset="0"/>
                <a:ea typeface="MS PGothic" panose="020B0600070205080204" pitchFamily="34" charset="-128"/>
              </a:defRPr>
            </a:lvl1pPr>
            <a:lvl2pPr marL="742950" indent="-285750" defTabSz="912813">
              <a:defRPr sz="3400">
                <a:solidFill>
                  <a:schemeClr val="tx1"/>
                </a:solidFill>
                <a:latin typeface="Arial" panose="020B0604020202020204" pitchFamily="34" charset="0"/>
                <a:ea typeface="MS PGothic" panose="020B0600070205080204" pitchFamily="34" charset="-128"/>
              </a:defRPr>
            </a:lvl2pPr>
            <a:lvl3pPr marL="1143000" indent="-228600" defTabSz="912813">
              <a:defRPr sz="3400">
                <a:solidFill>
                  <a:schemeClr val="tx1"/>
                </a:solidFill>
                <a:latin typeface="Arial" panose="020B0604020202020204" pitchFamily="34" charset="0"/>
                <a:ea typeface="MS PGothic" panose="020B0600070205080204" pitchFamily="34" charset="-128"/>
              </a:defRPr>
            </a:lvl3pPr>
            <a:lvl4pPr marL="1600200" indent="-228600" defTabSz="912813">
              <a:defRPr sz="3400">
                <a:solidFill>
                  <a:schemeClr val="tx1"/>
                </a:solidFill>
                <a:latin typeface="Arial" panose="020B0604020202020204" pitchFamily="34" charset="0"/>
                <a:ea typeface="MS PGothic" panose="020B0600070205080204" pitchFamily="34" charset="-128"/>
              </a:defRPr>
            </a:lvl4pPr>
            <a:lvl5pPr marL="2057400" indent="-228600" defTabSz="912813">
              <a:defRPr sz="3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lgn="r">
              <a:defRPr/>
            </a:pPr>
            <a:fld id="{190CD522-B7D8-48B4-914F-B615231BED07}" type="slidenum">
              <a:rPr lang="en-US" altLang="en-US" sz="933" smtClean="0">
                <a:solidFill>
                  <a:srgbClr val="7F7F7F"/>
                </a:solidFill>
                <a:latin typeface="Aptos" panose="020B0004020202020204" pitchFamily="34" charset="0"/>
              </a:rPr>
              <a:pPr algn="r">
                <a:defRPr/>
              </a:pPr>
              <a:t>‹#›</a:t>
            </a:fld>
            <a:endParaRPr lang="en-US" altLang="en-US" sz="933">
              <a:solidFill>
                <a:srgbClr val="7F7F7F"/>
              </a:solidFill>
              <a:latin typeface="Aptos" panose="020B0004020202020204" pitchFamily="34" charset="0"/>
            </a:endParaRPr>
          </a:p>
        </p:txBody>
      </p:sp>
      <p:sp>
        <p:nvSpPr>
          <p:cNvPr id="18" name="Title 1">
            <a:extLst>
              <a:ext uri="{FF2B5EF4-FFF2-40B4-BE49-F238E27FC236}">
                <a16:creationId xmlns:a16="http://schemas.microsoft.com/office/drawing/2014/main" id="{028C1278-D10C-4BC8-B6DA-BFDD151E4332}"/>
              </a:ext>
            </a:extLst>
          </p:cNvPr>
          <p:cNvSpPr>
            <a:spLocks noGrp="1"/>
          </p:cNvSpPr>
          <p:nvPr>
            <p:ph type="title"/>
          </p:nvPr>
        </p:nvSpPr>
        <p:spPr>
          <a:xfrm>
            <a:off x="903817" y="1266825"/>
            <a:ext cx="10373784" cy="312928"/>
          </a:xfrm>
          <a:prstGeom prst="rect">
            <a:avLst/>
          </a:prstGeom>
        </p:spPr>
        <p:txBody>
          <a:bodyPr lIns="0" bIns="0"/>
          <a:lstStyle>
            <a:lvl1pPr>
              <a:defRPr sz="2400">
                <a:solidFill>
                  <a:schemeClr val="bg1"/>
                </a:solidFill>
                <a:latin typeface="Aptos" panose="020B0004020202020204" pitchFamily="34" charset="0"/>
              </a:defRPr>
            </a:lvl1pPr>
          </a:lstStyle>
          <a:p>
            <a:r>
              <a:rPr lang="en-US" dirty="0"/>
              <a:t>Click to edit Master title style</a:t>
            </a:r>
          </a:p>
        </p:txBody>
      </p:sp>
      <p:sp>
        <p:nvSpPr>
          <p:cNvPr id="13" name="Picture Placeholder 3">
            <a:extLst>
              <a:ext uri="{FF2B5EF4-FFF2-40B4-BE49-F238E27FC236}">
                <a16:creationId xmlns:a16="http://schemas.microsoft.com/office/drawing/2014/main" id="{4DA8858E-7D8D-4A20-9C3D-EFA085CE14F6}"/>
              </a:ext>
            </a:extLst>
          </p:cNvPr>
          <p:cNvSpPr>
            <a:spLocks noGrp="1"/>
          </p:cNvSpPr>
          <p:nvPr>
            <p:ph type="pic" sz="quarter" idx="23"/>
          </p:nvPr>
        </p:nvSpPr>
        <p:spPr>
          <a:xfrm>
            <a:off x="6096000" y="1697567"/>
            <a:ext cx="5181600" cy="4546415"/>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19" name="Picture Placeholder 3">
            <a:extLst>
              <a:ext uri="{FF2B5EF4-FFF2-40B4-BE49-F238E27FC236}">
                <a16:creationId xmlns:a16="http://schemas.microsoft.com/office/drawing/2014/main" id="{365730B5-EEFA-417A-AD35-DD574E3BDF84}"/>
              </a:ext>
            </a:extLst>
          </p:cNvPr>
          <p:cNvSpPr>
            <a:spLocks noGrp="1"/>
          </p:cNvSpPr>
          <p:nvPr>
            <p:ph type="pic" sz="quarter" idx="27"/>
          </p:nvPr>
        </p:nvSpPr>
        <p:spPr>
          <a:xfrm>
            <a:off x="903817" y="1697568"/>
            <a:ext cx="5154600" cy="4546415"/>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 name="Text Placeholder 7">
            <a:extLst>
              <a:ext uri="{FF2B5EF4-FFF2-40B4-BE49-F238E27FC236}">
                <a16:creationId xmlns:a16="http://schemas.microsoft.com/office/drawing/2014/main" id="{314E2EEA-FDF0-2D5C-1023-6BEAFE4C9A44}"/>
              </a:ext>
            </a:extLst>
          </p:cNvPr>
          <p:cNvSpPr>
            <a:spLocks noGrp="1"/>
          </p:cNvSpPr>
          <p:nvPr>
            <p:ph type="body" sz="quarter" idx="10"/>
          </p:nvPr>
        </p:nvSpPr>
        <p:spPr>
          <a:xfrm>
            <a:off x="1507203" y="451178"/>
            <a:ext cx="6118167" cy="204183"/>
          </a:xfrm>
          <a:prstGeom prst="rect">
            <a:avLst/>
          </a:prstGeom>
        </p:spPr>
        <p:txBody>
          <a:bodyPr lIns="0" tIns="0" rIns="0" bIns="0" anchor="ctr"/>
          <a:lstStyle>
            <a:lvl1pPr marL="0" indent="0">
              <a:buNone/>
              <a:defRPr sz="1067" b="1" cap="all" spc="133" baseline="0">
                <a:solidFill>
                  <a:srgbClr val="E31936"/>
                </a:solidFill>
                <a:latin typeface="Aptos" panose="020B0004020202020204" pitchFamily="34" charset="0"/>
              </a:defRPr>
            </a:lvl1pPr>
          </a:lstStyle>
          <a:p>
            <a:pPr lvl="0"/>
            <a:r>
              <a:rPr lang="en-US" dirty="0"/>
              <a:t>Edit Master text styles</a:t>
            </a:r>
          </a:p>
        </p:txBody>
      </p:sp>
      <p:pic>
        <p:nvPicPr>
          <p:cNvPr id="4" name="Picture 7">
            <a:extLst>
              <a:ext uri="{FF2B5EF4-FFF2-40B4-BE49-F238E27FC236}">
                <a16:creationId xmlns:a16="http://schemas.microsoft.com/office/drawing/2014/main" id="{5FBB6B5E-A6DF-B40B-2BDA-7EBAAC676E1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03818" y="336647"/>
            <a:ext cx="389984" cy="39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3757613"/>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7_Small Size Content Only">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AB4141BD-EF82-4C9E-BCA9-01E54D774015}"/>
              </a:ext>
            </a:extLst>
          </p:cNvPr>
          <p:cNvSpPr>
            <a:spLocks noChangeArrowheads="1"/>
          </p:cNvSpPr>
          <p:nvPr userDrawn="1"/>
        </p:nvSpPr>
        <p:spPr bwMode="auto">
          <a:xfrm>
            <a:off x="10687051" y="6468533"/>
            <a:ext cx="609600" cy="18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sz="3400">
                <a:solidFill>
                  <a:schemeClr val="tx1"/>
                </a:solidFill>
                <a:latin typeface="Arial" panose="020B0604020202020204" pitchFamily="34" charset="0"/>
                <a:ea typeface="MS PGothic" panose="020B0600070205080204" pitchFamily="34" charset="-128"/>
              </a:defRPr>
            </a:lvl1pPr>
            <a:lvl2pPr marL="742950" indent="-285750" defTabSz="912813">
              <a:defRPr sz="3400">
                <a:solidFill>
                  <a:schemeClr val="tx1"/>
                </a:solidFill>
                <a:latin typeface="Arial" panose="020B0604020202020204" pitchFamily="34" charset="0"/>
                <a:ea typeface="MS PGothic" panose="020B0600070205080204" pitchFamily="34" charset="-128"/>
              </a:defRPr>
            </a:lvl2pPr>
            <a:lvl3pPr marL="1143000" indent="-228600" defTabSz="912813">
              <a:defRPr sz="3400">
                <a:solidFill>
                  <a:schemeClr val="tx1"/>
                </a:solidFill>
                <a:latin typeface="Arial" panose="020B0604020202020204" pitchFamily="34" charset="0"/>
                <a:ea typeface="MS PGothic" panose="020B0600070205080204" pitchFamily="34" charset="-128"/>
              </a:defRPr>
            </a:lvl3pPr>
            <a:lvl4pPr marL="1600200" indent="-228600" defTabSz="912813">
              <a:defRPr sz="3400">
                <a:solidFill>
                  <a:schemeClr val="tx1"/>
                </a:solidFill>
                <a:latin typeface="Arial" panose="020B0604020202020204" pitchFamily="34" charset="0"/>
                <a:ea typeface="MS PGothic" panose="020B0600070205080204" pitchFamily="34" charset="-128"/>
              </a:defRPr>
            </a:lvl4pPr>
            <a:lvl5pPr marL="2057400" indent="-228600" defTabSz="912813">
              <a:defRPr sz="3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lgn="r">
              <a:defRPr/>
            </a:pPr>
            <a:fld id="{190CD522-B7D8-48B4-914F-B615231BED07}" type="slidenum">
              <a:rPr lang="en-US" altLang="en-US" sz="933" smtClean="0">
                <a:solidFill>
                  <a:srgbClr val="7F7F7F"/>
                </a:solidFill>
                <a:latin typeface="Aptos" panose="020B0004020202020204" pitchFamily="34" charset="0"/>
              </a:rPr>
              <a:pPr algn="r">
                <a:defRPr/>
              </a:pPr>
              <a:t>‹#›</a:t>
            </a:fld>
            <a:endParaRPr lang="en-US" altLang="en-US" sz="933">
              <a:solidFill>
                <a:srgbClr val="7F7F7F"/>
              </a:solidFill>
              <a:latin typeface="Aptos" panose="020B0004020202020204" pitchFamily="34" charset="0"/>
            </a:endParaRPr>
          </a:p>
        </p:txBody>
      </p:sp>
      <p:sp>
        <p:nvSpPr>
          <p:cNvPr id="18" name="Title 1">
            <a:extLst>
              <a:ext uri="{FF2B5EF4-FFF2-40B4-BE49-F238E27FC236}">
                <a16:creationId xmlns:a16="http://schemas.microsoft.com/office/drawing/2014/main" id="{028C1278-D10C-4BC8-B6DA-BFDD151E4332}"/>
              </a:ext>
            </a:extLst>
          </p:cNvPr>
          <p:cNvSpPr>
            <a:spLocks noGrp="1"/>
          </p:cNvSpPr>
          <p:nvPr>
            <p:ph type="title"/>
          </p:nvPr>
        </p:nvSpPr>
        <p:spPr>
          <a:xfrm>
            <a:off x="903817" y="1266825"/>
            <a:ext cx="5013507" cy="312928"/>
          </a:xfrm>
          <a:prstGeom prst="rect">
            <a:avLst/>
          </a:prstGeom>
        </p:spPr>
        <p:txBody>
          <a:bodyPr lIns="0" bIns="0"/>
          <a:lstStyle>
            <a:lvl1pPr>
              <a:defRPr sz="2400">
                <a:solidFill>
                  <a:schemeClr val="bg1"/>
                </a:solidFill>
                <a:latin typeface="Aptos" panose="020B0004020202020204" pitchFamily="34" charset="0"/>
              </a:defRPr>
            </a:lvl1pPr>
          </a:lstStyle>
          <a:p>
            <a:r>
              <a:rPr lang="en-US" dirty="0"/>
              <a:t>Click to edit Master title style</a:t>
            </a:r>
          </a:p>
        </p:txBody>
      </p:sp>
      <p:sp>
        <p:nvSpPr>
          <p:cNvPr id="13" name="Picture Placeholder 3">
            <a:extLst>
              <a:ext uri="{FF2B5EF4-FFF2-40B4-BE49-F238E27FC236}">
                <a16:creationId xmlns:a16="http://schemas.microsoft.com/office/drawing/2014/main" id="{4DA8858E-7D8D-4A20-9C3D-EFA085CE14F6}"/>
              </a:ext>
            </a:extLst>
          </p:cNvPr>
          <p:cNvSpPr>
            <a:spLocks noGrp="1"/>
          </p:cNvSpPr>
          <p:nvPr>
            <p:ph type="pic" sz="quarter" idx="23"/>
          </p:nvPr>
        </p:nvSpPr>
        <p:spPr>
          <a:xfrm>
            <a:off x="6096000" y="1697567"/>
            <a:ext cx="5181600" cy="4546415"/>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19" name="Picture Placeholder 3">
            <a:extLst>
              <a:ext uri="{FF2B5EF4-FFF2-40B4-BE49-F238E27FC236}">
                <a16:creationId xmlns:a16="http://schemas.microsoft.com/office/drawing/2014/main" id="{365730B5-EEFA-417A-AD35-DD574E3BDF84}"/>
              </a:ext>
            </a:extLst>
          </p:cNvPr>
          <p:cNvSpPr>
            <a:spLocks noGrp="1"/>
          </p:cNvSpPr>
          <p:nvPr>
            <p:ph type="pic" sz="quarter" idx="27"/>
          </p:nvPr>
        </p:nvSpPr>
        <p:spPr>
          <a:xfrm>
            <a:off x="903817" y="1697568"/>
            <a:ext cx="5154600" cy="4546415"/>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 name="Text Placeholder 7">
            <a:extLst>
              <a:ext uri="{FF2B5EF4-FFF2-40B4-BE49-F238E27FC236}">
                <a16:creationId xmlns:a16="http://schemas.microsoft.com/office/drawing/2014/main" id="{FA7400F7-F9BC-3044-8E63-35EA51AF6AA1}"/>
              </a:ext>
            </a:extLst>
          </p:cNvPr>
          <p:cNvSpPr>
            <a:spLocks noGrp="1"/>
          </p:cNvSpPr>
          <p:nvPr>
            <p:ph type="body" sz="quarter" idx="10"/>
          </p:nvPr>
        </p:nvSpPr>
        <p:spPr>
          <a:xfrm>
            <a:off x="1507203" y="451178"/>
            <a:ext cx="6118167" cy="204183"/>
          </a:xfrm>
          <a:prstGeom prst="rect">
            <a:avLst/>
          </a:prstGeom>
        </p:spPr>
        <p:txBody>
          <a:bodyPr lIns="0" tIns="0" rIns="0" bIns="0" anchor="ctr"/>
          <a:lstStyle>
            <a:lvl1pPr marL="0" indent="0">
              <a:buNone/>
              <a:defRPr sz="1067" b="1" cap="all" spc="133" baseline="0">
                <a:solidFill>
                  <a:srgbClr val="E31936"/>
                </a:solidFill>
                <a:latin typeface="Aptos" panose="020B0004020202020204" pitchFamily="34" charset="0"/>
              </a:defRPr>
            </a:lvl1pPr>
          </a:lstStyle>
          <a:p>
            <a:pPr lvl="0"/>
            <a:r>
              <a:rPr lang="en-US" dirty="0"/>
              <a:t>Edit Master text styles</a:t>
            </a:r>
          </a:p>
        </p:txBody>
      </p:sp>
      <p:pic>
        <p:nvPicPr>
          <p:cNvPr id="4" name="Picture 7">
            <a:extLst>
              <a:ext uri="{FF2B5EF4-FFF2-40B4-BE49-F238E27FC236}">
                <a16:creationId xmlns:a16="http://schemas.microsoft.com/office/drawing/2014/main" id="{FED14DF7-29D4-666B-DF4F-43F0DABA40D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03818" y="336647"/>
            <a:ext cx="389984" cy="39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418062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Slide (Large Image)">
    <p:bg>
      <p:bgPr>
        <a:solidFill>
          <a:schemeClr val="tx1"/>
        </a:solidFill>
        <a:effectLst/>
      </p:bgPr>
    </p:bg>
    <p:spTree>
      <p:nvGrpSpPr>
        <p:cNvPr id="1" name=""/>
        <p:cNvGrpSpPr/>
        <p:nvPr/>
      </p:nvGrpSpPr>
      <p:grpSpPr>
        <a:xfrm>
          <a:off x="0" y="0"/>
          <a:ext cx="0" cy="0"/>
          <a:chOff x="0" y="0"/>
          <a:chExt cx="0" cy="0"/>
        </a:xfrm>
      </p:grpSpPr>
      <p:sp>
        <p:nvSpPr>
          <p:cNvPr id="14" name="Picture Placeholder 3">
            <a:extLst>
              <a:ext uri="{FF2B5EF4-FFF2-40B4-BE49-F238E27FC236}">
                <a16:creationId xmlns:a16="http://schemas.microsoft.com/office/drawing/2014/main" id="{48E69DB2-7668-497A-B99A-EEE4ABCAAA7A}"/>
              </a:ext>
            </a:extLst>
          </p:cNvPr>
          <p:cNvSpPr>
            <a:spLocks noGrp="1"/>
          </p:cNvSpPr>
          <p:nvPr>
            <p:ph type="pic" sz="quarter" idx="19"/>
          </p:nvPr>
        </p:nvSpPr>
        <p:spPr>
          <a:xfrm>
            <a:off x="905431" y="1685581"/>
            <a:ext cx="10378518" cy="5172418"/>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6" name="Text Placeholder 2"/>
          <p:cNvSpPr>
            <a:spLocks noGrp="1"/>
          </p:cNvSpPr>
          <p:nvPr>
            <p:ph type="body" idx="1" hasCustomPrompt="1"/>
          </p:nvPr>
        </p:nvSpPr>
        <p:spPr>
          <a:xfrm>
            <a:off x="1465853" y="1977080"/>
            <a:ext cx="8797533" cy="1001974"/>
          </a:xfrm>
          <a:prstGeom prst="rect">
            <a:avLst/>
          </a:prstGeom>
        </p:spPr>
        <p:txBody>
          <a:bodyPr lIns="0"/>
          <a:lstStyle>
            <a:lvl1pPr marL="0" indent="0" algn="l">
              <a:lnSpc>
                <a:spcPts val="7600"/>
              </a:lnSpc>
              <a:buNone/>
              <a:defRPr sz="5800" b="0" i="0" cap="none" spc="0" baseline="0">
                <a:solidFill>
                  <a:schemeClr val="bg1"/>
                </a:solidFill>
                <a:latin typeface="Aptos" panose="020B0004020202020204" pitchFamily="34" charset="0"/>
                <a:cs typeface="Arial"/>
              </a:defRPr>
            </a:lvl1pPr>
            <a:lvl2pPr marL="853111" indent="0">
              <a:buNone/>
              <a:defRPr sz="3333"/>
            </a:lvl2pPr>
            <a:lvl3pPr marL="1706221" indent="0">
              <a:buNone/>
              <a:defRPr sz="2933"/>
            </a:lvl3pPr>
            <a:lvl4pPr marL="2559332" indent="0">
              <a:buNone/>
              <a:defRPr sz="2667"/>
            </a:lvl4pPr>
            <a:lvl5pPr marL="3412444" indent="0">
              <a:buNone/>
              <a:defRPr sz="2667"/>
            </a:lvl5pPr>
            <a:lvl6pPr marL="4265555" indent="0">
              <a:buNone/>
              <a:defRPr sz="2667"/>
            </a:lvl6pPr>
            <a:lvl7pPr marL="5118669" indent="0">
              <a:buNone/>
              <a:defRPr sz="2667"/>
            </a:lvl7pPr>
            <a:lvl8pPr marL="5971780" indent="0">
              <a:buNone/>
              <a:defRPr sz="2667"/>
            </a:lvl8pPr>
            <a:lvl9pPr marL="6824891" indent="0">
              <a:buNone/>
              <a:defRPr sz="2667"/>
            </a:lvl9pPr>
          </a:lstStyle>
          <a:p>
            <a:pPr lvl="0"/>
            <a:r>
              <a:rPr lang="en-US" dirty="0"/>
              <a:t>Edit Master Text Styles</a:t>
            </a:r>
          </a:p>
        </p:txBody>
      </p:sp>
      <p:pic>
        <p:nvPicPr>
          <p:cNvPr id="4" name="Picture 7">
            <a:extLst>
              <a:ext uri="{FF2B5EF4-FFF2-40B4-BE49-F238E27FC236}">
                <a16:creationId xmlns:a16="http://schemas.microsoft.com/office/drawing/2014/main" id="{0EFDAA56-3DE6-9968-3F99-AB691EFC0EB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03818" y="336647"/>
            <a:ext cx="389984" cy="39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1321626"/>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2_Small Size Content Only">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AB4141BD-EF82-4C9E-BCA9-01E54D774015}"/>
              </a:ext>
            </a:extLst>
          </p:cNvPr>
          <p:cNvSpPr>
            <a:spLocks noChangeArrowheads="1"/>
          </p:cNvSpPr>
          <p:nvPr userDrawn="1"/>
        </p:nvSpPr>
        <p:spPr bwMode="auto">
          <a:xfrm>
            <a:off x="10687051" y="6468533"/>
            <a:ext cx="609600" cy="18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sz="3400">
                <a:solidFill>
                  <a:schemeClr val="tx1"/>
                </a:solidFill>
                <a:latin typeface="Arial" panose="020B0604020202020204" pitchFamily="34" charset="0"/>
                <a:ea typeface="MS PGothic" panose="020B0600070205080204" pitchFamily="34" charset="-128"/>
              </a:defRPr>
            </a:lvl1pPr>
            <a:lvl2pPr marL="742950" indent="-285750" defTabSz="912813">
              <a:defRPr sz="3400">
                <a:solidFill>
                  <a:schemeClr val="tx1"/>
                </a:solidFill>
                <a:latin typeface="Arial" panose="020B0604020202020204" pitchFamily="34" charset="0"/>
                <a:ea typeface="MS PGothic" panose="020B0600070205080204" pitchFamily="34" charset="-128"/>
              </a:defRPr>
            </a:lvl2pPr>
            <a:lvl3pPr marL="1143000" indent="-228600" defTabSz="912813">
              <a:defRPr sz="3400">
                <a:solidFill>
                  <a:schemeClr val="tx1"/>
                </a:solidFill>
                <a:latin typeface="Arial" panose="020B0604020202020204" pitchFamily="34" charset="0"/>
                <a:ea typeface="MS PGothic" panose="020B0600070205080204" pitchFamily="34" charset="-128"/>
              </a:defRPr>
            </a:lvl3pPr>
            <a:lvl4pPr marL="1600200" indent="-228600" defTabSz="912813">
              <a:defRPr sz="3400">
                <a:solidFill>
                  <a:schemeClr val="tx1"/>
                </a:solidFill>
                <a:latin typeface="Arial" panose="020B0604020202020204" pitchFamily="34" charset="0"/>
                <a:ea typeface="MS PGothic" panose="020B0600070205080204" pitchFamily="34" charset="-128"/>
              </a:defRPr>
            </a:lvl4pPr>
            <a:lvl5pPr marL="2057400" indent="-228600" defTabSz="912813">
              <a:defRPr sz="3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lgn="r">
              <a:defRPr/>
            </a:pPr>
            <a:fld id="{190CD522-B7D8-48B4-914F-B615231BED07}" type="slidenum">
              <a:rPr lang="en-US" altLang="en-US" sz="933" smtClean="0">
                <a:solidFill>
                  <a:srgbClr val="7F7F7F"/>
                </a:solidFill>
                <a:latin typeface="Aptos" panose="020B0004020202020204" pitchFamily="34" charset="0"/>
              </a:rPr>
              <a:pPr algn="r">
                <a:defRPr/>
              </a:pPr>
              <a:t>‹#›</a:t>
            </a:fld>
            <a:endParaRPr lang="en-US" altLang="en-US" sz="933">
              <a:solidFill>
                <a:srgbClr val="7F7F7F"/>
              </a:solidFill>
              <a:latin typeface="Aptos" panose="020B0004020202020204" pitchFamily="34" charset="0"/>
            </a:endParaRPr>
          </a:p>
        </p:txBody>
      </p:sp>
      <p:sp>
        <p:nvSpPr>
          <p:cNvPr id="18" name="Title 1">
            <a:extLst>
              <a:ext uri="{FF2B5EF4-FFF2-40B4-BE49-F238E27FC236}">
                <a16:creationId xmlns:a16="http://schemas.microsoft.com/office/drawing/2014/main" id="{028C1278-D10C-4BC8-B6DA-BFDD151E4332}"/>
              </a:ext>
            </a:extLst>
          </p:cNvPr>
          <p:cNvSpPr>
            <a:spLocks noGrp="1"/>
          </p:cNvSpPr>
          <p:nvPr>
            <p:ph type="title"/>
          </p:nvPr>
        </p:nvSpPr>
        <p:spPr>
          <a:xfrm>
            <a:off x="903817" y="1266825"/>
            <a:ext cx="10373784" cy="312928"/>
          </a:xfrm>
          <a:prstGeom prst="rect">
            <a:avLst/>
          </a:prstGeom>
        </p:spPr>
        <p:txBody>
          <a:bodyPr lIns="0" bIns="0"/>
          <a:lstStyle>
            <a:lvl1pPr>
              <a:defRPr sz="2400">
                <a:solidFill>
                  <a:schemeClr val="bg1"/>
                </a:solidFill>
                <a:latin typeface="Aptos" panose="020B0004020202020204" pitchFamily="34" charset="0"/>
              </a:defRPr>
            </a:lvl1pPr>
          </a:lstStyle>
          <a:p>
            <a:r>
              <a:rPr lang="en-US" dirty="0"/>
              <a:t>Click to edit Master title style</a:t>
            </a:r>
          </a:p>
        </p:txBody>
      </p:sp>
      <p:sp>
        <p:nvSpPr>
          <p:cNvPr id="19" name="Picture Placeholder 3">
            <a:extLst>
              <a:ext uri="{FF2B5EF4-FFF2-40B4-BE49-F238E27FC236}">
                <a16:creationId xmlns:a16="http://schemas.microsoft.com/office/drawing/2014/main" id="{365730B5-EEFA-417A-AD35-DD574E3BDF84}"/>
              </a:ext>
            </a:extLst>
          </p:cNvPr>
          <p:cNvSpPr>
            <a:spLocks noGrp="1"/>
          </p:cNvSpPr>
          <p:nvPr>
            <p:ph type="pic" sz="quarter" idx="27"/>
          </p:nvPr>
        </p:nvSpPr>
        <p:spPr>
          <a:xfrm>
            <a:off x="903816" y="1697568"/>
            <a:ext cx="10373783" cy="4546415"/>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 name="Text Placeholder 7">
            <a:extLst>
              <a:ext uri="{FF2B5EF4-FFF2-40B4-BE49-F238E27FC236}">
                <a16:creationId xmlns:a16="http://schemas.microsoft.com/office/drawing/2014/main" id="{55CDBB9D-7594-8EF6-2DD6-59495305C352}"/>
              </a:ext>
            </a:extLst>
          </p:cNvPr>
          <p:cNvSpPr>
            <a:spLocks noGrp="1"/>
          </p:cNvSpPr>
          <p:nvPr>
            <p:ph type="body" sz="quarter" idx="10"/>
          </p:nvPr>
        </p:nvSpPr>
        <p:spPr>
          <a:xfrm>
            <a:off x="1507203" y="451178"/>
            <a:ext cx="6118167" cy="204183"/>
          </a:xfrm>
          <a:prstGeom prst="rect">
            <a:avLst/>
          </a:prstGeom>
        </p:spPr>
        <p:txBody>
          <a:bodyPr lIns="0" tIns="0" rIns="0" bIns="0" anchor="ctr"/>
          <a:lstStyle>
            <a:lvl1pPr marL="0" indent="0">
              <a:buNone/>
              <a:defRPr sz="1067" b="1" cap="all" spc="133" baseline="0">
                <a:solidFill>
                  <a:srgbClr val="E31936"/>
                </a:solidFill>
                <a:latin typeface="Aptos" panose="020B0004020202020204" pitchFamily="34" charset="0"/>
              </a:defRPr>
            </a:lvl1pPr>
          </a:lstStyle>
          <a:p>
            <a:pPr lvl="0"/>
            <a:r>
              <a:rPr lang="en-US" dirty="0"/>
              <a:t>Edit Master text styles</a:t>
            </a:r>
          </a:p>
        </p:txBody>
      </p:sp>
      <p:pic>
        <p:nvPicPr>
          <p:cNvPr id="4" name="Picture 7">
            <a:extLst>
              <a:ext uri="{FF2B5EF4-FFF2-40B4-BE49-F238E27FC236}">
                <a16:creationId xmlns:a16="http://schemas.microsoft.com/office/drawing/2014/main" id="{26C2C89F-8999-09AA-7CE7-A6CD4329F136}"/>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03818" y="336647"/>
            <a:ext cx="389984" cy="39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4273952"/>
      </p:ext>
    </p:extLst>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5_Small Size Content Only">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AB4141BD-EF82-4C9E-BCA9-01E54D774015}"/>
              </a:ext>
            </a:extLst>
          </p:cNvPr>
          <p:cNvSpPr>
            <a:spLocks noChangeArrowheads="1"/>
          </p:cNvSpPr>
          <p:nvPr userDrawn="1"/>
        </p:nvSpPr>
        <p:spPr bwMode="auto">
          <a:xfrm>
            <a:off x="10687051" y="6468533"/>
            <a:ext cx="609600" cy="18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sz="3400">
                <a:solidFill>
                  <a:schemeClr val="tx1"/>
                </a:solidFill>
                <a:latin typeface="Arial" panose="020B0604020202020204" pitchFamily="34" charset="0"/>
                <a:ea typeface="MS PGothic" panose="020B0600070205080204" pitchFamily="34" charset="-128"/>
              </a:defRPr>
            </a:lvl1pPr>
            <a:lvl2pPr marL="742950" indent="-285750" defTabSz="912813">
              <a:defRPr sz="3400">
                <a:solidFill>
                  <a:schemeClr val="tx1"/>
                </a:solidFill>
                <a:latin typeface="Arial" panose="020B0604020202020204" pitchFamily="34" charset="0"/>
                <a:ea typeface="MS PGothic" panose="020B0600070205080204" pitchFamily="34" charset="-128"/>
              </a:defRPr>
            </a:lvl2pPr>
            <a:lvl3pPr marL="1143000" indent="-228600" defTabSz="912813">
              <a:defRPr sz="3400">
                <a:solidFill>
                  <a:schemeClr val="tx1"/>
                </a:solidFill>
                <a:latin typeface="Arial" panose="020B0604020202020204" pitchFamily="34" charset="0"/>
                <a:ea typeface="MS PGothic" panose="020B0600070205080204" pitchFamily="34" charset="-128"/>
              </a:defRPr>
            </a:lvl3pPr>
            <a:lvl4pPr marL="1600200" indent="-228600" defTabSz="912813">
              <a:defRPr sz="3400">
                <a:solidFill>
                  <a:schemeClr val="tx1"/>
                </a:solidFill>
                <a:latin typeface="Arial" panose="020B0604020202020204" pitchFamily="34" charset="0"/>
                <a:ea typeface="MS PGothic" panose="020B0600070205080204" pitchFamily="34" charset="-128"/>
              </a:defRPr>
            </a:lvl4pPr>
            <a:lvl5pPr marL="2057400" indent="-228600" defTabSz="912813">
              <a:defRPr sz="3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lgn="r">
              <a:defRPr/>
            </a:pPr>
            <a:fld id="{190CD522-B7D8-48B4-914F-B615231BED07}" type="slidenum">
              <a:rPr lang="en-US" altLang="en-US" sz="933" smtClean="0">
                <a:solidFill>
                  <a:srgbClr val="7F7F7F"/>
                </a:solidFill>
                <a:latin typeface="Aptos" panose="020B0004020202020204" pitchFamily="34" charset="0"/>
              </a:rPr>
              <a:pPr algn="r">
                <a:defRPr/>
              </a:pPr>
              <a:t>‹#›</a:t>
            </a:fld>
            <a:endParaRPr lang="en-US" altLang="en-US" sz="933">
              <a:solidFill>
                <a:srgbClr val="7F7F7F"/>
              </a:solidFill>
              <a:latin typeface="Aptos" panose="020B0004020202020204" pitchFamily="34" charset="0"/>
            </a:endParaRPr>
          </a:p>
        </p:txBody>
      </p:sp>
      <p:sp>
        <p:nvSpPr>
          <p:cNvPr id="19" name="Picture Placeholder 3">
            <a:extLst>
              <a:ext uri="{FF2B5EF4-FFF2-40B4-BE49-F238E27FC236}">
                <a16:creationId xmlns:a16="http://schemas.microsoft.com/office/drawing/2014/main" id="{365730B5-EEFA-417A-AD35-DD574E3BDF84}"/>
              </a:ext>
            </a:extLst>
          </p:cNvPr>
          <p:cNvSpPr>
            <a:spLocks noGrp="1"/>
          </p:cNvSpPr>
          <p:nvPr>
            <p:ph type="pic" sz="quarter" idx="27"/>
          </p:nvPr>
        </p:nvSpPr>
        <p:spPr>
          <a:xfrm>
            <a:off x="903816" y="1115568"/>
            <a:ext cx="10373783" cy="5128415"/>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 name="Text Placeholder 7">
            <a:extLst>
              <a:ext uri="{FF2B5EF4-FFF2-40B4-BE49-F238E27FC236}">
                <a16:creationId xmlns:a16="http://schemas.microsoft.com/office/drawing/2014/main" id="{55CDBB9D-7594-8EF6-2DD6-59495305C352}"/>
              </a:ext>
            </a:extLst>
          </p:cNvPr>
          <p:cNvSpPr>
            <a:spLocks noGrp="1"/>
          </p:cNvSpPr>
          <p:nvPr>
            <p:ph type="body" sz="quarter" idx="10"/>
          </p:nvPr>
        </p:nvSpPr>
        <p:spPr>
          <a:xfrm>
            <a:off x="1507203" y="451178"/>
            <a:ext cx="6118167" cy="204183"/>
          </a:xfrm>
          <a:prstGeom prst="rect">
            <a:avLst/>
          </a:prstGeom>
        </p:spPr>
        <p:txBody>
          <a:bodyPr lIns="0" tIns="0" rIns="0" bIns="0" anchor="ctr"/>
          <a:lstStyle>
            <a:lvl1pPr marL="0" indent="0">
              <a:buNone/>
              <a:defRPr sz="1067" b="1" cap="all" spc="133" baseline="0">
                <a:solidFill>
                  <a:srgbClr val="E31936"/>
                </a:solidFill>
                <a:latin typeface="Aptos" panose="020B0004020202020204" pitchFamily="34" charset="0"/>
              </a:defRPr>
            </a:lvl1pPr>
          </a:lstStyle>
          <a:p>
            <a:pPr lvl="0"/>
            <a:r>
              <a:rPr lang="en-US" dirty="0"/>
              <a:t>Edit Master text styles</a:t>
            </a:r>
          </a:p>
        </p:txBody>
      </p:sp>
      <p:pic>
        <p:nvPicPr>
          <p:cNvPr id="4" name="Picture 7">
            <a:extLst>
              <a:ext uri="{FF2B5EF4-FFF2-40B4-BE49-F238E27FC236}">
                <a16:creationId xmlns:a16="http://schemas.microsoft.com/office/drawing/2014/main" id="{26C2C89F-8999-09AA-7CE7-A6CD4329F136}"/>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03818" y="336647"/>
            <a:ext cx="389984" cy="39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2652615"/>
      </p:ext>
    </p:extLst>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8_Small Size Content Only">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AB4141BD-EF82-4C9E-BCA9-01E54D774015}"/>
              </a:ext>
            </a:extLst>
          </p:cNvPr>
          <p:cNvSpPr>
            <a:spLocks noChangeArrowheads="1"/>
          </p:cNvSpPr>
          <p:nvPr userDrawn="1"/>
        </p:nvSpPr>
        <p:spPr bwMode="auto">
          <a:xfrm>
            <a:off x="10687051" y="6468533"/>
            <a:ext cx="609600" cy="18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sz="3400">
                <a:solidFill>
                  <a:schemeClr val="tx1"/>
                </a:solidFill>
                <a:latin typeface="Arial" panose="020B0604020202020204" pitchFamily="34" charset="0"/>
                <a:ea typeface="MS PGothic" panose="020B0600070205080204" pitchFamily="34" charset="-128"/>
              </a:defRPr>
            </a:lvl1pPr>
            <a:lvl2pPr marL="742950" indent="-285750" defTabSz="912813">
              <a:defRPr sz="3400">
                <a:solidFill>
                  <a:schemeClr val="tx1"/>
                </a:solidFill>
                <a:latin typeface="Arial" panose="020B0604020202020204" pitchFamily="34" charset="0"/>
                <a:ea typeface="MS PGothic" panose="020B0600070205080204" pitchFamily="34" charset="-128"/>
              </a:defRPr>
            </a:lvl2pPr>
            <a:lvl3pPr marL="1143000" indent="-228600" defTabSz="912813">
              <a:defRPr sz="3400">
                <a:solidFill>
                  <a:schemeClr val="tx1"/>
                </a:solidFill>
                <a:latin typeface="Arial" panose="020B0604020202020204" pitchFamily="34" charset="0"/>
                <a:ea typeface="MS PGothic" panose="020B0600070205080204" pitchFamily="34" charset="-128"/>
              </a:defRPr>
            </a:lvl3pPr>
            <a:lvl4pPr marL="1600200" indent="-228600" defTabSz="912813">
              <a:defRPr sz="3400">
                <a:solidFill>
                  <a:schemeClr val="tx1"/>
                </a:solidFill>
                <a:latin typeface="Arial" panose="020B0604020202020204" pitchFamily="34" charset="0"/>
                <a:ea typeface="MS PGothic" panose="020B0600070205080204" pitchFamily="34" charset="-128"/>
              </a:defRPr>
            </a:lvl4pPr>
            <a:lvl5pPr marL="2057400" indent="-228600" defTabSz="912813">
              <a:defRPr sz="3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lgn="r">
              <a:defRPr/>
            </a:pPr>
            <a:fld id="{190CD522-B7D8-48B4-914F-B615231BED07}" type="slidenum">
              <a:rPr lang="en-US" altLang="en-US" sz="933" smtClean="0">
                <a:solidFill>
                  <a:srgbClr val="7F7F7F"/>
                </a:solidFill>
                <a:latin typeface="Aptos" panose="020B0004020202020204" pitchFamily="34" charset="0"/>
              </a:rPr>
              <a:pPr algn="r">
                <a:defRPr/>
              </a:pPr>
              <a:t>‹#›</a:t>
            </a:fld>
            <a:endParaRPr lang="en-US" altLang="en-US" sz="933">
              <a:solidFill>
                <a:srgbClr val="7F7F7F"/>
              </a:solidFill>
              <a:latin typeface="Aptos" panose="020B0004020202020204" pitchFamily="34" charset="0"/>
            </a:endParaRPr>
          </a:p>
        </p:txBody>
      </p:sp>
      <p:sp>
        <p:nvSpPr>
          <p:cNvPr id="18" name="Title 1">
            <a:extLst>
              <a:ext uri="{FF2B5EF4-FFF2-40B4-BE49-F238E27FC236}">
                <a16:creationId xmlns:a16="http://schemas.microsoft.com/office/drawing/2014/main" id="{028C1278-D10C-4BC8-B6DA-BFDD151E4332}"/>
              </a:ext>
            </a:extLst>
          </p:cNvPr>
          <p:cNvSpPr>
            <a:spLocks noGrp="1"/>
          </p:cNvSpPr>
          <p:nvPr>
            <p:ph type="title"/>
          </p:nvPr>
        </p:nvSpPr>
        <p:spPr>
          <a:xfrm>
            <a:off x="903817" y="1266825"/>
            <a:ext cx="10373784" cy="312928"/>
          </a:xfrm>
          <a:prstGeom prst="rect">
            <a:avLst/>
          </a:prstGeom>
        </p:spPr>
        <p:txBody>
          <a:bodyPr lIns="0" bIns="0"/>
          <a:lstStyle>
            <a:lvl1pPr>
              <a:defRPr sz="2400">
                <a:solidFill>
                  <a:schemeClr val="bg1"/>
                </a:solidFill>
                <a:latin typeface="Aptos" panose="020B0004020202020204" pitchFamily="34" charset="0"/>
              </a:defRPr>
            </a:lvl1pPr>
          </a:lstStyle>
          <a:p>
            <a:r>
              <a:rPr lang="en-US" dirty="0"/>
              <a:t>Click to edit Master title style</a:t>
            </a:r>
          </a:p>
        </p:txBody>
      </p:sp>
      <p:sp>
        <p:nvSpPr>
          <p:cNvPr id="19" name="Picture Placeholder 3">
            <a:extLst>
              <a:ext uri="{FF2B5EF4-FFF2-40B4-BE49-F238E27FC236}">
                <a16:creationId xmlns:a16="http://schemas.microsoft.com/office/drawing/2014/main" id="{365730B5-EEFA-417A-AD35-DD574E3BDF84}"/>
              </a:ext>
            </a:extLst>
          </p:cNvPr>
          <p:cNvSpPr>
            <a:spLocks noGrp="1"/>
          </p:cNvSpPr>
          <p:nvPr>
            <p:ph type="pic" sz="quarter" idx="27"/>
          </p:nvPr>
        </p:nvSpPr>
        <p:spPr>
          <a:xfrm>
            <a:off x="4395355" y="541478"/>
            <a:ext cx="6882244" cy="5702505"/>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 name="Text Placeholder 7">
            <a:extLst>
              <a:ext uri="{FF2B5EF4-FFF2-40B4-BE49-F238E27FC236}">
                <a16:creationId xmlns:a16="http://schemas.microsoft.com/office/drawing/2014/main" id="{F42FA8E2-F359-2B46-303C-015C72BAABBC}"/>
              </a:ext>
            </a:extLst>
          </p:cNvPr>
          <p:cNvSpPr>
            <a:spLocks noGrp="1"/>
          </p:cNvSpPr>
          <p:nvPr>
            <p:ph type="body" sz="quarter" idx="10"/>
          </p:nvPr>
        </p:nvSpPr>
        <p:spPr>
          <a:xfrm>
            <a:off x="1507203" y="451178"/>
            <a:ext cx="6118167" cy="204183"/>
          </a:xfrm>
          <a:prstGeom prst="rect">
            <a:avLst/>
          </a:prstGeom>
        </p:spPr>
        <p:txBody>
          <a:bodyPr lIns="0" tIns="0" rIns="0" bIns="0" anchor="ctr"/>
          <a:lstStyle>
            <a:lvl1pPr marL="0" indent="0">
              <a:buNone/>
              <a:defRPr sz="1067" b="1" cap="all" spc="133" baseline="0">
                <a:solidFill>
                  <a:srgbClr val="E31936"/>
                </a:solidFill>
                <a:latin typeface="Aptos" panose="020B0004020202020204" pitchFamily="34" charset="0"/>
              </a:defRPr>
            </a:lvl1pPr>
          </a:lstStyle>
          <a:p>
            <a:pPr lvl="0"/>
            <a:r>
              <a:rPr lang="en-US" dirty="0"/>
              <a:t>Edit Master text styles</a:t>
            </a:r>
          </a:p>
        </p:txBody>
      </p:sp>
      <p:pic>
        <p:nvPicPr>
          <p:cNvPr id="4" name="Picture 7">
            <a:extLst>
              <a:ext uri="{FF2B5EF4-FFF2-40B4-BE49-F238E27FC236}">
                <a16:creationId xmlns:a16="http://schemas.microsoft.com/office/drawing/2014/main" id="{9CA93BF3-7ECE-EB5D-D17D-07624356B60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03818" y="336647"/>
            <a:ext cx="389984" cy="39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1238339"/>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9_Small Size Content Only">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AB4141BD-EF82-4C9E-BCA9-01E54D774015}"/>
              </a:ext>
            </a:extLst>
          </p:cNvPr>
          <p:cNvSpPr>
            <a:spLocks noChangeArrowheads="1"/>
          </p:cNvSpPr>
          <p:nvPr userDrawn="1"/>
        </p:nvSpPr>
        <p:spPr bwMode="auto">
          <a:xfrm>
            <a:off x="10687051" y="6468533"/>
            <a:ext cx="609600" cy="18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sz="3400">
                <a:solidFill>
                  <a:schemeClr val="tx1"/>
                </a:solidFill>
                <a:latin typeface="Arial" panose="020B0604020202020204" pitchFamily="34" charset="0"/>
                <a:ea typeface="MS PGothic" panose="020B0600070205080204" pitchFamily="34" charset="-128"/>
              </a:defRPr>
            </a:lvl1pPr>
            <a:lvl2pPr marL="742950" indent="-285750" defTabSz="912813">
              <a:defRPr sz="3400">
                <a:solidFill>
                  <a:schemeClr val="tx1"/>
                </a:solidFill>
                <a:latin typeface="Arial" panose="020B0604020202020204" pitchFamily="34" charset="0"/>
                <a:ea typeface="MS PGothic" panose="020B0600070205080204" pitchFamily="34" charset="-128"/>
              </a:defRPr>
            </a:lvl2pPr>
            <a:lvl3pPr marL="1143000" indent="-228600" defTabSz="912813">
              <a:defRPr sz="3400">
                <a:solidFill>
                  <a:schemeClr val="tx1"/>
                </a:solidFill>
                <a:latin typeface="Arial" panose="020B0604020202020204" pitchFamily="34" charset="0"/>
                <a:ea typeface="MS PGothic" panose="020B0600070205080204" pitchFamily="34" charset="-128"/>
              </a:defRPr>
            </a:lvl3pPr>
            <a:lvl4pPr marL="1600200" indent="-228600" defTabSz="912813">
              <a:defRPr sz="3400">
                <a:solidFill>
                  <a:schemeClr val="tx1"/>
                </a:solidFill>
                <a:latin typeface="Arial" panose="020B0604020202020204" pitchFamily="34" charset="0"/>
                <a:ea typeface="MS PGothic" panose="020B0600070205080204" pitchFamily="34" charset="-128"/>
              </a:defRPr>
            </a:lvl4pPr>
            <a:lvl5pPr marL="2057400" indent="-228600" defTabSz="912813">
              <a:defRPr sz="3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lgn="r">
              <a:defRPr/>
            </a:pPr>
            <a:fld id="{190CD522-B7D8-48B4-914F-B615231BED07}" type="slidenum">
              <a:rPr lang="en-US" altLang="en-US" sz="933" smtClean="0">
                <a:solidFill>
                  <a:srgbClr val="7F7F7F"/>
                </a:solidFill>
                <a:latin typeface="Aptos" panose="020B0004020202020204" pitchFamily="34" charset="0"/>
              </a:rPr>
              <a:pPr algn="r">
                <a:defRPr/>
              </a:pPr>
              <a:t>‹#›</a:t>
            </a:fld>
            <a:endParaRPr lang="en-US" altLang="en-US" sz="933">
              <a:solidFill>
                <a:srgbClr val="7F7F7F"/>
              </a:solidFill>
              <a:latin typeface="Aptos" panose="020B0004020202020204" pitchFamily="34" charset="0"/>
            </a:endParaRPr>
          </a:p>
        </p:txBody>
      </p:sp>
      <p:sp>
        <p:nvSpPr>
          <p:cNvPr id="18" name="Title 1">
            <a:extLst>
              <a:ext uri="{FF2B5EF4-FFF2-40B4-BE49-F238E27FC236}">
                <a16:creationId xmlns:a16="http://schemas.microsoft.com/office/drawing/2014/main" id="{028C1278-D10C-4BC8-B6DA-BFDD151E4332}"/>
              </a:ext>
            </a:extLst>
          </p:cNvPr>
          <p:cNvSpPr>
            <a:spLocks noGrp="1"/>
          </p:cNvSpPr>
          <p:nvPr>
            <p:ph type="title"/>
          </p:nvPr>
        </p:nvSpPr>
        <p:spPr>
          <a:xfrm>
            <a:off x="903817" y="1266825"/>
            <a:ext cx="10373784" cy="312928"/>
          </a:xfrm>
          <a:prstGeom prst="rect">
            <a:avLst/>
          </a:prstGeom>
        </p:spPr>
        <p:txBody>
          <a:bodyPr lIns="0" bIns="0"/>
          <a:lstStyle>
            <a:lvl1pPr>
              <a:defRPr sz="2400">
                <a:solidFill>
                  <a:schemeClr val="bg1"/>
                </a:solidFill>
                <a:latin typeface="Aptos" panose="020B0004020202020204" pitchFamily="34" charset="0"/>
              </a:defRPr>
            </a:lvl1pPr>
          </a:lstStyle>
          <a:p>
            <a:r>
              <a:rPr lang="en-US" dirty="0"/>
              <a:t>Click to edit Master title style</a:t>
            </a:r>
          </a:p>
        </p:txBody>
      </p:sp>
      <p:sp>
        <p:nvSpPr>
          <p:cNvPr id="19" name="Picture Placeholder 3">
            <a:extLst>
              <a:ext uri="{FF2B5EF4-FFF2-40B4-BE49-F238E27FC236}">
                <a16:creationId xmlns:a16="http://schemas.microsoft.com/office/drawing/2014/main" id="{365730B5-EEFA-417A-AD35-DD574E3BDF84}"/>
              </a:ext>
            </a:extLst>
          </p:cNvPr>
          <p:cNvSpPr>
            <a:spLocks noGrp="1"/>
          </p:cNvSpPr>
          <p:nvPr>
            <p:ph type="pic" sz="quarter" idx="27"/>
          </p:nvPr>
        </p:nvSpPr>
        <p:spPr>
          <a:xfrm>
            <a:off x="3356264" y="1266825"/>
            <a:ext cx="7921335" cy="4977158"/>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 name="Text Placeholder 7">
            <a:extLst>
              <a:ext uri="{FF2B5EF4-FFF2-40B4-BE49-F238E27FC236}">
                <a16:creationId xmlns:a16="http://schemas.microsoft.com/office/drawing/2014/main" id="{A8A3BB14-5C61-AF23-850D-1329DD7C9DA1}"/>
              </a:ext>
            </a:extLst>
          </p:cNvPr>
          <p:cNvSpPr>
            <a:spLocks noGrp="1"/>
          </p:cNvSpPr>
          <p:nvPr>
            <p:ph type="body" sz="quarter" idx="10"/>
          </p:nvPr>
        </p:nvSpPr>
        <p:spPr>
          <a:xfrm>
            <a:off x="1507203" y="451178"/>
            <a:ext cx="6118167" cy="204183"/>
          </a:xfrm>
          <a:prstGeom prst="rect">
            <a:avLst/>
          </a:prstGeom>
        </p:spPr>
        <p:txBody>
          <a:bodyPr lIns="0" tIns="0" rIns="0" bIns="0" anchor="ctr"/>
          <a:lstStyle>
            <a:lvl1pPr marL="0" indent="0">
              <a:buNone/>
              <a:defRPr sz="1067" b="1" cap="all" spc="133" baseline="0">
                <a:solidFill>
                  <a:srgbClr val="E31936"/>
                </a:solidFill>
                <a:latin typeface="Aptos" panose="020B0004020202020204" pitchFamily="34" charset="0"/>
              </a:defRPr>
            </a:lvl1pPr>
          </a:lstStyle>
          <a:p>
            <a:pPr lvl="0"/>
            <a:r>
              <a:rPr lang="en-US" dirty="0"/>
              <a:t>Edit Master text styles</a:t>
            </a:r>
          </a:p>
        </p:txBody>
      </p:sp>
      <p:pic>
        <p:nvPicPr>
          <p:cNvPr id="4" name="Picture 7">
            <a:extLst>
              <a:ext uri="{FF2B5EF4-FFF2-40B4-BE49-F238E27FC236}">
                <a16:creationId xmlns:a16="http://schemas.microsoft.com/office/drawing/2014/main" id="{B4570149-A970-B429-449C-5C2BE2BCE60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03818" y="336647"/>
            <a:ext cx="389984" cy="39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4579954"/>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0_Small Size Content Only">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AB4141BD-EF82-4C9E-BCA9-01E54D774015}"/>
              </a:ext>
            </a:extLst>
          </p:cNvPr>
          <p:cNvSpPr>
            <a:spLocks noChangeArrowheads="1"/>
          </p:cNvSpPr>
          <p:nvPr userDrawn="1"/>
        </p:nvSpPr>
        <p:spPr bwMode="auto">
          <a:xfrm>
            <a:off x="10687051" y="6468533"/>
            <a:ext cx="609600" cy="18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sz="3400">
                <a:solidFill>
                  <a:schemeClr val="tx1"/>
                </a:solidFill>
                <a:latin typeface="Arial" panose="020B0604020202020204" pitchFamily="34" charset="0"/>
                <a:ea typeface="MS PGothic" panose="020B0600070205080204" pitchFamily="34" charset="-128"/>
              </a:defRPr>
            </a:lvl1pPr>
            <a:lvl2pPr marL="742950" indent="-285750" defTabSz="912813">
              <a:defRPr sz="3400">
                <a:solidFill>
                  <a:schemeClr val="tx1"/>
                </a:solidFill>
                <a:latin typeface="Arial" panose="020B0604020202020204" pitchFamily="34" charset="0"/>
                <a:ea typeface="MS PGothic" panose="020B0600070205080204" pitchFamily="34" charset="-128"/>
              </a:defRPr>
            </a:lvl2pPr>
            <a:lvl3pPr marL="1143000" indent="-228600" defTabSz="912813">
              <a:defRPr sz="3400">
                <a:solidFill>
                  <a:schemeClr val="tx1"/>
                </a:solidFill>
                <a:latin typeface="Arial" panose="020B0604020202020204" pitchFamily="34" charset="0"/>
                <a:ea typeface="MS PGothic" panose="020B0600070205080204" pitchFamily="34" charset="-128"/>
              </a:defRPr>
            </a:lvl3pPr>
            <a:lvl4pPr marL="1600200" indent="-228600" defTabSz="912813">
              <a:defRPr sz="3400">
                <a:solidFill>
                  <a:schemeClr val="tx1"/>
                </a:solidFill>
                <a:latin typeface="Arial" panose="020B0604020202020204" pitchFamily="34" charset="0"/>
                <a:ea typeface="MS PGothic" panose="020B0600070205080204" pitchFamily="34" charset="-128"/>
              </a:defRPr>
            </a:lvl4pPr>
            <a:lvl5pPr marL="2057400" indent="-228600" defTabSz="912813">
              <a:defRPr sz="3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lgn="r">
              <a:defRPr/>
            </a:pPr>
            <a:fld id="{190CD522-B7D8-48B4-914F-B615231BED07}" type="slidenum">
              <a:rPr lang="en-US" altLang="en-US" sz="933" smtClean="0">
                <a:solidFill>
                  <a:srgbClr val="7F7F7F"/>
                </a:solidFill>
                <a:latin typeface="Aptos" panose="020B0004020202020204" pitchFamily="34" charset="0"/>
              </a:rPr>
              <a:pPr algn="r">
                <a:defRPr/>
              </a:pPr>
              <a:t>‹#›</a:t>
            </a:fld>
            <a:endParaRPr lang="en-US" altLang="en-US" sz="933">
              <a:solidFill>
                <a:srgbClr val="7F7F7F"/>
              </a:solidFill>
              <a:latin typeface="Aptos" panose="020B0004020202020204" pitchFamily="34" charset="0"/>
            </a:endParaRPr>
          </a:p>
        </p:txBody>
      </p:sp>
      <p:sp>
        <p:nvSpPr>
          <p:cNvPr id="18" name="Title 1">
            <a:extLst>
              <a:ext uri="{FF2B5EF4-FFF2-40B4-BE49-F238E27FC236}">
                <a16:creationId xmlns:a16="http://schemas.microsoft.com/office/drawing/2014/main" id="{028C1278-D10C-4BC8-B6DA-BFDD151E4332}"/>
              </a:ext>
            </a:extLst>
          </p:cNvPr>
          <p:cNvSpPr>
            <a:spLocks noGrp="1"/>
          </p:cNvSpPr>
          <p:nvPr>
            <p:ph type="title"/>
          </p:nvPr>
        </p:nvSpPr>
        <p:spPr>
          <a:xfrm>
            <a:off x="903817" y="1266825"/>
            <a:ext cx="10373784" cy="312928"/>
          </a:xfrm>
          <a:prstGeom prst="rect">
            <a:avLst/>
          </a:prstGeom>
        </p:spPr>
        <p:txBody>
          <a:bodyPr lIns="0" bIns="0"/>
          <a:lstStyle>
            <a:lvl1pPr>
              <a:defRPr sz="2400">
                <a:solidFill>
                  <a:schemeClr val="bg1"/>
                </a:solidFill>
                <a:latin typeface="Aptos" panose="020B0004020202020204" pitchFamily="34" charset="0"/>
              </a:defRPr>
            </a:lvl1pPr>
          </a:lstStyle>
          <a:p>
            <a:r>
              <a:rPr lang="en-US" dirty="0"/>
              <a:t>Click to edit Master title style</a:t>
            </a:r>
          </a:p>
        </p:txBody>
      </p:sp>
      <p:sp>
        <p:nvSpPr>
          <p:cNvPr id="9" name="Picture Placeholder 3">
            <a:extLst>
              <a:ext uri="{FF2B5EF4-FFF2-40B4-BE49-F238E27FC236}">
                <a16:creationId xmlns:a16="http://schemas.microsoft.com/office/drawing/2014/main" id="{1553255B-7C7B-0B9C-7EEE-3526CC6C6FCA}"/>
              </a:ext>
            </a:extLst>
          </p:cNvPr>
          <p:cNvSpPr>
            <a:spLocks noGrp="1"/>
          </p:cNvSpPr>
          <p:nvPr>
            <p:ph type="pic" sz="quarter" idx="14"/>
          </p:nvPr>
        </p:nvSpPr>
        <p:spPr>
          <a:xfrm>
            <a:off x="3356263" y="1266825"/>
            <a:ext cx="3927764" cy="2468880"/>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10" name="Picture Placeholder 3">
            <a:extLst>
              <a:ext uri="{FF2B5EF4-FFF2-40B4-BE49-F238E27FC236}">
                <a16:creationId xmlns:a16="http://schemas.microsoft.com/office/drawing/2014/main" id="{CBFCE9A0-731A-F84E-4C49-416799874C3F}"/>
              </a:ext>
            </a:extLst>
          </p:cNvPr>
          <p:cNvSpPr>
            <a:spLocks noGrp="1"/>
          </p:cNvSpPr>
          <p:nvPr>
            <p:ph type="pic" sz="quarter" idx="21"/>
          </p:nvPr>
        </p:nvSpPr>
        <p:spPr>
          <a:xfrm>
            <a:off x="3356262" y="3787199"/>
            <a:ext cx="3927763" cy="2442729"/>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11" name="Picture Placeholder 3">
            <a:extLst>
              <a:ext uri="{FF2B5EF4-FFF2-40B4-BE49-F238E27FC236}">
                <a16:creationId xmlns:a16="http://schemas.microsoft.com/office/drawing/2014/main" id="{33099790-C799-4269-9457-61C535817385}"/>
              </a:ext>
            </a:extLst>
          </p:cNvPr>
          <p:cNvSpPr>
            <a:spLocks noGrp="1"/>
          </p:cNvSpPr>
          <p:nvPr>
            <p:ph type="pic" sz="quarter" idx="28"/>
          </p:nvPr>
        </p:nvSpPr>
        <p:spPr>
          <a:xfrm>
            <a:off x="7328833" y="1266825"/>
            <a:ext cx="3959352" cy="2468880"/>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12" name="Picture Placeholder 3">
            <a:extLst>
              <a:ext uri="{FF2B5EF4-FFF2-40B4-BE49-F238E27FC236}">
                <a16:creationId xmlns:a16="http://schemas.microsoft.com/office/drawing/2014/main" id="{1578782A-441A-5C09-58F9-FD8EBA9E7756}"/>
              </a:ext>
            </a:extLst>
          </p:cNvPr>
          <p:cNvSpPr>
            <a:spLocks noGrp="1"/>
          </p:cNvSpPr>
          <p:nvPr>
            <p:ph type="pic" sz="quarter" idx="29"/>
          </p:nvPr>
        </p:nvSpPr>
        <p:spPr>
          <a:xfrm>
            <a:off x="7328831" y="3787199"/>
            <a:ext cx="3959352" cy="2442729"/>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 name="Text Placeholder 7">
            <a:extLst>
              <a:ext uri="{FF2B5EF4-FFF2-40B4-BE49-F238E27FC236}">
                <a16:creationId xmlns:a16="http://schemas.microsoft.com/office/drawing/2014/main" id="{68FB0F2E-0814-7C32-FE8F-C1D443F5BF88}"/>
              </a:ext>
            </a:extLst>
          </p:cNvPr>
          <p:cNvSpPr>
            <a:spLocks noGrp="1"/>
          </p:cNvSpPr>
          <p:nvPr>
            <p:ph type="body" sz="quarter" idx="10"/>
          </p:nvPr>
        </p:nvSpPr>
        <p:spPr>
          <a:xfrm>
            <a:off x="1507203" y="451178"/>
            <a:ext cx="6118167" cy="204183"/>
          </a:xfrm>
          <a:prstGeom prst="rect">
            <a:avLst/>
          </a:prstGeom>
        </p:spPr>
        <p:txBody>
          <a:bodyPr lIns="0" tIns="0" rIns="0" bIns="0" anchor="ctr"/>
          <a:lstStyle>
            <a:lvl1pPr marL="0" indent="0">
              <a:buNone/>
              <a:defRPr sz="1067" b="1" cap="all" spc="133" baseline="0">
                <a:solidFill>
                  <a:srgbClr val="E31936"/>
                </a:solidFill>
                <a:latin typeface="Aptos" panose="020B0004020202020204" pitchFamily="34" charset="0"/>
              </a:defRPr>
            </a:lvl1pPr>
          </a:lstStyle>
          <a:p>
            <a:pPr lvl="0"/>
            <a:r>
              <a:rPr lang="en-US" dirty="0"/>
              <a:t>Edit Master text styles</a:t>
            </a:r>
          </a:p>
        </p:txBody>
      </p:sp>
      <p:pic>
        <p:nvPicPr>
          <p:cNvPr id="4" name="Picture 7">
            <a:extLst>
              <a:ext uri="{FF2B5EF4-FFF2-40B4-BE49-F238E27FC236}">
                <a16:creationId xmlns:a16="http://schemas.microsoft.com/office/drawing/2014/main" id="{7FEBB054-CCE3-36A2-30C0-9A15625C408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03818" y="336647"/>
            <a:ext cx="389984" cy="39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0497452"/>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9_Small Size Content Only">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AB4141BD-EF82-4C9E-BCA9-01E54D774015}"/>
              </a:ext>
            </a:extLst>
          </p:cNvPr>
          <p:cNvSpPr>
            <a:spLocks noChangeArrowheads="1"/>
          </p:cNvSpPr>
          <p:nvPr userDrawn="1"/>
        </p:nvSpPr>
        <p:spPr bwMode="auto">
          <a:xfrm>
            <a:off x="10687051" y="6468533"/>
            <a:ext cx="609600" cy="18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sz="3400">
                <a:solidFill>
                  <a:schemeClr val="tx1"/>
                </a:solidFill>
                <a:latin typeface="Arial" panose="020B0604020202020204" pitchFamily="34" charset="0"/>
                <a:ea typeface="MS PGothic" panose="020B0600070205080204" pitchFamily="34" charset="-128"/>
              </a:defRPr>
            </a:lvl1pPr>
            <a:lvl2pPr marL="742950" indent="-285750" defTabSz="912813">
              <a:defRPr sz="3400">
                <a:solidFill>
                  <a:schemeClr val="tx1"/>
                </a:solidFill>
                <a:latin typeface="Arial" panose="020B0604020202020204" pitchFamily="34" charset="0"/>
                <a:ea typeface="MS PGothic" panose="020B0600070205080204" pitchFamily="34" charset="-128"/>
              </a:defRPr>
            </a:lvl2pPr>
            <a:lvl3pPr marL="1143000" indent="-228600" defTabSz="912813">
              <a:defRPr sz="3400">
                <a:solidFill>
                  <a:schemeClr val="tx1"/>
                </a:solidFill>
                <a:latin typeface="Arial" panose="020B0604020202020204" pitchFamily="34" charset="0"/>
                <a:ea typeface="MS PGothic" panose="020B0600070205080204" pitchFamily="34" charset="-128"/>
              </a:defRPr>
            </a:lvl3pPr>
            <a:lvl4pPr marL="1600200" indent="-228600" defTabSz="912813">
              <a:defRPr sz="3400">
                <a:solidFill>
                  <a:schemeClr val="tx1"/>
                </a:solidFill>
                <a:latin typeface="Arial" panose="020B0604020202020204" pitchFamily="34" charset="0"/>
                <a:ea typeface="MS PGothic" panose="020B0600070205080204" pitchFamily="34" charset="-128"/>
              </a:defRPr>
            </a:lvl4pPr>
            <a:lvl5pPr marL="2057400" indent="-228600" defTabSz="912813">
              <a:defRPr sz="3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lgn="r">
              <a:defRPr/>
            </a:pPr>
            <a:fld id="{190CD522-B7D8-48B4-914F-B615231BED07}" type="slidenum">
              <a:rPr lang="en-US" altLang="en-US" sz="933" smtClean="0">
                <a:solidFill>
                  <a:srgbClr val="7F7F7F"/>
                </a:solidFill>
                <a:latin typeface="Aptos" panose="020B0004020202020204" pitchFamily="34" charset="0"/>
              </a:rPr>
              <a:pPr algn="r">
                <a:defRPr/>
              </a:pPr>
              <a:t>‹#›</a:t>
            </a:fld>
            <a:endParaRPr lang="en-US" altLang="en-US" sz="933">
              <a:solidFill>
                <a:srgbClr val="7F7F7F"/>
              </a:solidFill>
              <a:latin typeface="Aptos" panose="020B0004020202020204" pitchFamily="34" charset="0"/>
            </a:endParaRPr>
          </a:p>
        </p:txBody>
      </p:sp>
      <p:sp>
        <p:nvSpPr>
          <p:cNvPr id="18" name="Title 1">
            <a:extLst>
              <a:ext uri="{FF2B5EF4-FFF2-40B4-BE49-F238E27FC236}">
                <a16:creationId xmlns:a16="http://schemas.microsoft.com/office/drawing/2014/main" id="{028C1278-D10C-4BC8-B6DA-BFDD151E4332}"/>
              </a:ext>
            </a:extLst>
          </p:cNvPr>
          <p:cNvSpPr>
            <a:spLocks noGrp="1"/>
          </p:cNvSpPr>
          <p:nvPr>
            <p:ph type="title"/>
          </p:nvPr>
        </p:nvSpPr>
        <p:spPr>
          <a:xfrm>
            <a:off x="903817" y="1266825"/>
            <a:ext cx="10373784" cy="312928"/>
          </a:xfrm>
          <a:prstGeom prst="rect">
            <a:avLst/>
          </a:prstGeom>
        </p:spPr>
        <p:txBody>
          <a:bodyPr lIns="0" bIns="0"/>
          <a:lstStyle>
            <a:lvl1pPr>
              <a:defRPr sz="2400">
                <a:solidFill>
                  <a:schemeClr val="bg1"/>
                </a:solidFill>
                <a:latin typeface="Aptos" panose="020B0004020202020204" pitchFamily="34" charset="0"/>
              </a:defRPr>
            </a:lvl1pPr>
          </a:lstStyle>
          <a:p>
            <a:r>
              <a:rPr lang="en-US" dirty="0"/>
              <a:t>Click to edit Master title style</a:t>
            </a:r>
          </a:p>
        </p:txBody>
      </p:sp>
      <p:sp>
        <p:nvSpPr>
          <p:cNvPr id="13" name="Picture Placeholder 3">
            <a:extLst>
              <a:ext uri="{FF2B5EF4-FFF2-40B4-BE49-F238E27FC236}">
                <a16:creationId xmlns:a16="http://schemas.microsoft.com/office/drawing/2014/main" id="{4DA8858E-7D8D-4A20-9C3D-EFA085CE14F6}"/>
              </a:ext>
            </a:extLst>
          </p:cNvPr>
          <p:cNvSpPr>
            <a:spLocks noGrp="1"/>
          </p:cNvSpPr>
          <p:nvPr>
            <p:ph type="pic" sz="quarter" idx="23"/>
          </p:nvPr>
        </p:nvSpPr>
        <p:spPr>
          <a:xfrm>
            <a:off x="6096000" y="3991155"/>
            <a:ext cx="5181600" cy="2252827"/>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19" name="Picture Placeholder 3">
            <a:extLst>
              <a:ext uri="{FF2B5EF4-FFF2-40B4-BE49-F238E27FC236}">
                <a16:creationId xmlns:a16="http://schemas.microsoft.com/office/drawing/2014/main" id="{365730B5-EEFA-417A-AD35-DD574E3BDF84}"/>
              </a:ext>
            </a:extLst>
          </p:cNvPr>
          <p:cNvSpPr>
            <a:spLocks noGrp="1"/>
          </p:cNvSpPr>
          <p:nvPr>
            <p:ph type="pic" sz="quarter" idx="27"/>
          </p:nvPr>
        </p:nvSpPr>
        <p:spPr>
          <a:xfrm>
            <a:off x="903817" y="3991156"/>
            <a:ext cx="5154600" cy="2252827"/>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3" name="Picture Placeholder 3">
            <a:extLst>
              <a:ext uri="{FF2B5EF4-FFF2-40B4-BE49-F238E27FC236}">
                <a16:creationId xmlns:a16="http://schemas.microsoft.com/office/drawing/2014/main" id="{7D5A6011-DA59-3469-E7D7-48CA4DB8163E}"/>
              </a:ext>
            </a:extLst>
          </p:cNvPr>
          <p:cNvSpPr>
            <a:spLocks noGrp="1"/>
          </p:cNvSpPr>
          <p:nvPr>
            <p:ph type="pic" sz="quarter" idx="28"/>
          </p:nvPr>
        </p:nvSpPr>
        <p:spPr>
          <a:xfrm>
            <a:off x="6096000" y="1697567"/>
            <a:ext cx="5181600" cy="2252827"/>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4" name="Picture Placeholder 3">
            <a:extLst>
              <a:ext uri="{FF2B5EF4-FFF2-40B4-BE49-F238E27FC236}">
                <a16:creationId xmlns:a16="http://schemas.microsoft.com/office/drawing/2014/main" id="{90426128-167D-62A4-B6AA-4FB88524E8C3}"/>
              </a:ext>
            </a:extLst>
          </p:cNvPr>
          <p:cNvSpPr>
            <a:spLocks noGrp="1"/>
          </p:cNvSpPr>
          <p:nvPr>
            <p:ph type="pic" sz="quarter" idx="29"/>
          </p:nvPr>
        </p:nvSpPr>
        <p:spPr>
          <a:xfrm>
            <a:off x="903817" y="1697568"/>
            <a:ext cx="5154600" cy="2252827"/>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 name="Text Placeholder 7">
            <a:extLst>
              <a:ext uri="{FF2B5EF4-FFF2-40B4-BE49-F238E27FC236}">
                <a16:creationId xmlns:a16="http://schemas.microsoft.com/office/drawing/2014/main" id="{359C34CE-2C65-24F3-D1C4-FD465E686F63}"/>
              </a:ext>
            </a:extLst>
          </p:cNvPr>
          <p:cNvSpPr>
            <a:spLocks noGrp="1"/>
          </p:cNvSpPr>
          <p:nvPr>
            <p:ph type="body" sz="quarter" idx="10"/>
          </p:nvPr>
        </p:nvSpPr>
        <p:spPr>
          <a:xfrm>
            <a:off x="1507203" y="451178"/>
            <a:ext cx="6118167" cy="204183"/>
          </a:xfrm>
          <a:prstGeom prst="rect">
            <a:avLst/>
          </a:prstGeom>
        </p:spPr>
        <p:txBody>
          <a:bodyPr lIns="0" tIns="0" rIns="0" bIns="0" anchor="ctr"/>
          <a:lstStyle>
            <a:lvl1pPr marL="0" indent="0">
              <a:buNone/>
              <a:defRPr sz="1067" b="1" cap="all" spc="133" baseline="0">
                <a:solidFill>
                  <a:srgbClr val="E31936"/>
                </a:solidFill>
                <a:latin typeface="Aptos" panose="020B0004020202020204" pitchFamily="34" charset="0"/>
              </a:defRPr>
            </a:lvl1pPr>
          </a:lstStyle>
          <a:p>
            <a:pPr lvl="0"/>
            <a:r>
              <a:rPr lang="en-US" dirty="0"/>
              <a:t>Edit Master text styles</a:t>
            </a:r>
          </a:p>
        </p:txBody>
      </p:sp>
      <p:pic>
        <p:nvPicPr>
          <p:cNvPr id="7" name="Picture 7">
            <a:extLst>
              <a:ext uri="{FF2B5EF4-FFF2-40B4-BE49-F238E27FC236}">
                <a16:creationId xmlns:a16="http://schemas.microsoft.com/office/drawing/2014/main" id="{49BF2844-DA28-60D5-CD0E-6F7A78BC59F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03818" y="336647"/>
            <a:ext cx="389984" cy="39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2990883"/>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6_Small Size Content Only">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AB4141BD-EF82-4C9E-BCA9-01E54D774015}"/>
              </a:ext>
            </a:extLst>
          </p:cNvPr>
          <p:cNvSpPr>
            <a:spLocks noChangeArrowheads="1"/>
          </p:cNvSpPr>
          <p:nvPr userDrawn="1"/>
        </p:nvSpPr>
        <p:spPr bwMode="auto">
          <a:xfrm>
            <a:off x="10687051" y="6468533"/>
            <a:ext cx="609600" cy="18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sz="3400">
                <a:solidFill>
                  <a:schemeClr val="tx1"/>
                </a:solidFill>
                <a:latin typeface="Arial" panose="020B0604020202020204" pitchFamily="34" charset="0"/>
                <a:ea typeface="MS PGothic" panose="020B0600070205080204" pitchFamily="34" charset="-128"/>
              </a:defRPr>
            </a:lvl1pPr>
            <a:lvl2pPr marL="742950" indent="-285750" defTabSz="912813">
              <a:defRPr sz="3400">
                <a:solidFill>
                  <a:schemeClr val="tx1"/>
                </a:solidFill>
                <a:latin typeface="Arial" panose="020B0604020202020204" pitchFamily="34" charset="0"/>
                <a:ea typeface="MS PGothic" panose="020B0600070205080204" pitchFamily="34" charset="-128"/>
              </a:defRPr>
            </a:lvl2pPr>
            <a:lvl3pPr marL="1143000" indent="-228600" defTabSz="912813">
              <a:defRPr sz="3400">
                <a:solidFill>
                  <a:schemeClr val="tx1"/>
                </a:solidFill>
                <a:latin typeface="Arial" panose="020B0604020202020204" pitchFamily="34" charset="0"/>
                <a:ea typeface="MS PGothic" panose="020B0600070205080204" pitchFamily="34" charset="-128"/>
              </a:defRPr>
            </a:lvl3pPr>
            <a:lvl4pPr marL="1600200" indent="-228600" defTabSz="912813">
              <a:defRPr sz="3400">
                <a:solidFill>
                  <a:schemeClr val="tx1"/>
                </a:solidFill>
                <a:latin typeface="Arial" panose="020B0604020202020204" pitchFamily="34" charset="0"/>
                <a:ea typeface="MS PGothic" panose="020B0600070205080204" pitchFamily="34" charset="-128"/>
              </a:defRPr>
            </a:lvl4pPr>
            <a:lvl5pPr marL="2057400" indent="-228600" defTabSz="912813">
              <a:defRPr sz="3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lgn="r">
              <a:defRPr/>
            </a:pPr>
            <a:fld id="{190CD522-B7D8-48B4-914F-B615231BED07}" type="slidenum">
              <a:rPr lang="en-US" altLang="en-US" sz="933" smtClean="0">
                <a:solidFill>
                  <a:srgbClr val="7F7F7F"/>
                </a:solidFill>
                <a:latin typeface="Aptos" panose="020B0004020202020204" pitchFamily="34" charset="0"/>
              </a:rPr>
              <a:pPr algn="r">
                <a:defRPr/>
              </a:pPr>
              <a:t>‹#›</a:t>
            </a:fld>
            <a:endParaRPr lang="en-US" altLang="en-US" sz="933">
              <a:solidFill>
                <a:srgbClr val="7F7F7F"/>
              </a:solidFill>
              <a:latin typeface="Aptos" panose="020B0004020202020204" pitchFamily="34" charset="0"/>
            </a:endParaRPr>
          </a:p>
        </p:txBody>
      </p:sp>
      <p:sp>
        <p:nvSpPr>
          <p:cNvPr id="18" name="Title 1">
            <a:extLst>
              <a:ext uri="{FF2B5EF4-FFF2-40B4-BE49-F238E27FC236}">
                <a16:creationId xmlns:a16="http://schemas.microsoft.com/office/drawing/2014/main" id="{028C1278-D10C-4BC8-B6DA-BFDD151E4332}"/>
              </a:ext>
            </a:extLst>
          </p:cNvPr>
          <p:cNvSpPr>
            <a:spLocks noGrp="1"/>
          </p:cNvSpPr>
          <p:nvPr>
            <p:ph type="title"/>
          </p:nvPr>
        </p:nvSpPr>
        <p:spPr>
          <a:xfrm>
            <a:off x="903817" y="1266825"/>
            <a:ext cx="10373784" cy="312928"/>
          </a:xfrm>
          <a:prstGeom prst="rect">
            <a:avLst/>
          </a:prstGeom>
        </p:spPr>
        <p:txBody>
          <a:bodyPr lIns="0" bIns="0"/>
          <a:lstStyle>
            <a:lvl1pPr>
              <a:defRPr sz="2400">
                <a:solidFill>
                  <a:schemeClr val="bg1"/>
                </a:solidFill>
                <a:latin typeface="Aptos" panose="020B0004020202020204" pitchFamily="34" charset="0"/>
              </a:defRPr>
            </a:lvl1pPr>
          </a:lstStyle>
          <a:p>
            <a:r>
              <a:rPr lang="en-US" dirty="0"/>
              <a:t>Click to edit Master title style</a:t>
            </a:r>
          </a:p>
        </p:txBody>
      </p:sp>
      <p:sp>
        <p:nvSpPr>
          <p:cNvPr id="13" name="Picture Placeholder 3">
            <a:extLst>
              <a:ext uri="{FF2B5EF4-FFF2-40B4-BE49-F238E27FC236}">
                <a16:creationId xmlns:a16="http://schemas.microsoft.com/office/drawing/2014/main" id="{4DA8858E-7D8D-4A20-9C3D-EFA085CE14F6}"/>
              </a:ext>
            </a:extLst>
          </p:cNvPr>
          <p:cNvSpPr>
            <a:spLocks noGrp="1"/>
          </p:cNvSpPr>
          <p:nvPr>
            <p:ph type="pic" sz="quarter" idx="23"/>
          </p:nvPr>
        </p:nvSpPr>
        <p:spPr>
          <a:xfrm>
            <a:off x="7959436" y="3991155"/>
            <a:ext cx="3318164" cy="2252827"/>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19" name="Picture Placeholder 3">
            <a:extLst>
              <a:ext uri="{FF2B5EF4-FFF2-40B4-BE49-F238E27FC236}">
                <a16:creationId xmlns:a16="http://schemas.microsoft.com/office/drawing/2014/main" id="{365730B5-EEFA-417A-AD35-DD574E3BDF84}"/>
              </a:ext>
            </a:extLst>
          </p:cNvPr>
          <p:cNvSpPr>
            <a:spLocks noGrp="1"/>
          </p:cNvSpPr>
          <p:nvPr>
            <p:ph type="pic" sz="quarter" idx="27"/>
          </p:nvPr>
        </p:nvSpPr>
        <p:spPr>
          <a:xfrm>
            <a:off x="903815" y="1697567"/>
            <a:ext cx="7013448" cy="4546417"/>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3" name="Picture Placeholder 3">
            <a:extLst>
              <a:ext uri="{FF2B5EF4-FFF2-40B4-BE49-F238E27FC236}">
                <a16:creationId xmlns:a16="http://schemas.microsoft.com/office/drawing/2014/main" id="{7D5A6011-DA59-3469-E7D7-48CA4DB8163E}"/>
              </a:ext>
            </a:extLst>
          </p:cNvPr>
          <p:cNvSpPr>
            <a:spLocks noGrp="1"/>
          </p:cNvSpPr>
          <p:nvPr>
            <p:ph type="pic" sz="quarter" idx="28"/>
          </p:nvPr>
        </p:nvSpPr>
        <p:spPr>
          <a:xfrm>
            <a:off x="7959436" y="1697567"/>
            <a:ext cx="3318164" cy="2252827"/>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 name="Text Placeholder 7">
            <a:extLst>
              <a:ext uri="{FF2B5EF4-FFF2-40B4-BE49-F238E27FC236}">
                <a16:creationId xmlns:a16="http://schemas.microsoft.com/office/drawing/2014/main" id="{81E486D1-FFEC-FBC3-21A3-36979297B440}"/>
              </a:ext>
            </a:extLst>
          </p:cNvPr>
          <p:cNvSpPr>
            <a:spLocks noGrp="1"/>
          </p:cNvSpPr>
          <p:nvPr>
            <p:ph type="body" sz="quarter" idx="10"/>
          </p:nvPr>
        </p:nvSpPr>
        <p:spPr>
          <a:xfrm>
            <a:off x="1507203" y="451178"/>
            <a:ext cx="6118167" cy="204183"/>
          </a:xfrm>
          <a:prstGeom prst="rect">
            <a:avLst/>
          </a:prstGeom>
        </p:spPr>
        <p:txBody>
          <a:bodyPr lIns="0" tIns="0" rIns="0" bIns="0" anchor="ctr"/>
          <a:lstStyle>
            <a:lvl1pPr marL="0" indent="0">
              <a:buNone/>
              <a:defRPr sz="1067" b="1" cap="all" spc="133" baseline="0">
                <a:solidFill>
                  <a:srgbClr val="E31936"/>
                </a:solidFill>
                <a:latin typeface="Aptos" panose="020B0004020202020204" pitchFamily="34" charset="0"/>
              </a:defRPr>
            </a:lvl1pPr>
          </a:lstStyle>
          <a:p>
            <a:pPr lvl="0"/>
            <a:r>
              <a:rPr lang="en-US" dirty="0"/>
              <a:t>Edit Master text styles</a:t>
            </a:r>
          </a:p>
        </p:txBody>
      </p:sp>
      <p:pic>
        <p:nvPicPr>
          <p:cNvPr id="5" name="Picture 7">
            <a:extLst>
              <a:ext uri="{FF2B5EF4-FFF2-40B4-BE49-F238E27FC236}">
                <a16:creationId xmlns:a16="http://schemas.microsoft.com/office/drawing/2014/main" id="{06623222-FF1F-72AC-99B8-3B79C273582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03818" y="336647"/>
            <a:ext cx="389984" cy="39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7806764"/>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7_Small Size Content Only">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AB4141BD-EF82-4C9E-BCA9-01E54D774015}"/>
              </a:ext>
            </a:extLst>
          </p:cNvPr>
          <p:cNvSpPr>
            <a:spLocks noChangeArrowheads="1"/>
          </p:cNvSpPr>
          <p:nvPr userDrawn="1"/>
        </p:nvSpPr>
        <p:spPr bwMode="auto">
          <a:xfrm>
            <a:off x="10687051" y="6468533"/>
            <a:ext cx="609600" cy="18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sz="3400">
                <a:solidFill>
                  <a:schemeClr val="tx1"/>
                </a:solidFill>
                <a:latin typeface="Arial" panose="020B0604020202020204" pitchFamily="34" charset="0"/>
                <a:ea typeface="MS PGothic" panose="020B0600070205080204" pitchFamily="34" charset="-128"/>
              </a:defRPr>
            </a:lvl1pPr>
            <a:lvl2pPr marL="742950" indent="-285750" defTabSz="912813">
              <a:defRPr sz="3400">
                <a:solidFill>
                  <a:schemeClr val="tx1"/>
                </a:solidFill>
                <a:latin typeface="Arial" panose="020B0604020202020204" pitchFamily="34" charset="0"/>
                <a:ea typeface="MS PGothic" panose="020B0600070205080204" pitchFamily="34" charset="-128"/>
              </a:defRPr>
            </a:lvl2pPr>
            <a:lvl3pPr marL="1143000" indent="-228600" defTabSz="912813">
              <a:defRPr sz="3400">
                <a:solidFill>
                  <a:schemeClr val="tx1"/>
                </a:solidFill>
                <a:latin typeface="Arial" panose="020B0604020202020204" pitchFamily="34" charset="0"/>
                <a:ea typeface="MS PGothic" panose="020B0600070205080204" pitchFamily="34" charset="-128"/>
              </a:defRPr>
            </a:lvl3pPr>
            <a:lvl4pPr marL="1600200" indent="-228600" defTabSz="912813">
              <a:defRPr sz="3400">
                <a:solidFill>
                  <a:schemeClr val="tx1"/>
                </a:solidFill>
                <a:latin typeface="Arial" panose="020B0604020202020204" pitchFamily="34" charset="0"/>
                <a:ea typeface="MS PGothic" panose="020B0600070205080204" pitchFamily="34" charset="-128"/>
              </a:defRPr>
            </a:lvl4pPr>
            <a:lvl5pPr marL="2057400" indent="-228600" defTabSz="912813">
              <a:defRPr sz="3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lgn="r">
              <a:defRPr/>
            </a:pPr>
            <a:fld id="{190CD522-B7D8-48B4-914F-B615231BED07}" type="slidenum">
              <a:rPr lang="en-US" altLang="en-US" sz="933" smtClean="0">
                <a:solidFill>
                  <a:srgbClr val="7F7F7F"/>
                </a:solidFill>
                <a:latin typeface="Aptos" panose="020B0004020202020204" pitchFamily="34" charset="0"/>
              </a:rPr>
              <a:pPr algn="r">
                <a:defRPr/>
              </a:pPr>
              <a:t>‹#›</a:t>
            </a:fld>
            <a:endParaRPr lang="en-US" altLang="en-US" sz="933">
              <a:solidFill>
                <a:srgbClr val="7F7F7F"/>
              </a:solidFill>
              <a:latin typeface="Aptos" panose="020B0004020202020204" pitchFamily="34" charset="0"/>
            </a:endParaRPr>
          </a:p>
        </p:txBody>
      </p:sp>
      <p:sp>
        <p:nvSpPr>
          <p:cNvPr id="18" name="Title 1">
            <a:extLst>
              <a:ext uri="{FF2B5EF4-FFF2-40B4-BE49-F238E27FC236}">
                <a16:creationId xmlns:a16="http://schemas.microsoft.com/office/drawing/2014/main" id="{028C1278-D10C-4BC8-B6DA-BFDD151E4332}"/>
              </a:ext>
            </a:extLst>
          </p:cNvPr>
          <p:cNvSpPr>
            <a:spLocks noGrp="1"/>
          </p:cNvSpPr>
          <p:nvPr>
            <p:ph type="title"/>
          </p:nvPr>
        </p:nvSpPr>
        <p:spPr>
          <a:xfrm>
            <a:off x="903817" y="1266825"/>
            <a:ext cx="10373784" cy="312928"/>
          </a:xfrm>
          <a:prstGeom prst="rect">
            <a:avLst/>
          </a:prstGeom>
        </p:spPr>
        <p:txBody>
          <a:bodyPr lIns="0" bIns="0"/>
          <a:lstStyle>
            <a:lvl1pPr>
              <a:defRPr sz="2400">
                <a:solidFill>
                  <a:schemeClr val="bg1"/>
                </a:solidFill>
                <a:latin typeface="Aptos" panose="020B0004020202020204" pitchFamily="34" charset="0"/>
              </a:defRPr>
            </a:lvl1pPr>
          </a:lstStyle>
          <a:p>
            <a:r>
              <a:rPr lang="en-US" dirty="0"/>
              <a:t>Click to edit Master title style</a:t>
            </a:r>
          </a:p>
        </p:txBody>
      </p:sp>
      <p:sp>
        <p:nvSpPr>
          <p:cNvPr id="13" name="Picture Placeholder 3">
            <a:extLst>
              <a:ext uri="{FF2B5EF4-FFF2-40B4-BE49-F238E27FC236}">
                <a16:creationId xmlns:a16="http://schemas.microsoft.com/office/drawing/2014/main" id="{4DA8858E-7D8D-4A20-9C3D-EFA085CE14F6}"/>
              </a:ext>
            </a:extLst>
          </p:cNvPr>
          <p:cNvSpPr>
            <a:spLocks noGrp="1"/>
          </p:cNvSpPr>
          <p:nvPr>
            <p:ph type="pic" sz="quarter" idx="23"/>
          </p:nvPr>
        </p:nvSpPr>
        <p:spPr>
          <a:xfrm>
            <a:off x="903815" y="3991155"/>
            <a:ext cx="3318164" cy="2252827"/>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19" name="Picture Placeholder 3">
            <a:extLst>
              <a:ext uri="{FF2B5EF4-FFF2-40B4-BE49-F238E27FC236}">
                <a16:creationId xmlns:a16="http://schemas.microsoft.com/office/drawing/2014/main" id="{365730B5-EEFA-417A-AD35-DD574E3BDF84}"/>
              </a:ext>
            </a:extLst>
          </p:cNvPr>
          <p:cNvSpPr>
            <a:spLocks noGrp="1"/>
          </p:cNvSpPr>
          <p:nvPr>
            <p:ph type="pic" sz="quarter" idx="27"/>
          </p:nvPr>
        </p:nvSpPr>
        <p:spPr>
          <a:xfrm>
            <a:off x="4264153" y="1697567"/>
            <a:ext cx="7013448" cy="4546417"/>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3" name="Picture Placeholder 3">
            <a:extLst>
              <a:ext uri="{FF2B5EF4-FFF2-40B4-BE49-F238E27FC236}">
                <a16:creationId xmlns:a16="http://schemas.microsoft.com/office/drawing/2014/main" id="{7D5A6011-DA59-3469-E7D7-48CA4DB8163E}"/>
              </a:ext>
            </a:extLst>
          </p:cNvPr>
          <p:cNvSpPr>
            <a:spLocks noGrp="1"/>
          </p:cNvSpPr>
          <p:nvPr>
            <p:ph type="pic" sz="quarter" idx="28"/>
          </p:nvPr>
        </p:nvSpPr>
        <p:spPr>
          <a:xfrm>
            <a:off x="903815" y="1697567"/>
            <a:ext cx="3318164" cy="2252827"/>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 name="Text Placeholder 7">
            <a:extLst>
              <a:ext uri="{FF2B5EF4-FFF2-40B4-BE49-F238E27FC236}">
                <a16:creationId xmlns:a16="http://schemas.microsoft.com/office/drawing/2014/main" id="{B2F4EF8C-BB57-1B5F-FE5D-2F9A9C12D4A7}"/>
              </a:ext>
            </a:extLst>
          </p:cNvPr>
          <p:cNvSpPr>
            <a:spLocks noGrp="1"/>
          </p:cNvSpPr>
          <p:nvPr>
            <p:ph type="body" sz="quarter" idx="10"/>
          </p:nvPr>
        </p:nvSpPr>
        <p:spPr>
          <a:xfrm>
            <a:off x="1507203" y="451178"/>
            <a:ext cx="6118167" cy="204183"/>
          </a:xfrm>
          <a:prstGeom prst="rect">
            <a:avLst/>
          </a:prstGeom>
        </p:spPr>
        <p:txBody>
          <a:bodyPr lIns="0" tIns="0" rIns="0" bIns="0" anchor="ctr"/>
          <a:lstStyle>
            <a:lvl1pPr marL="0" indent="0">
              <a:buNone/>
              <a:defRPr sz="1067" b="1" cap="all" spc="133" baseline="0">
                <a:solidFill>
                  <a:srgbClr val="E31936"/>
                </a:solidFill>
                <a:latin typeface="Aptos" panose="020B0004020202020204" pitchFamily="34" charset="0"/>
              </a:defRPr>
            </a:lvl1pPr>
          </a:lstStyle>
          <a:p>
            <a:pPr lvl="0"/>
            <a:r>
              <a:rPr lang="en-US" dirty="0"/>
              <a:t>Edit Master text styles</a:t>
            </a:r>
          </a:p>
        </p:txBody>
      </p:sp>
      <p:pic>
        <p:nvPicPr>
          <p:cNvPr id="5" name="Picture 7">
            <a:extLst>
              <a:ext uri="{FF2B5EF4-FFF2-40B4-BE49-F238E27FC236}">
                <a16:creationId xmlns:a16="http://schemas.microsoft.com/office/drawing/2014/main" id="{B39E321C-62AD-1538-038B-5921A303DEB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03818" y="336647"/>
            <a:ext cx="389984" cy="39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3032811"/>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3_Small Size Content Only">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8D8C561-02E2-4ABF-9F27-9FF4313E7157}"/>
              </a:ext>
            </a:extLst>
          </p:cNvPr>
          <p:cNvSpPr>
            <a:spLocks noGrp="1"/>
          </p:cNvSpPr>
          <p:nvPr>
            <p:ph type="pic" sz="quarter" idx="13"/>
          </p:nvPr>
        </p:nvSpPr>
        <p:spPr>
          <a:xfrm>
            <a:off x="3474722" y="1701800"/>
            <a:ext cx="4773168" cy="4529667"/>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6" name="Rectangle 6">
            <a:extLst>
              <a:ext uri="{FF2B5EF4-FFF2-40B4-BE49-F238E27FC236}">
                <a16:creationId xmlns:a16="http://schemas.microsoft.com/office/drawing/2014/main" id="{AB4141BD-EF82-4C9E-BCA9-01E54D774015}"/>
              </a:ext>
            </a:extLst>
          </p:cNvPr>
          <p:cNvSpPr>
            <a:spLocks noChangeArrowheads="1"/>
          </p:cNvSpPr>
          <p:nvPr userDrawn="1"/>
        </p:nvSpPr>
        <p:spPr bwMode="auto">
          <a:xfrm>
            <a:off x="10687051" y="6468533"/>
            <a:ext cx="609600" cy="18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sz="3400">
                <a:solidFill>
                  <a:schemeClr val="tx1"/>
                </a:solidFill>
                <a:latin typeface="Arial" panose="020B0604020202020204" pitchFamily="34" charset="0"/>
                <a:ea typeface="MS PGothic" panose="020B0600070205080204" pitchFamily="34" charset="-128"/>
              </a:defRPr>
            </a:lvl1pPr>
            <a:lvl2pPr marL="742950" indent="-285750" defTabSz="912813">
              <a:defRPr sz="3400">
                <a:solidFill>
                  <a:schemeClr val="tx1"/>
                </a:solidFill>
                <a:latin typeface="Arial" panose="020B0604020202020204" pitchFamily="34" charset="0"/>
                <a:ea typeface="MS PGothic" panose="020B0600070205080204" pitchFamily="34" charset="-128"/>
              </a:defRPr>
            </a:lvl2pPr>
            <a:lvl3pPr marL="1143000" indent="-228600" defTabSz="912813">
              <a:defRPr sz="3400">
                <a:solidFill>
                  <a:schemeClr val="tx1"/>
                </a:solidFill>
                <a:latin typeface="Arial" panose="020B0604020202020204" pitchFamily="34" charset="0"/>
                <a:ea typeface="MS PGothic" panose="020B0600070205080204" pitchFamily="34" charset="-128"/>
              </a:defRPr>
            </a:lvl3pPr>
            <a:lvl4pPr marL="1600200" indent="-228600" defTabSz="912813">
              <a:defRPr sz="3400">
                <a:solidFill>
                  <a:schemeClr val="tx1"/>
                </a:solidFill>
                <a:latin typeface="Arial" panose="020B0604020202020204" pitchFamily="34" charset="0"/>
                <a:ea typeface="MS PGothic" panose="020B0600070205080204" pitchFamily="34" charset="-128"/>
              </a:defRPr>
            </a:lvl4pPr>
            <a:lvl5pPr marL="2057400" indent="-228600" defTabSz="912813">
              <a:defRPr sz="3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lgn="r">
              <a:defRPr/>
            </a:pPr>
            <a:fld id="{190CD522-B7D8-48B4-914F-B615231BED07}" type="slidenum">
              <a:rPr lang="en-US" altLang="en-US" sz="933" smtClean="0">
                <a:solidFill>
                  <a:srgbClr val="7F7F7F"/>
                </a:solidFill>
                <a:latin typeface="Aptos" panose="020B0004020202020204" pitchFamily="34" charset="0"/>
              </a:rPr>
              <a:pPr algn="r">
                <a:defRPr/>
              </a:pPr>
              <a:t>‹#›</a:t>
            </a:fld>
            <a:endParaRPr lang="en-US" altLang="en-US" sz="933">
              <a:solidFill>
                <a:srgbClr val="7F7F7F"/>
              </a:solidFill>
              <a:latin typeface="Aptos" panose="020B0004020202020204" pitchFamily="34" charset="0"/>
            </a:endParaRPr>
          </a:p>
        </p:txBody>
      </p:sp>
      <p:sp>
        <p:nvSpPr>
          <p:cNvPr id="18" name="Title 1">
            <a:extLst>
              <a:ext uri="{FF2B5EF4-FFF2-40B4-BE49-F238E27FC236}">
                <a16:creationId xmlns:a16="http://schemas.microsoft.com/office/drawing/2014/main" id="{028C1278-D10C-4BC8-B6DA-BFDD151E4332}"/>
              </a:ext>
            </a:extLst>
          </p:cNvPr>
          <p:cNvSpPr>
            <a:spLocks noGrp="1"/>
          </p:cNvSpPr>
          <p:nvPr>
            <p:ph type="title"/>
          </p:nvPr>
        </p:nvSpPr>
        <p:spPr>
          <a:xfrm>
            <a:off x="903817" y="1266825"/>
            <a:ext cx="10373784" cy="312928"/>
          </a:xfrm>
          <a:prstGeom prst="rect">
            <a:avLst/>
          </a:prstGeom>
        </p:spPr>
        <p:txBody>
          <a:bodyPr lIns="0" bIns="0"/>
          <a:lstStyle>
            <a:lvl1pPr>
              <a:defRPr sz="2400">
                <a:solidFill>
                  <a:schemeClr val="bg1"/>
                </a:solidFill>
                <a:latin typeface="Aptos" panose="020B0004020202020204" pitchFamily="34" charset="0"/>
              </a:defRPr>
            </a:lvl1pPr>
          </a:lstStyle>
          <a:p>
            <a:r>
              <a:rPr lang="en-US" dirty="0"/>
              <a:t>Click to edit Master title style</a:t>
            </a:r>
          </a:p>
        </p:txBody>
      </p:sp>
      <p:sp>
        <p:nvSpPr>
          <p:cNvPr id="20" name="Rectangle 4">
            <a:extLst>
              <a:ext uri="{FF2B5EF4-FFF2-40B4-BE49-F238E27FC236}">
                <a16:creationId xmlns:a16="http://schemas.microsoft.com/office/drawing/2014/main" id="{41C58D0D-E366-4E74-B332-1954C9F20FEF}"/>
              </a:ext>
            </a:extLst>
          </p:cNvPr>
          <p:cNvSpPr>
            <a:spLocks noChangeArrowheads="1"/>
          </p:cNvSpPr>
          <p:nvPr userDrawn="1"/>
        </p:nvSpPr>
        <p:spPr bwMode="auto">
          <a:xfrm>
            <a:off x="895351" y="1699684"/>
            <a:ext cx="2438400" cy="25400"/>
          </a:xfrm>
          <a:prstGeom prst="rect">
            <a:avLst/>
          </a:prstGeom>
          <a:solidFill>
            <a:srgbClr val="E31936"/>
          </a:solidFill>
          <a:ln>
            <a:noFill/>
          </a:ln>
        </p:spPr>
        <p:txBody>
          <a:bodyPr/>
          <a:lstStyle>
            <a:lvl1pPr>
              <a:defRPr sz="3400">
                <a:solidFill>
                  <a:schemeClr val="tx1"/>
                </a:solidFill>
                <a:latin typeface="Arial" panose="020B0604020202020204" pitchFamily="34" charset="0"/>
                <a:ea typeface="MS PGothic" panose="020B0600070205080204" pitchFamily="34" charset="-128"/>
              </a:defRPr>
            </a:lvl1pPr>
            <a:lvl2pPr marL="742950" indent="-285750">
              <a:defRPr sz="3400">
                <a:solidFill>
                  <a:schemeClr val="tx1"/>
                </a:solidFill>
                <a:latin typeface="Arial" panose="020B0604020202020204" pitchFamily="34" charset="0"/>
                <a:ea typeface="MS PGothic" panose="020B0600070205080204" pitchFamily="34" charset="-128"/>
              </a:defRPr>
            </a:lvl2pPr>
            <a:lvl3pPr marL="1143000" indent="-228600">
              <a:defRPr sz="3400">
                <a:solidFill>
                  <a:schemeClr val="tx1"/>
                </a:solidFill>
                <a:latin typeface="Arial" panose="020B0604020202020204" pitchFamily="34" charset="0"/>
                <a:ea typeface="MS PGothic" panose="020B0600070205080204" pitchFamily="34" charset="-128"/>
              </a:defRPr>
            </a:lvl3pPr>
            <a:lvl4pPr marL="1600200" indent="-228600">
              <a:defRPr sz="3400">
                <a:solidFill>
                  <a:schemeClr val="tx1"/>
                </a:solidFill>
                <a:latin typeface="Arial" panose="020B0604020202020204" pitchFamily="34" charset="0"/>
                <a:ea typeface="MS PGothic" panose="020B0600070205080204" pitchFamily="34" charset="-128"/>
              </a:defRPr>
            </a:lvl4pPr>
            <a:lvl5pPr marL="2057400" indent="-228600">
              <a:defRPr sz="3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defRPr/>
            </a:pPr>
            <a:endParaRPr lang="en-US" altLang="en-US" sz="3200">
              <a:solidFill>
                <a:srgbClr val="000000"/>
              </a:solidFill>
              <a:latin typeface="Aptos" panose="020B0004020202020204" pitchFamily="34" charset="0"/>
            </a:endParaRPr>
          </a:p>
        </p:txBody>
      </p:sp>
      <p:sp>
        <p:nvSpPr>
          <p:cNvPr id="21" name="Rectangle 4">
            <a:extLst>
              <a:ext uri="{FF2B5EF4-FFF2-40B4-BE49-F238E27FC236}">
                <a16:creationId xmlns:a16="http://schemas.microsoft.com/office/drawing/2014/main" id="{605CC7B9-A930-47F9-9F0F-FA00DB47FD25}"/>
              </a:ext>
            </a:extLst>
          </p:cNvPr>
          <p:cNvSpPr>
            <a:spLocks noChangeArrowheads="1"/>
          </p:cNvSpPr>
          <p:nvPr userDrawn="1"/>
        </p:nvSpPr>
        <p:spPr bwMode="auto">
          <a:xfrm>
            <a:off x="903817" y="6206067"/>
            <a:ext cx="2438400" cy="25400"/>
          </a:xfrm>
          <a:prstGeom prst="rect">
            <a:avLst/>
          </a:prstGeom>
          <a:solidFill>
            <a:srgbClr val="E31936"/>
          </a:solidFill>
          <a:ln>
            <a:noFill/>
          </a:ln>
        </p:spPr>
        <p:txBody>
          <a:bodyPr/>
          <a:lstStyle>
            <a:lvl1pPr>
              <a:defRPr sz="3400">
                <a:solidFill>
                  <a:schemeClr val="tx1"/>
                </a:solidFill>
                <a:latin typeface="Arial" panose="020B0604020202020204" pitchFamily="34" charset="0"/>
                <a:ea typeface="MS PGothic" panose="020B0600070205080204" pitchFamily="34" charset="-128"/>
              </a:defRPr>
            </a:lvl1pPr>
            <a:lvl2pPr marL="742950" indent="-285750">
              <a:defRPr sz="3400">
                <a:solidFill>
                  <a:schemeClr val="tx1"/>
                </a:solidFill>
                <a:latin typeface="Arial" panose="020B0604020202020204" pitchFamily="34" charset="0"/>
                <a:ea typeface="MS PGothic" panose="020B0600070205080204" pitchFamily="34" charset="-128"/>
              </a:defRPr>
            </a:lvl2pPr>
            <a:lvl3pPr marL="1143000" indent="-228600">
              <a:defRPr sz="3400">
                <a:solidFill>
                  <a:schemeClr val="tx1"/>
                </a:solidFill>
                <a:latin typeface="Arial" panose="020B0604020202020204" pitchFamily="34" charset="0"/>
                <a:ea typeface="MS PGothic" panose="020B0600070205080204" pitchFamily="34" charset="-128"/>
              </a:defRPr>
            </a:lvl3pPr>
            <a:lvl4pPr marL="1600200" indent="-228600">
              <a:defRPr sz="3400">
                <a:solidFill>
                  <a:schemeClr val="tx1"/>
                </a:solidFill>
                <a:latin typeface="Arial" panose="020B0604020202020204" pitchFamily="34" charset="0"/>
                <a:ea typeface="MS PGothic" panose="020B0600070205080204" pitchFamily="34" charset="-128"/>
              </a:defRPr>
            </a:lvl4pPr>
            <a:lvl5pPr marL="2057400" indent="-228600">
              <a:defRPr sz="3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defRPr/>
            </a:pPr>
            <a:endParaRPr lang="en-US" altLang="en-US" sz="3200" dirty="0">
              <a:solidFill>
                <a:srgbClr val="000000"/>
              </a:solidFill>
              <a:latin typeface="Aptos" panose="020B0004020202020204" pitchFamily="34" charset="0"/>
            </a:endParaRPr>
          </a:p>
        </p:txBody>
      </p:sp>
      <p:sp>
        <p:nvSpPr>
          <p:cNvPr id="14" name="Picture Placeholder 3">
            <a:extLst>
              <a:ext uri="{FF2B5EF4-FFF2-40B4-BE49-F238E27FC236}">
                <a16:creationId xmlns:a16="http://schemas.microsoft.com/office/drawing/2014/main" id="{069EFBF5-90B7-4877-B41A-38A3C544A45A}"/>
              </a:ext>
            </a:extLst>
          </p:cNvPr>
          <p:cNvSpPr>
            <a:spLocks noGrp="1"/>
          </p:cNvSpPr>
          <p:nvPr>
            <p:ph type="pic" sz="quarter" idx="14"/>
          </p:nvPr>
        </p:nvSpPr>
        <p:spPr>
          <a:xfrm>
            <a:off x="8278369" y="1701800"/>
            <a:ext cx="2999232" cy="4529667"/>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11" name="Content Placeholder 2">
            <a:extLst>
              <a:ext uri="{FF2B5EF4-FFF2-40B4-BE49-F238E27FC236}">
                <a16:creationId xmlns:a16="http://schemas.microsoft.com/office/drawing/2014/main" id="{84AB973C-AB7D-4FB8-8BFB-1F48B5836D32}"/>
              </a:ext>
            </a:extLst>
          </p:cNvPr>
          <p:cNvSpPr>
            <a:spLocks noGrp="1"/>
          </p:cNvSpPr>
          <p:nvPr>
            <p:ph idx="1" hasCustomPrompt="1"/>
          </p:nvPr>
        </p:nvSpPr>
        <p:spPr>
          <a:xfrm>
            <a:off x="903817" y="1853563"/>
            <a:ext cx="2312349" cy="4140837"/>
          </a:xfrm>
          <a:prstGeom prst="rect">
            <a:avLst/>
          </a:prstGeom>
        </p:spPr>
        <p:txBody>
          <a:bodyPr lIns="0"/>
          <a:lstStyle>
            <a:lvl1pPr marL="0" indent="0">
              <a:lnSpc>
                <a:spcPct val="100000"/>
              </a:lnSpc>
              <a:spcBef>
                <a:spcPts val="450"/>
              </a:spcBef>
              <a:spcAft>
                <a:spcPts val="900"/>
              </a:spcAft>
              <a:buFont typeface="Futura Md BT" panose="020B0602020204020303" pitchFamily="34" charset="0"/>
              <a:buNone/>
              <a:defRPr sz="1600">
                <a:solidFill>
                  <a:schemeClr val="bg1"/>
                </a:solidFill>
                <a:latin typeface="Aptos" panose="020B0004020202020204" pitchFamily="34" charset="0"/>
                <a:cs typeface="Arial"/>
              </a:defRPr>
            </a:lvl1pPr>
            <a:lvl2pPr marL="285750" indent="-285750">
              <a:lnSpc>
                <a:spcPct val="100000"/>
              </a:lnSpc>
              <a:spcBef>
                <a:spcPts val="0"/>
              </a:spcBef>
              <a:spcAft>
                <a:spcPts val="1467"/>
              </a:spcAft>
              <a:buFont typeface="Futura Lt BT" panose="020B0402020204020303" pitchFamily="34" charset="0"/>
              <a:buChar char="–"/>
              <a:tabLst/>
              <a:defRPr sz="1467">
                <a:solidFill>
                  <a:schemeClr val="bg1"/>
                </a:solidFill>
                <a:latin typeface="Futura Lt BT" panose="020B0402020204020303" pitchFamily="34" charset="0"/>
                <a:cs typeface="Arial"/>
              </a:defRPr>
            </a:lvl2pPr>
            <a:lvl3pPr marL="174625" indent="-153988">
              <a:lnSpc>
                <a:spcPct val="100000"/>
              </a:lnSpc>
              <a:spcBef>
                <a:spcPts val="0"/>
              </a:spcBef>
              <a:spcAft>
                <a:spcPts val="900"/>
              </a:spcAft>
              <a:buFont typeface="Aptos" panose="020B0004020202020204" pitchFamily="34" charset="0"/>
              <a:buChar char="─"/>
              <a:defRPr sz="1467">
                <a:solidFill>
                  <a:schemeClr val="bg1">
                    <a:lumMod val="85000"/>
                  </a:schemeClr>
                </a:solidFill>
                <a:latin typeface="Aptos" panose="020B0004020202020204" pitchFamily="34" charset="0"/>
                <a:cs typeface="Arial"/>
              </a:defRPr>
            </a:lvl3pPr>
            <a:lvl4pPr marL="339725" indent="-153988">
              <a:lnSpc>
                <a:spcPct val="100000"/>
              </a:lnSpc>
              <a:spcBef>
                <a:spcPts val="0"/>
              </a:spcBef>
              <a:spcAft>
                <a:spcPts val="1467"/>
              </a:spcAft>
              <a:defRPr sz="1467">
                <a:solidFill>
                  <a:schemeClr val="bg1">
                    <a:lumMod val="85000"/>
                  </a:schemeClr>
                </a:solidFill>
                <a:latin typeface="Aptos" panose="020B0004020202020204" pitchFamily="34" charset="0"/>
                <a:cs typeface="Arial"/>
              </a:defRPr>
            </a:lvl4pPr>
            <a:lvl5pPr marL="922844" indent="-160863">
              <a:lnSpc>
                <a:spcPct val="100000"/>
              </a:lnSpc>
              <a:spcBef>
                <a:spcPts val="0"/>
              </a:spcBef>
              <a:spcAft>
                <a:spcPts val="1467"/>
              </a:spcAft>
              <a:defRPr sz="1467">
                <a:solidFill>
                  <a:schemeClr val="bg1">
                    <a:lumMod val="85000"/>
                  </a:schemeClr>
                </a:solidFill>
                <a:latin typeface="Futura Md BT" panose="020B0602020204020303" pitchFamily="34" charset="0"/>
                <a:cs typeface="Arial"/>
              </a:defRPr>
            </a:lvl5pPr>
          </a:lstStyle>
          <a:p>
            <a:pPr lvl="0"/>
            <a:r>
              <a:rPr lang="en-US" dirty="0"/>
              <a:t>Edit Master text styles</a:t>
            </a:r>
          </a:p>
          <a:p>
            <a:pPr lvl="2"/>
            <a:r>
              <a:rPr lang="en-US" dirty="0"/>
              <a:t>Second level</a:t>
            </a:r>
          </a:p>
          <a:p>
            <a:pPr lvl="3"/>
            <a:r>
              <a:rPr lang="en-US" dirty="0"/>
              <a:t>Third level</a:t>
            </a:r>
          </a:p>
        </p:txBody>
      </p:sp>
      <p:sp>
        <p:nvSpPr>
          <p:cNvPr id="3" name="Text Placeholder 7">
            <a:extLst>
              <a:ext uri="{FF2B5EF4-FFF2-40B4-BE49-F238E27FC236}">
                <a16:creationId xmlns:a16="http://schemas.microsoft.com/office/drawing/2014/main" id="{82D0FD6D-020A-3485-1721-32E89DFB2308}"/>
              </a:ext>
            </a:extLst>
          </p:cNvPr>
          <p:cNvSpPr>
            <a:spLocks noGrp="1"/>
          </p:cNvSpPr>
          <p:nvPr>
            <p:ph type="body" sz="quarter" idx="10"/>
          </p:nvPr>
        </p:nvSpPr>
        <p:spPr>
          <a:xfrm>
            <a:off x="1507203" y="451178"/>
            <a:ext cx="6118167" cy="204183"/>
          </a:xfrm>
          <a:prstGeom prst="rect">
            <a:avLst/>
          </a:prstGeom>
        </p:spPr>
        <p:txBody>
          <a:bodyPr lIns="0" tIns="0" rIns="0" bIns="0" anchor="ctr"/>
          <a:lstStyle>
            <a:lvl1pPr marL="0" indent="0">
              <a:buNone/>
              <a:defRPr sz="1067" b="1" cap="all" spc="133" baseline="0">
                <a:solidFill>
                  <a:srgbClr val="E31936"/>
                </a:solidFill>
                <a:latin typeface="Aptos" panose="020B0004020202020204" pitchFamily="34" charset="0"/>
              </a:defRPr>
            </a:lvl1pPr>
          </a:lstStyle>
          <a:p>
            <a:pPr lvl="0"/>
            <a:r>
              <a:rPr lang="en-US" dirty="0"/>
              <a:t>Edit Master text styles</a:t>
            </a:r>
          </a:p>
        </p:txBody>
      </p:sp>
      <p:pic>
        <p:nvPicPr>
          <p:cNvPr id="7" name="Picture 7">
            <a:extLst>
              <a:ext uri="{FF2B5EF4-FFF2-40B4-BE49-F238E27FC236}">
                <a16:creationId xmlns:a16="http://schemas.microsoft.com/office/drawing/2014/main" id="{EC4FE1A6-34FD-1171-4603-55E87951C7C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03818" y="336647"/>
            <a:ext cx="389984" cy="39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0003016"/>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Small Size Content Only">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8D8C561-02E2-4ABF-9F27-9FF4313E7157}"/>
              </a:ext>
            </a:extLst>
          </p:cNvPr>
          <p:cNvSpPr>
            <a:spLocks noGrp="1"/>
          </p:cNvSpPr>
          <p:nvPr>
            <p:ph type="pic" sz="quarter" idx="13"/>
          </p:nvPr>
        </p:nvSpPr>
        <p:spPr>
          <a:xfrm>
            <a:off x="903817" y="1701800"/>
            <a:ext cx="3862602" cy="4529667"/>
          </a:xfrm>
          <a:prstGeom prst="rect">
            <a:avLst/>
          </a:prstGeom>
          <a:noFill/>
        </p:spPr>
        <p:txBody>
          <a:bodyPr/>
          <a:lstStyle>
            <a:lvl1pPr marL="0" indent="0">
              <a:buNone/>
              <a:defRPr sz="1400">
                <a:latin typeface="Aptos" panose="020B0004020202020204" pitchFamily="34" charset="0"/>
              </a:defRPr>
            </a:lvl1pPr>
          </a:lstStyle>
          <a:p>
            <a:pPr lvl="0"/>
            <a:endParaRPr lang="en-US" noProof="0"/>
          </a:p>
        </p:txBody>
      </p:sp>
      <p:sp>
        <p:nvSpPr>
          <p:cNvPr id="6" name="Rectangle 6">
            <a:extLst>
              <a:ext uri="{FF2B5EF4-FFF2-40B4-BE49-F238E27FC236}">
                <a16:creationId xmlns:a16="http://schemas.microsoft.com/office/drawing/2014/main" id="{AB4141BD-EF82-4C9E-BCA9-01E54D774015}"/>
              </a:ext>
            </a:extLst>
          </p:cNvPr>
          <p:cNvSpPr>
            <a:spLocks noChangeArrowheads="1"/>
          </p:cNvSpPr>
          <p:nvPr userDrawn="1"/>
        </p:nvSpPr>
        <p:spPr bwMode="auto">
          <a:xfrm>
            <a:off x="10687051" y="6468533"/>
            <a:ext cx="609600" cy="18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sz="3400">
                <a:solidFill>
                  <a:schemeClr val="tx1"/>
                </a:solidFill>
                <a:latin typeface="Arial" panose="020B0604020202020204" pitchFamily="34" charset="0"/>
                <a:ea typeface="MS PGothic" panose="020B0600070205080204" pitchFamily="34" charset="-128"/>
              </a:defRPr>
            </a:lvl1pPr>
            <a:lvl2pPr marL="742950" indent="-285750" defTabSz="912813">
              <a:defRPr sz="3400">
                <a:solidFill>
                  <a:schemeClr val="tx1"/>
                </a:solidFill>
                <a:latin typeface="Arial" panose="020B0604020202020204" pitchFamily="34" charset="0"/>
                <a:ea typeface="MS PGothic" panose="020B0600070205080204" pitchFamily="34" charset="-128"/>
              </a:defRPr>
            </a:lvl2pPr>
            <a:lvl3pPr marL="1143000" indent="-228600" defTabSz="912813">
              <a:defRPr sz="3400">
                <a:solidFill>
                  <a:schemeClr val="tx1"/>
                </a:solidFill>
                <a:latin typeface="Arial" panose="020B0604020202020204" pitchFamily="34" charset="0"/>
                <a:ea typeface="MS PGothic" panose="020B0600070205080204" pitchFamily="34" charset="-128"/>
              </a:defRPr>
            </a:lvl3pPr>
            <a:lvl4pPr marL="1600200" indent="-228600" defTabSz="912813">
              <a:defRPr sz="3400">
                <a:solidFill>
                  <a:schemeClr val="tx1"/>
                </a:solidFill>
                <a:latin typeface="Arial" panose="020B0604020202020204" pitchFamily="34" charset="0"/>
                <a:ea typeface="MS PGothic" panose="020B0600070205080204" pitchFamily="34" charset="-128"/>
              </a:defRPr>
            </a:lvl4pPr>
            <a:lvl5pPr marL="2057400" indent="-228600" defTabSz="912813">
              <a:defRPr sz="3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lgn="r">
              <a:defRPr/>
            </a:pPr>
            <a:fld id="{190CD522-B7D8-48B4-914F-B615231BED07}" type="slidenum">
              <a:rPr lang="en-US" altLang="en-US" sz="933" smtClean="0">
                <a:solidFill>
                  <a:srgbClr val="7F7F7F"/>
                </a:solidFill>
                <a:latin typeface="Aptos" panose="020B0004020202020204" pitchFamily="34" charset="0"/>
              </a:rPr>
              <a:pPr algn="r">
                <a:defRPr/>
              </a:pPr>
              <a:t>‹#›</a:t>
            </a:fld>
            <a:endParaRPr lang="en-US" altLang="en-US" sz="933">
              <a:solidFill>
                <a:srgbClr val="7F7F7F"/>
              </a:solidFill>
              <a:latin typeface="Aptos" panose="020B0004020202020204" pitchFamily="34" charset="0"/>
            </a:endParaRPr>
          </a:p>
        </p:txBody>
      </p:sp>
      <p:sp>
        <p:nvSpPr>
          <p:cNvPr id="18" name="Title 1">
            <a:extLst>
              <a:ext uri="{FF2B5EF4-FFF2-40B4-BE49-F238E27FC236}">
                <a16:creationId xmlns:a16="http://schemas.microsoft.com/office/drawing/2014/main" id="{028C1278-D10C-4BC8-B6DA-BFDD151E4332}"/>
              </a:ext>
            </a:extLst>
          </p:cNvPr>
          <p:cNvSpPr>
            <a:spLocks noGrp="1"/>
          </p:cNvSpPr>
          <p:nvPr>
            <p:ph type="title"/>
          </p:nvPr>
        </p:nvSpPr>
        <p:spPr>
          <a:xfrm>
            <a:off x="903817" y="1266825"/>
            <a:ext cx="10373784" cy="312928"/>
          </a:xfrm>
          <a:prstGeom prst="rect">
            <a:avLst/>
          </a:prstGeom>
        </p:spPr>
        <p:txBody>
          <a:bodyPr lIns="0" bIns="0"/>
          <a:lstStyle>
            <a:lvl1pPr>
              <a:defRPr sz="2400">
                <a:solidFill>
                  <a:schemeClr val="bg1"/>
                </a:solidFill>
                <a:latin typeface="Aptos" panose="020B0004020202020204" pitchFamily="34" charset="0"/>
              </a:defRPr>
            </a:lvl1pPr>
          </a:lstStyle>
          <a:p>
            <a:r>
              <a:rPr lang="en-US" dirty="0"/>
              <a:t>Click to edit Master title style</a:t>
            </a:r>
          </a:p>
        </p:txBody>
      </p:sp>
      <p:sp>
        <p:nvSpPr>
          <p:cNvPr id="14" name="Picture Placeholder 3">
            <a:extLst>
              <a:ext uri="{FF2B5EF4-FFF2-40B4-BE49-F238E27FC236}">
                <a16:creationId xmlns:a16="http://schemas.microsoft.com/office/drawing/2014/main" id="{069EFBF5-90B7-4877-B41A-38A3C544A45A}"/>
              </a:ext>
            </a:extLst>
          </p:cNvPr>
          <p:cNvSpPr>
            <a:spLocks noGrp="1"/>
          </p:cNvSpPr>
          <p:nvPr>
            <p:ph type="pic" sz="quarter" idx="14"/>
          </p:nvPr>
        </p:nvSpPr>
        <p:spPr>
          <a:xfrm>
            <a:off x="4804309" y="1701800"/>
            <a:ext cx="3862602" cy="4529667"/>
          </a:xfrm>
          <a:prstGeom prst="rect">
            <a:avLst/>
          </a:prstGeom>
          <a:noFill/>
        </p:spPr>
        <p:txBody>
          <a:bodyPr/>
          <a:lstStyle>
            <a:lvl1pPr marL="0" indent="0">
              <a:buNone/>
              <a:defRPr sz="1400">
                <a:latin typeface="Aptos" panose="020B0004020202020204" pitchFamily="34" charset="0"/>
              </a:defRPr>
            </a:lvl1pPr>
          </a:lstStyle>
          <a:p>
            <a:pPr lvl="0"/>
            <a:endParaRPr lang="en-US" noProof="0"/>
          </a:p>
        </p:txBody>
      </p:sp>
      <p:sp>
        <p:nvSpPr>
          <p:cNvPr id="20" name="Rectangle 4">
            <a:extLst>
              <a:ext uri="{FF2B5EF4-FFF2-40B4-BE49-F238E27FC236}">
                <a16:creationId xmlns:a16="http://schemas.microsoft.com/office/drawing/2014/main" id="{41C58D0D-E366-4E74-B332-1954C9F20FEF}"/>
              </a:ext>
            </a:extLst>
          </p:cNvPr>
          <p:cNvSpPr>
            <a:spLocks noChangeArrowheads="1"/>
          </p:cNvSpPr>
          <p:nvPr userDrawn="1"/>
        </p:nvSpPr>
        <p:spPr bwMode="auto">
          <a:xfrm>
            <a:off x="8839201" y="1699684"/>
            <a:ext cx="2438400" cy="25400"/>
          </a:xfrm>
          <a:prstGeom prst="rect">
            <a:avLst/>
          </a:prstGeom>
          <a:solidFill>
            <a:srgbClr val="E31936"/>
          </a:solidFill>
          <a:ln>
            <a:noFill/>
          </a:ln>
        </p:spPr>
        <p:txBody>
          <a:bodyPr/>
          <a:lstStyle>
            <a:lvl1pPr>
              <a:defRPr sz="3400">
                <a:solidFill>
                  <a:schemeClr val="tx1"/>
                </a:solidFill>
                <a:latin typeface="Arial" panose="020B0604020202020204" pitchFamily="34" charset="0"/>
                <a:ea typeface="MS PGothic" panose="020B0600070205080204" pitchFamily="34" charset="-128"/>
              </a:defRPr>
            </a:lvl1pPr>
            <a:lvl2pPr marL="742950" indent="-285750">
              <a:defRPr sz="3400">
                <a:solidFill>
                  <a:schemeClr val="tx1"/>
                </a:solidFill>
                <a:latin typeface="Arial" panose="020B0604020202020204" pitchFamily="34" charset="0"/>
                <a:ea typeface="MS PGothic" panose="020B0600070205080204" pitchFamily="34" charset="-128"/>
              </a:defRPr>
            </a:lvl2pPr>
            <a:lvl3pPr marL="1143000" indent="-228600">
              <a:defRPr sz="3400">
                <a:solidFill>
                  <a:schemeClr val="tx1"/>
                </a:solidFill>
                <a:latin typeface="Arial" panose="020B0604020202020204" pitchFamily="34" charset="0"/>
                <a:ea typeface="MS PGothic" panose="020B0600070205080204" pitchFamily="34" charset="-128"/>
              </a:defRPr>
            </a:lvl3pPr>
            <a:lvl4pPr marL="1600200" indent="-228600">
              <a:defRPr sz="3400">
                <a:solidFill>
                  <a:schemeClr val="tx1"/>
                </a:solidFill>
                <a:latin typeface="Arial" panose="020B0604020202020204" pitchFamily="34" charset="0"/>
                <a:ea typeface="MS PGothic" panose="020B0600070205080204" pitchFamily="34" charset="-128"/>
              </a:defRPr>
            </a:lvl4pPr>
            <a:lvl5pPr marL="2057400" indent="-228600">
              <a:defRPr sz="3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defRPr/>
            </a:pPr>
            <a:endParaRPr lang="en-US" altLang="en-US" sz="3200">
              <a:solidFill>
                <a:srgbClr val="000000"/>
              </a:solidFill>
              <a:latin typeface="Aptos" panose="020B0004020202020204" pitchFamily="34" charset="0"/>
            </a:endParaRPr>
          </a:p>
        </p:txBody>
      </p:sp>
      <p:sp>
        <p:nvSpPr>
          <p:cNvPr id="21" name="Rectangle 4">
            <a:extLst>
              <a:ext uri="{FF2B5EF4-FFF2-40B4-BE49-F238E27FC236}">
                <a16:creationId xmlns:a16="http://schemas.microsoft.com/office/drawing/2014/main" id="{605CC7B9-A930-47F9-9F0F-FA00DB47FD25}"/>
              </a:ext>
            </a:extLst>
          </p:cNvPr>
          <p:cNvSpPr>
            <a:spLocks noChangeArrowheads="1"/>
          </p:cNvSpPr>
          <p:nvPr userDrawn="1"/>
        </p:nvSpPr>
        <p:spPr bwMode="auto">
          <a:xfrm>
            <a:off x="8839201" y="6206067"/>
            <a:ext cx="2438400" cy="25400"/>
          </a:xfrm>
          <a:prstGeom prst="rect">
            <a:avLst/>
          </a:prstGeom>
          <a:solidFill>
            <a:srgbClr val="E31936"/>
          </a:solidFill>
          <a:ln>
            <a:noFill/>
          </a:ln>
        </p:spPr>
        <p:txBody>
          <a:bodyPr/>
          <a:lstStyle>
            <a:lvl1pPr>
              <a:defRPr sz="3400">
                <a:solidFill>
                  <a:schemeClr val="tx1"/>
                </a:solidFill>
                <a:latin typeface="Arial" panose="020B0604020202020204" pitchFamily="34" charset="0"/>
                <a:ea typeface="MS PGothic" panose="020B0600070205080204" pitchFamily="34" charset="-128"/>
              </a:defRPr>
            </a:lvl1pPr>
            <a:lvl2pPr marL="742950" indent="-285750">
              <a:defRPr sz="3400">
                <a:solidFill>
                  <a:schemeClr val="tx1"/>
                </a:solidFill>
                <a:latin typeface="Arial" panose="020B0604020202020204" pitchFamily="34" charset="0"/>
                <a:ea typeface="MS PGothic" panose="020B0600070205080204" pitchFamily="34" charset="-128"/>
              </a:defRPr>
            </a:lvl2pPr>
            <a:lvl3pPr marL="1143000" indent="-228600">
              <a:defRPr sz="3400">
                <a:solidFill>
                  <a:schemeClr val="tx1"/>
                </a:solidFill>
                <a:latin typeface="Arial" panose="020B0604020202020204" pitchFamily="34" charset="0"/>
                <a:ea typeface="MS PGothic" panose="020B0600070205080204" pitchFamily="34" charset="-128"/>
              </a:defRPr>
            </a:lvl3pPr>
            <a:lvl4pPr marL="1600200" indent="-228600">
              <a:defRPr sz="3400">
                <a:solidFill>
                  <a:schemeClr val="tx1"/>
                </a:solidFill>
                <a:latin typeface="Arial" panose="020B0604020202020204" pitchFamily="34" charset="0"/>
                <a:ea typeface="MS PGothic" panose="020B0600070205080204" pitchFamily="34" charset="-128"/>
              </a:defRPr>
            </a:lvl4pPr>
            <a:lvl5pPr marL="2057400" indent="-228600">
              <a:defRPr sz="3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defRPr/>
            </a:pPr>
            <a:endParaRPr lang="en-US" altLang="en-US" sz="3200" dirty="0">
              <a:solidFill>
                <a:srgbClr val="000000"/>
              </a:solidFill>
              <a:latin typeface="Aptos" panose="020B0004020202020204" pitchFamily="34" charset="0"/>
            </a:endParaRPr>
          </a:p>
        </p:txBody>
      </p:sp>
      <p:sp>
        <p:nvSpPr>
          <p:cNvPr id="22" name="Content Placeholder 2">
            <a:extLst>
              <a:ext uri="{FF2B5EF4-FFF2-40B4-BE49-F238E27FC236}">
                <a16:creationId xmlns:a16="http://schemas.microsoft.com/office/drawing/2014/main" id="{7BBFEE9A-AEE6-423D-A86C-43CB737B681A}"/>
              </a:ext>
            </a:extLst>
          </p:cNvPr>
          <p:cNvSpPr>
            <a:spLocks noGrp="1"/>
          </p:cNvSpPr>
          <p:nvPr>
            <p:ph idx="1" hasCustomPrompt="1"/>
          </p:nvPr>
        </p:nvSpPr>
        <p:spPr>
          <a:xfrm>
            <a:off x="8952384" y="1853563"/>
            <a:ext cx="2325217" cy="4140837"/>
          </a:xfrm>
          <a:prstGeom prst="rect">
            <a:avLst/>
          </a:prstGeom>
        </p:spPr>
        <p:txBody>
          <a:bodyPr lIns="0"/>
          <a:lstStyle>
            <a:lvl1pPr marL="0" indent="0">
              <a:lnSpc>
                <a:spcPct val="100000"/>
              </a:lnSpc>
              <a:spcBef>
                <a:spcPts val="450"/>
              </a:spcBef>
              <a:spcAft>
                <a:spcPts val="900"/>
              </a:spcAft>
              <a:buNone/>
              <a:defRPr sz="1600">
                <a:solidFill>
                  <a:schemeClr val="bg1"/>
                </a:solidFill>
                <a:latin typeface="Aptos" panose="020B0004020202020204" pitchFamily="34" charset="0"/>
                <a:cs typeface="Arial"/>
              </a:defRPr>
            </a:lvl1pPr>
            <a:lvl2pPr marL="168275" indent="-168275">
              <a:lnSpc>
                <a:spcPct val="100000"/>
              </a:lnSpc>
              <a:spcBef>
                <a:spcPts val="0"/>
              </a:spcBef>
              <a:spcAft>
                <a:spcPts val="450"/>
              </a:spcAft>
              <a:buFont typeface="Aptos" panose="020B0004020202020204" pitchFamily="34" charset="0"/>
              <a:buChar char="−"/>
              <a:tabLst/>
              <a:defRPr sz="1467">
                <a:solidFill>
                  <a:schemeClr val="bg1"/>
                </a:solidFill>
                <a:latin typeface="Aptos" panose="020B0004020202020204" pitchFamily="34" charset="0"/>
                <a:cs typeface="Arial"/>
              </a:defRPr>
            </a:lvl2pPr>
            <a:lvl3pPr marL="304792" indent="0">
              <a:lnSpc>
                <a:spcPct val="100000"/>
              </a:lnSpc>
              <a:spcBef>
                <a:spcPts val="0"/>
              </a:spcBef>
              <a:spcAft>
                <a:spcPts val="1467"/>
              </a:spcAft>
              <a:buNone/>
              <a:defRPr sz="1467">
                <a:solidFill>
                  <a:schemeClr val="bg1">
                    <a:lumMod val="85000"/>
                  </a:schemeClr>
                </a:solidFill>
                <a:latin typeface="Futura Md BT" panose="020B0602020204020303" pitchFamily="34" charset="0"/>
                <a:cs typeface="Arial"/>
              </a:defRPr>
            </a:lvl3pPr>
            <a:lvl4pPr marL="607469" indent="-154513">
              <a:lnSpc>
                <a:spcPct val="100000"/>
              </a:lnSpc>
              <a:spcBef>
                <a:spcPts val="0"/>
              </a:spcBef>
              <a:spcAft>
                <a:spcPts val="1467"/>
              </a:spcAft>
              <a:defRPr sz="1467">
                <a:solidFill>
                  <a:schemeClr val="bg1">
                    <a:lumMod val="85000"/>
                  </a:schemeClr>
                </a:solidFill>
                <a:latin typeface="Futura Md BT" panose="020B0602020204020303" pitchFamily="34" charset="0"/>
                <a:cs typeface="Arial"/>
              </a:defRPr>
            </a:lvl4pPr>
            <a:lvl5pPr marL="922844" indent="-160863">
              <a:lnSpc>
                <a:spcPct val="100000"/>
              </a:lnSpc>
              <a:spcBef>
                <a:spcPts val="0"/>
              </a:spcBef>
              <a:spcAft>
                <a:spcPts val="1467"/>
              </a:spcAft>
              <a:defRPr sz="1467">
                <a:solidFill>
                  <a:schemeClr val="bg1">
                    <a:lumMod val="85000"/>
                  </a:schemeClr>
                </a:solidFill>
                <a:latin typeface="Futura Md BT" panose="020B0602020204020303" pitchFamily="34" charset="0"/>
                <a:cs typeface="Arial"/>
              </a:defRPr>
            </a:lvl5pPr>
          </a:lstStyle>
          <a:p>
            <a:pPr lvl="0"/>
            <a:r>
              <a:rPr lang="en-US" dirty="0"/>
              <a:t>Edit Master text styles</a:t>
            </a:r>
          </a:p>
          <a:p>
            <a:pPr lvl="1"/>
            <a:r>
              <a:rPr lang="en-US" dirty="0"/>
              <a:t>Second level</a:t>
            </a:r>
          </a:p>
        </p:txBody>
      </p:sp>
      <p:sp>
        <p:nvSpPr>
          <p:cNvPr id="2" name="Text Placeholder 7">
            <a:extLst>
              <a:ext uri="{FF2B5EF4-FFF2-40B4-BE49-F238E27FC236}">
                <a16:creationId xmlns:a16="http://schemas.microsoft.com/office/drawing/2014/main" id="{0E31551D-36A3-997A-006E-1B1104F75459}"/>
              </a:ext>
            </a:extLst>
          </p:cNvPr>
          <p:cNvSpPr>
            <a:spLocks noGrp="1"/>
          </p:cNvSpPr>
          <p:nvPr>
            <p:ph type="body" sz="quarter" idx="10"/>
          </p:nvPr>
        </p:nvSpPr>
        <p:spPr>
          <a:xfrm>
            <a:off x="1507203" y="451178"/>
            <a:ext cx="6118167" cy="204183"/>
          </a:xfrm>
          <a:prstGeom prst="rect">
            <a:avLst/>
          </a:prstGeom>
        </p:spPr>
        <p:txBody>
          <a:bodyPr lIns="0" tIns="0" rIns="0" bIns="0" anchor="ctr"/>
          <a:lstStyle>
            <a:lvl1pPr marL="0" indent="0">
              <a:buNone/>
              <a:defRPr sz="1067" b="1" cap="all" spc="133" baseline="0">
                <a:solidFill>
                  <a:srgbClr val="E31936"/>
                </a:solidFill>
                <a:latin typeface="Aptos" panose="020B0004020202020204" pitchFamily="34" charset="0"/>
              </a:defRPr>
            </a:lvl1pPr>
          </a:lstStyle>
          <a:p>
            <a:pPr lvl="0"/>
            <a:r>
              <a:rPr lang="en-US" dirty="0"/>
              <a:t>Edit Master text styles</a:t>
            </a:r>
          </a:p>
        </p:txBody>
      </p:sp>
      <p:pic>
        <p:nvPicPr>
          <p:cNvPr id="7" name="Picture 7">
            <a:extLst>
              <a:ext uri="{FF2B5EF4-FFF2-40B4-BE49-F238E27FC236}">
                <a16:creationId xmlns:a16="http://schemas.microsoft.com/office/drawing/2014/main" id="{65637F8A-9B93-350C-2008-12FBE996C4E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03818" y="336647"/>
            <a:ext cx="389984" cy="39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760869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Large Image)">
    <p:spTree>
      <p:nvGrpSpPr>
        <p:cNvPr id="1" name=""/>
        <p:cNvGrpSpPr/>
        <p:nvPr/>
      </p:nvGrpSpPr>
      <p:grpSpPr>
        <a:xfrm>
          <a:off x="0" y="0"/>
          <a:ext cx="0" cy="0"/>
          <a:chOff x="0" y="0"/>
          <a:chExt cx="0" cy="0"/>
        </a:xfrm>
      </p:grpSpPr>
      <p:sp>
        <p:nvSpPr>
          <p:cNvPr id="14" name="Picture Placeholder 3">
            <a:extLst>
              <a:ext uri="{FF2B5EF4-FFF2-40B4-BE49-F238E27FC236}">
                <a16:creationId xmlns:a16="http://schemas.microsoft.com/office/drawing/2014/main" id="{48E69DB2-7668-497A-B99A-EEE4ABCAAA7A}"/>
              </a:ext>
            </a:extLst>
          </p:cNvPr>
          <p:cNvSpPr>
            <a:spLocks noGrp="1"/>
          </p:cNvSpPr>
          <p:nvPr>
            <p:ph type="pic" sz="quarter" idx="19"/>
          </p:nvPr>
        </p:nvSpPr>
        <p:spPr>
          <a:xfrm>
            <a:off x="905431" y="1428108"/>
            <a:ext cx="10378518" cy="5429891"/>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6" name="Text Placeholder 2"/>
          <p:cNvSpPr>
            <a:spLocks noGrp="1"/>
          </p:cNvSpPr>
          <p:nvPr>
            <p:ph type="body" idx="1"/>
          </p:nvPr>
        </p:nvSpPr>
        <p:spPr>
          <a:xfrm>
            <a:off x="1527240" y="500816"/>
            <a:ext cx="9902759" cy="1001974"/>
          </a:xfrm>
          <a:prstGeom prst="rect">
            <a:avLst/>
          </a:prstGeom>
        </p:spPr>
        <p:txBody>
          <a:bodyPr lIns="0"/>
          <a:lstStyle>
            <a:lvl1pPr marL="0" indent="0" algn="r">
              <a:lnSpc>
                <a:spcPct val="100000"/>
              </a:lnSpc>
              <a:buNone/>
              <a:defRPr sz="2600" b="1" i="0" cap="all" spc="400" baseline="0">
                <a:solidFill>
                  <a:srgbClr val="52845A"/>
                </a:solidFill>
                <a:latin typeface="Aptos" panose="020B0004020202020204" pitchFamily="34" charset="0"/>
                <a:cs typeface="Arial"/>
              </a:defRPr>
            </a:lvl1pPr>
            <a:lvl2pPr marL="853111" indent="0">
              <a:buNone/>
              <a:defRPr sz="3333"/>
            </a:lvl2pPr>
            <a:lvl3pPr marL="1706221" indent="0">
              <a:buNone/>
              <a:defRPr sz="2933"/>
            </a:lvl3pPr>
            <a:lvl4pPr marL="2559332" indent="0">
              <a:buNone/>
              <a:defRPr sz="2667"/>
            </a:lvl4pPr>
            <a:lvl5pPr marL="3412444" indent="0">
              <a:buNone/>
              <a:defRPr sz="2667"/>
            </a:lvl5pPr>
            <a:lvl6pPr marL="4265555" indent="0">
              <a:buNone/>
              <a:defRPr sz="2667"/>
            </a:lvl6pPr>
            <a:lvl7pPr marL="5118669" indent="0">
              <a:buNone/>
              <a:defRPr sz="2667"/>
            </a:lvl7pPr>
            <a:lvl8pPr marL="5971780" indent="0">
              <a:buNone/>
              <a:defRPr sz="2667"/>
            </a:lvl8pPr>
            <a:lvl9pPr marL="6824891" indent="0">
              <a:buNone/>
              <a:defRPr sz="2667"/>
            </a:lvl9pPr>
          </a:lstStyle>
          <a:p>
            <a:pPr lvl="0"/>
            <a:r>
              <a:rPr lang="en-US" dirty="0"/>
              <a:t>Edit Master text styles</a:t>
            </a:r>
          </a:p>
        </p:txBody>
      </p:sp>
      <p:pic>
        <p:nvPicPr>
          <p:cNvPr id="9" name="Picture 7">
            <a:extLst>
              <a:ext uri="{FF2B5EF4-FFF2-40B4-BE49-F238E27FC236}">
                <a16:creationId xmlns:a16="http://schemas.microsoft.com/office/drawing/2014/main" id="{A24B8CC8-4FFA-AC03-FF23-F620539B5436}"/>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03818" y="336647"/>
            <a:ext cx="389984" cy="39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8112572"/>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1_Small Size Content Only">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8D8C561-02E2-4ABF-9F27-9FF4313E7157}"/>
              </a:ext>
            </a:extLst>
          </p:cNvPr>
          <p:cNvSpPr>
            <a:spLocks noGrp="1"/>
          </p:cNvSpPr>
          <p:nvPr>
            <p:ph type="pic" sz="quarter" idx="13"/>
          </p:nvPr>
        </p:nvSpPr>
        <p:spPr>
          <a:xfrm>
            <a:off x="903817" y="1701800"/>
            <a:ext cx="3862602" cy="4529667"/>
          </a:xfrm>
          <a:prstGeom prst="rect">
            <a:avLst/>
          </a:prstGeom>
          <a:noFill/>
        </p:spPr>
        <p:txBody>
          <a:bodyPr/>
          <a:lstStyle>
            <a:lvl1pPr marL="0" indent="0">
              <a:buNone/>
              <a:defRPr sz="1400">
                <a:latin typeface="Aptos" panose="020B0004020202020204" pitchFamily="34" charset="0"/>
              </a:defRPr>
            </a:lvl1pPr>
          </a:lstStyle>
          <a:p>
            <a:pPr lvl="0"/>
            <a:endParaRPr lang="en-US" noProof="0"/>
          </a:p>
        </p:txBody>
      </p:sp>
      <p:sp>
        <p:nvSpPr>
          <p:cNvPr id="6" name="Rectangle 6">
            <a:extLst>
              <a:ext uri="{FF2B5EF4-FFF2-40B4-BE49-F238E27FC236}">
                <a16:creationId xmlns:a16="http://schemas.microsoft.com/office/drawing/2014/main" id="{AB4141BD-EF82-4C9E-BCA9-01E54D774015}"/>
              </a:ext>
            </a:extLst>
          </p:cNvPr>
          <p:cNvSpPr>
            <a:spLocks noChangeArrowheads="1"/>
          </p:cNvSpPr>
          <p:nvPr userDrawn="1"/>
        </p:nvSpPr>
        <p:spPr bwMode="auto">
          <a:xfrm>
            <a:off x="10687051" y="6468533"/>
            <a:ext cx="609600" cy="18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sz="3400">
                <a:solidFill>
                  <a:schemeClr val="tx1"/>
                </a:solidFill>
                <a:latin typeface="Arial" panose="020B0604020202020204" pitchFamily="34" charset="0"/>
                <a:ea typeface="MS PGothic" panose="020B0600070205080204" pitchFamily="34" charset="-128"/>
              </a:defRPr>
            </a:lvl1pPr>
            <a:lvl2pPr marL="742950" indent="-285750" defTabSz="912813">
              <a:defRPr sz="3400">
                <a:solidFill>
                  <a:schemeClr val="tx1"/>
                </a:solidFill>
                <a:latin typeface="Arial" panose="020B0604020202020204" pitchFamily="34" charset="0"/>
                <a:ea typeface="MS PGothic" panose="020B0600070205080204" pitchFamily="34" charset="-128"/>
              </a:defRPr>
            </a:lvl2pPr>
            <a:lvl3pPr marL="1143000" indent="-228600" defTabSz="912813">
              <a:defRPr sz="3400">
                <a:solidFill>
                  <a:schemeClr val="tx1"/>
                </a:solidFill>
                <a:latin typeface="Arial" panose="020B0604020202020204" pitchFamily="34" charset="0"/>
                <a:ea typeface="MS PGothic" panose="020B0600070205080204" pitchFamily="34" charset="-128"/>
              </a:defRPr>
            </a:lvl3pPr>
            <a:lvl4pPr marL="1600200" indent="-228600" defTabSz="912813">
              <a:defRPr sz="3400">
                <a:solidFill>
                  <a:schemeClr val="tx1"/>
                </a:solidFill>
                <a:latin typeface="Arial" panose="020B0604020202020204" pitchFamily="34" charset="0"/>
                <a:ea typeface="MS PGothic" panose="020B0600070205080204" pitchFamily="34" charset="-128"/>
              </a:defRPr>
            </a:lvl4pPr>
            <a:lvl5pPr marL="2057400" indent="-228600" defTabSz="912813">
              <a:defRPr sz="3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lgn="r">
              <a:defRPr/>
            </a:pPr>
            <a:fld id="{190CD522-B7D8-48B4-914F-B615231BED07}" type="slidenum">
              <a:rPr lang="en-US" altLang="en-US" sz="933" smtClean="0">
                <a:solidFill>
                  <a:srgbClr val="7F7F7F"/>
                </a:solidFill>
                <a:latin typeface="Aptos" panose="020B0004020202020204" pitchFamily="34" charset="0"/>
              </a:rPr>
              <a:pPr algn="r">
                <a:defRPr/>
              </a:pPr>
              <a:t>‹#›</a:t>
            </a:fld>
            <a:endParaRPr lang="en-US" altLang="en-US" sz="933">
              <a:solidFill>
                <a:srgbClr val="7F7F7F"/>
              </a:solidFill>
              <a:latin typeface="Aptos" panose="020B0004020202020204" pitchFamily="34" charset="0"/>
            </a:endParaRPr>
          </a:p>
        </p:txBody>
      </p:sp>
      <p:sp>
        <p:nvSpPr>
          <p:cNvPr id="18" name="Title 1">
            <a:extLst>
              <a:ext uri="{FF2B5EF4-FFF2-40B4-BE49-F238E27FC236}">
                <a16:creationId xmlns:a16="http://schemas.microsoft.com/office/drawing/2014/main" id="{028C1278-D10C-4BC8-B6DA-BFDD151E4332}"/>
              </a:ext>
            </a:extLst>
          </p:cNvPr>
          <p:cNvSpPr>
            <a:spLocks noGrp="1"/>
          </p:cNvSpPr>
          <p:nvPr>
            <p:ph type="title"/>
          </p:nvPr>
        </p:nvSpPr>
        <p:spPr>
          <a:xfrm>
            <a:off x="903817" y="1266825"/>
            <a:ext cx="10373784" cy="312928"/>
          </a:xfrm>
          <a:prstGeom prst="rect">
            <a:avLst/>
          </a:prstGeom>
        </p:spPr>
        <p:txBody>
          <a:bodyPr lIns="0" bIns="0"/>
          <a:lstStyle>
            <a:lvl1pPr>
              <a:defRPr sz="2400">
                <a:solidFill>
                  <a:schemeClr val="bg1"/>
                </a:solidFill>
                <a:latin typeface="Aptos" panose="020B0004020202020204" pitchFamily="34" charset="0"/>
              </a:defRPr>
            </a:lvl1pPr>
          </a:lstStyle>
          <a:p>
            <a:r>
              <a:rPr lang="en-US" dirty="0"/>
              <a:t>Click to edit Master title style</a:t>
            </a:r>
          </a:p>
        </p:txBody>
      </p:sp>
      <p:sp>
        <p:nvSpPr>
          <p:cNvPr id="20" name="Rectangle 4">
            <a:extLst>
              <a:ext uri="{FF2B5EF4-FFF2-40B4-BE49-F238E27FC236}">
                <a16:creationId xmlns:a16="http://schemas.microsoft.com/office/drawing/2014/main" id="{41C58D0D-E366-4E74-B332-1954C9F20FEF}"/>
              </a:ext>
            </a:extLst>
          </p:cNvPr>
          <p:cNvSpPr>
            <a:spLocks noChangeArrowheads="1"/>
          </p:cNvSpPr>
          <p:nvPr userDrawn="1"/>
        </p:nvSpPr>
        <p:spPr bwMode="auto">
          <a:xfrm>
            <a:off x="7542770" y="1699684"/>
            <a:ext cx="3734831" cy="25400"/>
          </a:xfrm>
          <a:prstGeom prst="rect">
            <a:avLst/>
          </a:prstGeom>
          <a:solidFill>
            <a:srgbClr val="E31936"/>
          </a:solidFill>
          <a:ln>
            <a:noFill/>
          </a:ln>
        </p:spPr>
        <p:txBody>
          <a:bodyPr/>
          <a:lstStyle>
            <a:lvl1pPr>
              <a:defRPr sz="3400">
                <a:solidFill>
                  <a:schemeClr val="tx1"/>
                </a:solidFill>
                <a:latin typeface="Arial" panose="020B0604020202020204" pitchFamily="34" charset="0"/>
                <a:ea typeface="MS PGothic" panose="020B0600070205080204" pitchFamily="34" charset="-128"/>
              </a:defRPr>
            </a:lvl1pPr>
            <a:lvl2pPr marL="742950" indent="-285750">
              <a:defRPr sz="3400">
                <a:solidFill>
                  <a:schemeClr val="tx1"/>
                </a:solidFill>
                <a:latin typeface="Arial" panose="020B0604020202020204" pitchFamily="34" charset="0"/>
                <a:ea typeface="MS PGothic" panose="020B0600070205080204" pitchFamily="34" charset="-128"/>
              </a:defRPr>
            </a:lvl2pPr>
            <a:lvl3pPr marL="1143000" indent="-228600">
              <a:defRPr sz="3400">
                <a:solidFill>
                  <a:schemeClr val="tx1"/>
                </a:solidFill>
                <a:latin typeface="Arial" panose="020B0604020202020204" pitchFamily="34" charset="0"/>
                <a:ea typeface="MS PGothic" panose="020B0600070205080204" pitchFamily="34" charset="-128"/>
              </a:defRPr>
            </a:lvl3pPr>
            <a:lvl4pPr marL="1600200" indent="-228600">
              <a:defRPr sz="3400">
                <a:solidFill>
                  <a:schemeClr val="tx1"/>
                </a:solidFill>
                <a:latin typeface="Arial" panose="020B0604020202020204" pitchFamily="34" charset="0"/>
                <a:ea typeface="MS PGothic" panose="020B0600070205080204" pitchFamily="34" charset="-128"/>
              </a:defRPr>
            </a:lvl4pPr>
            <a:lvl5pPr marL="2057400" indent="-228600">
              <a:defRPr sz="3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defRPr/>
            </a:pPr>
            <a:endParaRPr lang="en-US" altLang="en-US" sz="3200">
              <a:solidFill>
                <a:srgbClr val="000000"/>
              </a:solidFill>
              <a:latin typeface="Aptos" panose="020B0004020202020204" pitchFamily="34" charset="0"/>
            </a:endParaRPr>
          </a:p>
        </p:txBody>
      </p:sp>
      <p:sp>
        <p:nvSpPr>
          <p:cNvPr id="21" name="Rectangle 4">
            <a:extLst>
              <a:ext uri="{FF2B5EF4-FFF2-40B4-BE49-F238E27FC236}">
                <a16:creationId xmlns:a16="http://schemas.microsoft.com/office/drawing/2014/main" id="{605CC7B9-A930-47F9-9F0F-FA00DB47FD25}"/>
              </a:ext>
            </a:extLst>
          </p:cNvPr>
          <p:cNvSpPr>
            <a:spLocks noChangeArrowheads="1"/>
          </p:cNvSpPr>
          <p:nvPr userDrawn="1"/>
        </p:nvSpPr>
        <p:spPr bwMode="auto">
          <a:xfrm>
            <a:off x="7542770" y="6206067"/>
            <a:ext cx="3734831" cy="25400"/>
          </a:xfrm>
          <a:prstGeom prst="rect">
            <a:avLst/>
          </a:prstGeom>
          <a:solidFill>
            <a:srgbClr val="E31936"/>
          </a:solidFill>
          <a:ln>
            <a:noFill/>
          </a:ln>
        </p:spPr>
        <p:txBody>
          <a:bodyPr/>
          <a:lstStyle>
            <a:lvl1pPr>
              <a:defRPr sz="3400">
                <a:solidFill>
                  <a:schemeClr val="tx1"/>
                </a:solidFill>
                <a:latin typeface="Arial" panose="020B0604020202020204" pitchFamily="34" charset="0"/>
                <a:ea typeface="MS PGothic" panose="020B0600070205080204" pitchFamily="34" charset="-128"/>
              </a:defRPr>
            </a:lvl1pPr>
            <a:lvl2pPr marL="742950" indent="-285750">
              <a:defRPr sz="3400">
                <a:solidFill>
                  <a:schemeClr val="tx1"/>
                </a:solidFill>
                <a:latin typeface="Arial" panose="020B0604020202020204" pitchFamily="34" charset="0"/>
                <a:ea typeface="MS PGothic" panose="020B0600070205080204" pitchFamily="34" charset="-128"/>
              </a:defRPr>
            </a:lvl2pPr>
            <a:lvl3pPr marL="1143000" indent="-228600">
              <a:defRPr sz="3400">
                <a:solidFill>
                  <a:schemeClr val="tx1"/>
                </a:solidFill>
                <a:latin typeface="Arial" panose="020B0604020202020204" pitchFamily="34" charset="0"/>
                <a:ea typeface="MS PGothic" panose="020B0600070205080204" pitchFamily="34" charset="-128"/>
              </a:defRPr>
            </a:lvl3pPr>
            <a:lvl4pPr marL="1600200" indent="-228600">
              <a:defRPr sz="3400">
                <a:solidFill>
                  <a:schemeClr val="tx1"/>
                </a:solidFill>
                <a:latin typeface="Arial" panose="020B0604020202020204" pitchFamily="34" charset="0"/>
                <a:ea typeface="MS PGothic" panose="020B0600070205080204" pitchFamily="34" charset="-128"/>
              </a:defRPr>
            </a:lvl4pPr>
            <a:lvl5pPr marL="2057400" indent="-228600">
              <a:defRPr sz="3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defRPr/>
            </a:pPr>
            <a:endParaRPr lang="en-US" altLang="en-US" sz="3200" dirty="0">
              <a:solidFill>
                <a:srgbClr val="000000"/>
              </a:solidFill>
              <a:latin typeface="Aptos" panose="020B0004020202020204" pitchFamily="34" charset="0"/>
            </a:endParaRPr>
          </a:p>
        </p:txBody>
      </p:sp>
      <p:sp>
        <p:nvSpPr>
          <p:cNvPr id="22" name="Content Placeholder 2">
            <a:extLst>
              <a:ext uri="{FF2B5EF4-FFF2-40B4-BE49-F238E27FC236}">
                <a16:creationId xmlns:a16="http://schemas.microsoft.com/office/drawing/2014/main" id="{7BBFEE9A-AEE6-423D-A86C-43CB737B681A}"/>
              </a:ext>
            </a:extLst>
          </p:cNvPr>
          <p:cNvSpPr>
            <a:spLocks noGrp="1"/>
          </p:cNvSpPr>
          <p:nvPr>
            <p:ph idx="1"/>
          </p:nvPr>
        </p:nvSpPr>
        <p:spPr>
          <a:xfrm>
            <a:off x="7687994" y="1853563"/>
            <a:ext cx="3589608" cy="4140837"/>
          </a:xfrm>
          <a:prstGeom prst="rect">
            <a:avLst/>
          </a:prstGeom>
        </p:spPr>
        <p:txBody>
          <a:bodyPr lIns="0"/>
          <a:lstStyle>
            <a:lvl1pPr marL="0" indent="0">
              <a:lnSpc>
                <a:spcPct val="100000"/>
              </a:lnSpc>
              <a:spcBef>
                <a:spcPts val="0"/>
              </a:spcBef>
              <a:spcAft>
                <a:spcPts val="1467"/>
              </a:spcAft>
              <a:buNone/>
              <a:defRPr sz="1600">
                <a:solidFill>
                  <a:schemeClr val="bg1"/>
                </a:solidFill>
                <a:latin typeface="Aptos" panose="020B0004020202020204" pitchFamily="34" charset="0"/>
                <a:cs typeface="Arial"/>
              </a:defRPr>
            </a:lvl1pPr>
            <a:lvl2pPr marL="0" indent="0">
              <a:lnSpc>
                <a:spcPct val="100000"/>
              </a:lnSpc>
              <a:spcBef>
                <a:spcPts val="0"/>
              </a:spcBef>
              <a:spcAft>
                <a:spcPts val="1467"/>
              </a:spcAft>
              <a:buNone/>
              <a:tabLst/>
              <a:defRPr sz="1467">
                <a:solidFill>
                  <a:schemeClr val="bg1"/>
                </a:solidFill>
                <a:latin typeface="Aptos" panose="020B0004020202020204" pitchFamily="34" charset="0"/>
                <a:cs typeface="Arial"/>
              </a:defRPr>
            </a:lvl2pPr>
            <a:lvl3pPr marL="304792" indent="0">
              <a:lnSpc>
                <a:spcPct val="100000"/>
              </a:lnSpc>
              <a:spcBef>
                <a:spcPts val="0"/>
              </a:spcBef>
              <a:spcAft>
                <a:spcPts val="1467"/>
              </a:spcAft>
              <a:buNone/>
              <a:defRPr sz="1467">
                <a:solidFill>
                  <a:schemeClr val="bg1">
                    <a:lumMod val="85000"/>
                  </a:schemeClr>
                </a:solidFill>
                <a:latin typeface="Futura Md BT" panose="020B0602020204020303" pitchFamily="34" charset="0"/>
                <a:cs typeface="Arial"/>
              </a:defRPr>
            </a:lvl3pPr>
            <a:lvl4pPr marL="607469" indent="-154513">
              <a:lnSpc>
                <a:spcPct val="100000"/>
              </a:lnSpc>
              <a:spcBef>
                <a:spcPts val="0"/>
              </a:spcBef>
              <a:spcAft>
                <a:spcPts val="1467"/>
              </a:spcAft>
              <a:defRPr sz="1467">
                <a:solidFill>
                  <a:schemeClr val="bg1">
                    <a:lumMod val="85000"/>
                  </a:schemeClr>
                </a:solidFill>
                <a:latin typeface="Futura Md BT" panose="020B0602020204020303" pitchFamily="34" charset="0"/>
                <a:cs typeface="Arial"/>
              </a:defRPr>
            </a:lvl4pPr>
            <a:lvl5pPr marL="922844" indent="-160863">
              <a:lnSpc>
                <a:spcPct val="100000"/>
              </a:lnSpc>
              <a:spcBef>
                <a:spcPts val="0"/>
              </a:spcBef>
              <a:spcAft>
                <a:spcPts val="1467"/>
              </a:spcAft>
              <a:defRPr sz="1467">
                <a:solidFill>
                  <a:schemeClr val="bg1">
                    <a:lumMod val="85000"/>
                  </a:schemeClr>
                </a:solidFill>
                <a:latin typeface="Futura Md BT" panose="020B0602020204020303" pitchFamily="34" charset="0"/>
                <a:cs typeface="Arial"/>
              </a:defRPr>
            </a:lvl5pPr>
          </a:lstStyle>
          <a:p>
            <a:pPr lvl="0"/>
            <a:r>
              <a:rPr lang="en-US" dirty="0"/>
              <a:t>Edit Master text styles</a:t>
            </a:r>
          </a:p>
          <a:p>
            <a:pPr lvl="1"/>
            <a:r>
              <a:rPr lang="en-US" dirty="0"/>
              <a:t>Second level</a:t>
            </a:r>
          </a:p>
        </p:txBody>
      </p:sp>
      <p:sp>
        <p:nvSpPr>
          <p:cNvPr id="13" name="Picture Placeholder 3">
            <a:extLst>
              <a:ext uri="{FF2B5EF4-FFF2-40B4-BE49-F238E27FC236}">
                <a16:creationId xmlns:a16="http://schemas.microsoft.com/office/drawing/2014/main" id="{027EC91A-2650-40BA-9000-507BDB02F9E0}"/>
              </a:ext>
            </a:extLst>
          </p:cNvPr>
          <p:cNvSpPr>
            <a:spLocks noGrp="1"/>
          </p:cNvSpPr>
          <p:nvPr>
            <p:ph type="pic" sz="quarter" idx="19"/>
          </p:nvPr>
        </p:nvSpPr>
        <p:spPr>
          <a:xfrm>
            <a:off x="4810682" y="1701799"/>
            <a:ext cx="2584704" cy="2255520"/>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17" name="Picture Placeholder 3">
            <a:extLst>
              <a:ext uri="{FF2B5EF4-FFF2-40B4-BE49-F238E27FC236}">
                <a16:creationId xmlns:a16="http://schemas.microsoft.com/office/drawing/2014/main" id="{F3BDF210-F48A-4B39-815E-9AAA5855F0FF}"/>
              </a:ext>
            </a:extLst>
          </p:cNvPr>
          <p:cNvSpPr>
            <a:spLocks noGrp="1"/>
          </p:cNvSpPr>
          <p:nvPr>
            <p:ph type="pic" sz="quarter" idx="20"/>
          </p:nvPr>
        </p:nvSpPr>
        <p:spPr>
          <a:xfrm>
            <a:off x="4810682" y="3992694"/>
            <a:ext cx="2584704" cy="2238772"/>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 name="Text Placeholder 7">
            <a:extLst>
              <a:ext uri="{FF2B5EF4-FFF2-40B4-BE49-F238E27FC236}">
                <a16:creationId xmlns:a16="http://schemas.microsoft.com/office/drawing/2014/main" id="{1D33EE44-0B97-CBDD-F40B-B46D43371364}"/>
              </a:ext>
            </a:extLst>
          </p:cNvPr>
          <p:cNvSpPr>
            <a:spLocks noGrp="1"/>
          </p:cNvSpPr>
          <p:nvPr>
            <p:ph type="body" sz="quarter" idx="10"/>
          </p:nvPr>
        </p:nvSpPr>
        <p:spPr>
          <a:xfrm>
            <a:off x="1507203" y="451178"/>
            <a:ext cx="6118167" cy="204183"/>
          </a:xfrm>
          <a:prstGeom prst="rect">
            <a:avLst/>
          </a:prstGeom>
        </p:spPr>
        <p:txBody>
          <a:bodyPr lIns="0" tIns="0" rIns="0" bIns="0" anchor="ctr"/>
          <a:lstStyle>
            <a:lvl1pPr marL="0" indent="0">
              <a:buNone/>
              <a:defRPr sz="1067" b="1" cap="all" spc="133" baseline="0">
                <a:solidFill>
                  <a:srgbClr val="E31936"/>
                </a:solidFill>
                <a:latin typeface="Aptos" panose="020B0004020202020204" pitchFamily="34" charset="0"/>
              </a:defRPr>
            </a:lvl1pPr>
          </a:lstStyle>
          <a:p>
            <a:pPr lvl="0"/>
            <a:r>
              <a:rPr lang="en-US" dirty="0"/>
              <a:t>Edit Master text styles</a:t>
            </a:r>
          </a:p>
        </p:txBody>
      </p:sp>
      <p:pic>
        <p:nvPicPr>
          <p:cNvPr id="7" name="Picture 7">
            <a:extLst>
              <a:ext uri="{FF2B5EF4-FFF2-40B4-BE49-F238E27FC236}">
                <a16:creationId xmlns:a16="http://schemas.microsoft.com/office/drawing/2014/main" id="{8295F808-9A1A-61E3-8DCA-61AACD92E6C6}"/>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03818" y="336647"/>
            <a:ext cx="389984" cy="39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6340102"/>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2_Small Size Content Only">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8D8C561-02E2-4ABF-9F27-9FF4313E7157}"/>
              </a:ext>
            </a:extLst>
          </p:cNvPr>
          <p:cNvSpPr>
            <a:spLocks noGrp="1"/>
          </p:cNvSpPr>
          <p:nvPr>
            <p:ph type="pic" sz="quarter" idx="13"/>
          </p:nvPr>
        </p:nvSpPr>
        <p:spPr>
          <a:xfrm>
            <a:off x="903817" y="1701800"/>
            <a:ext cx="3862602" cy="2255519"/>
          </a:xfrm>
          <a:prstGeom prst="rect">
            <a:avLst/>
          </a:prstGeom>
          <a:noFill/>
        </p:spPr>
        <p:txBody>
          <a:bodyPr/>
          <a:lstStyle>
            <a:lvl1pPr marL="0" indent="0">
              <a:buNone/>
              <a:defRPr sz="1400">
                <a:latin typeface="Aptos" panose="020B0004020202020204" pitchFamily="34" charset="0"/>
              </a:defRPr>
            </a:lvl1pPr>
          </a:lstStyle>
          <a:p>
            <a:pPr lvl="0"/>
            <a:endParaRPr lang="en-US" noProof="0"/>
          </a:p>
        </p:txBody>
      </p:sp>
      <p:sp>
        <p:nvSpPr>
          <p:cNvPr id="6" name="Rectangle 6">
            <a:extLst>
              <a:ext uri="{FF2B5EF4-FFF2-40B4-BE49-F238E27FC236}">
                <a16:creationId xmlns:a16="http://schemas.microsoft.com/office/drawing/2014/main" id="{AB4141BD-EF82-4C9E-BCA9-01E54D774015}"/>
              </a:ext>
            </a:extLst>
          </p:cNvPr>
          <p:cNvSpPr>
            <a:spLocks noChangeArrowheads="1"/>
          </p:cNvSpPr>
          <p:nvPr userDrawn="1"/>
        </p:nvSpPr>
        <p:spPr bwMode="auto">
          <a:xfrm>
            <a:off x="10687051" y="6468533"/>
            <a:ext cx="609600" cy="18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sz="3400">
                <a:solidFill>
                  <a:schemeClr val="tx1"/>
                </a:solidFill>
                <a:latin typeface="Arial" panose="020B0604020202020204" pitchFamily="34" charset="0"/>
                <a:ea typeface="MS PGothic" panose="020B0600070205080204" pitchFamily="34" charset="-128"/>
              </a:defRPr>
            </a:lvl1pPr>
            <a:lvl2pPr marL="742950" indent="-285750" defTabSz="912813">
              <a:defRPr sz="3400">
                <a:solidFill>
                  <a:schemeClr val="tx1"/>
                </a:solidFill>
                <a:latin typeface="Arial" panose="020B0604020202020204" pitchFamily="34" charset="0"/>
                <a:ea typeface="MS PGothic" panose="020B0600070205080204" pitchFamily="34" charset="-128"/>
              </a:defRPr>
            </a:lvl2pPr>
            <a:lvl3pPr marL="1143000" indent="-228600" defTabSz="912813">
              <a:defRPr sz="3400">
                <a:solidFill>
                  <a:schemeClr val="tx1"/>
                </a:solidFill>
                <a:latin typeface="Arial" panose="020B0604020202020204" pitchFamily="34" charset="0"/>
                <a:ea typeface="MS PGothic" panose="020B0600070205080204" pitchFamily="34" charset="-128"/>
              </a:defRPr>
            </a:lvl3pPr>
            <a:lvl4pPr marL="1600200" indent="-228600" defTabSz="912813">
              <a:defRPr sz="3400">
                <a:solidFill>
                  <a:schemeClr val="tx1"/>
                </a:solidFill>
                <a:latin typeface="Arial" panose="020B0604020202020204" pitchFamily="34" charset="0"/>
                <a:ea typeface="MS PGothic" panose="020B0600070205080204" pitchFamily="34" charset="-128"/>
              </a:defRPr>
            </a:lvl4pPr>
            <a:lvl5pPr marL="2057400" indent="-228600" defTabSz="912813">
              <a:defRPr sz="3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lgn="r">
              <a:defRPr/>
            </a:pPr>
            <a:fld id="{190CD522-B7D8-48B4-914F-B615231BED07}" type="slidenum">
              <a:rPr lang="en-US" altLang="en-US" sz="933" smtClean="0">
                <a:solidFill>
                  <a:srgbClr val="7F7F7F"/>
                </a:solidFill>
                <a:latin typeface="Aptos" panose="020B0004020202020204" pitchFamily="34" charset="0"/>
              </a:rPr>
              <a:pPr algn="r">
                <a:defRPr/>
              </a:pPr>
              <a:t>‹#›</a:t>
            </a:fld>
            <a:endParaRPr lang="en-US" altLang="en-US" sz="933">
              <a:solidFill>
                <a:srgbClr val="7F7F7F"/>
              </a:solidFill>
              <a:latin typeface="Aptos" panose="020B0004020202020204" pitchFamily="34" charset="0"/>
            </a:endParaRPr>
          </a:p>
        </p:txBody>
      </p:sp>
      <p:sp>
        <p:nvSpPr>
          <p:cNvPr id="18" name="Title 1">
            <a:extLst>
              <a:ext uri="{FF2B5EF4-FFF2-40B4-BE49-F238E27FC236}">
                <a16:creationId xmlns:a16="http://schemas.microsoft.com/office/drawing/2014/main" id="{028C1278-D10C-4BC8-B6DA-BFDD151E4332}"/>
              </a:ext>
            </a:extLst>
          </p:cNvPr>
          <p:cNvSpPr>
            <a:spLocks noGrp="1"/>
          </p:cNvSpPr>
          <p:nvPr>
            <p:ph type="title"/>
          </p:nvPr>
        </p:nvSpPr>
        <p:spPr>
          <a:xfrm>
            <a:off x="903817" y="1266825"/>
            <a:ext cx="10373784" cy="312928"/>
          </a:xfrm>
          <a:prstGeom prst="rect">
            <a:avLst/>
          </a:prstGeom>
        </p:spPr>
        <p:txBody>
          <a:bodyPr lIns="0" bIns="0"/>
          <a:lstStyle>
            <a:lvl1pPr>
              <a:defRPr sz="2400">
                <a:solidFill>
                  <a:schemeClr val="bg1"/>
                </a:solidFill>
                <a:latin typeface="Aptos" panose="020B0004020202020204" pitchFamily="34" charset="0"/>
              </a:defRPr>
            </a:lvl1pPr>
          </a:lstStyle>
          <a:p>
            <a:r>
              <a:rPr lang="en-US" dirty="0"/>
              <a:t>Click to edit Master title style</a:t>
            </a:r>
          </a:p>
        </p:txBody>
      </p:sp>
      <p:sp>
        <p:nvSpPr>
          <p:cNvPr id="20" name="Rectangle 4">
            <a:extLst>
              <a:ext uri="{FF2B5EF4-FFF2-40B4-BE49-F238E27FC236}">
                <a16:creationId xmlns:a16="http://schemas.microsoft.com/office/drawing/2014/main" id="{41C58D0D-E366-4E74-B332-1954C9F20FEF}"/>
              </a:ext>
            </a:extLst>
          </p:cNvPr>
          <p:cNvSpPr>
            <a:spLocks noChangeArrowheads="1"/>
          </p:cNvSpPr>
          <p:nvPr userDrawn="1"/>
        </p:nvSpPr>
        <p:spPr bwMode="auto">
          <a:xfrm>
            <a:off x="7542770" y="1699684"/>
            <a:ext cx="3734831" cy="25400"/>
          </a:xfrm>
          <a:prstGeom prst="rect">
            <a:avLst/>
          </a:prstGeom>
          <a:solidFill>
            <a:srgbClr val="E31936"/>
          </a:solidFill>
          <a:ln>
            <a:noFill/>
          </a:ln>
        </p:spPr>
        <p:txBody>
          <a:bodyPr/>
          <a:lstStyle>
            <a:lvl1pPr>
              <a:defRPr sz="3400">
                <a:solidFill>
                  <a:schemeClr val="tx1"/>
                </a:solidFill>
                <a:latin typeface="Arial" panose="020B0604020202020204" pitchFamily="34" charset="0"/>
                <a:ea typeface="MS PGothic" panose="020B0600070205080204" pitchFamily="34" charset="-128"/>
              </a:defRPr>
            </a:lvl1pPr>
            <a:lvl2pPr marL="742950" indent="-285750">
              <a:defRPr sz="3400">
                <a:solidFill>
                  <a:schemeClr val="tx1"/>
                </a:solidFill>
                <a:latin typeface="Arial" panose="020B0604020202020204" pitchFamily="34" charset="0"/>
                <a:ea typeface="MS PGothic" panose="020B0600070205080204" pitchFamily="34" charset="-128"/>
              </a:defRPr>
            </a:lvl2pPr>
            <a:lvl3pPr marL="1143000" indent="-228600">
              <a:defRPr sz="3400">
                <a:solidFill>
                  <a:schemeClr val="tx1"/>
                </a:solidFill>
                <a:latin typeface="Arial" panose="020B0604020202020204" pitchFamily="34" charset="0"/>
                <a:ea typeface="MS PGothic" panose="020B0600070205080204" pitchFamily="34" charset="-128"/>
              </a:defRPr>
            </a:lvl3pPr>
            <a:lvl4pPr marL="1600200" indent="-228600">
              <a:defRPr sz="3400">
                <a:solidFill>
                  <a:schemeClr val="tx1"/>
                </a:solidFill>
                <a:latin typeface="Arial" panose="020B0604020202020204" pitchFamily="34" charset="0"/>
                <a:ea typeface="MS PGothic" panose="020B0600070205080204" pitchFamily="34" charset="-128"/>
              </a:defRPr>
            </a:lvl4pPr>
            <a:lvl5pPr marL="2057400" indent="-228600">
              <a:defRPr sz="3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defRPr/>
            </a:pPr>
            <a:endParaRPr lang="en-US" altLang="en-US" sz="3200">
              <a:solidFill>
                <a:srgbClr val="000000"/>
              </a:solidFill>
              <a:latin typeface="Aptos" panose="020B0004020202020204" pitchFamily="34" charset="0"/>
            </a:endParaRPr>
          </a:p>
        </p:txBody>
      </p:sp>
      <p:sp>
        <p:nvSpPr>
          <p:cNvPr id="21" name="Rectangle 4">
            <a:extLst>
              <a:ext uri="{FF2B5EF4-FFF2-40B4-BE49-F238E27FC236}">
                <a16:creationId xmlns:a16="http://schemas.microsoft.com/office/drawing/2014/main" id="{605CC7B9-A930-47F9-9F0F-FA00DB47FD25}"/>
              </a:ext>
            </a:extLst>
          </p:cNvPr>
          <p:cNvSpPr>
            <a:spLocks noChangeArrowheads="1"/>
          </p:cNvSpPr>
          <p:nvPr userDrawn="1"/>
        </p:nvSpPr>
        <p:spPr bwMode="auto">
          <a:xfrm>
            <a:off x="7542770" y="6206067"/>
            <a:ext cx="3734831" cy="25400"/>
          </a:xfrm>
          <a:prstGeom prst="rect">
            <a:avLst/>
          </a:prstGeom>
          <a:solidFill>
            <a:srgbClr val="E31936"/>
          </a:solidFill>
          <a:ln>
            <a:noFill/>
          </a:ln>
        </p:spPr>
        <p:txBody>
          <a:bodyPr/>
          <a:lstStyle>
            <a:lvl1pPr>
              <a:defRPr sz="3400">
                <a:solidFill>
                  <a:schemeClr val="tx1"/>
                </a:solidFill>
                <a:latin typeface="Arial" panose="020B0604020202020204" pitchFamily="34" charset="0"/>
                <a:ea typeface="MS PGothic" panose="020B0600070205080204" pitchFamily="34" charset="-128"/>
              </a:defRPr>
            </a:lvl1pPr>
            <a:lvl2pPr marL="742950" indent="-285750">
              <a:defRPr sz="3400">
                <a:solidFill>
                  <a:schemeClr val="tx1"/>
                </a:solidFill>
                <a:latin typeface="Arial" panose="020B0604020202020204" pitchFamily="34" charset="0"/>
                <a:ea typeface="MS PGothic" panose="020B0600070205080204" pitchFamily="34" charset="-128"/>
              </a:defRPr>
            </a:lvl2pPr>
            <a:lvl3pPr marL="1143000" indent="-228600">
              <a:defRPr sz="3400">
                <a:solidFill>
                  <a:schemeClr val="tx1"/>
                </a:solidFill>
                <a:latin typeface="Arial" panose="020B0604020202020204" pitchFamily="34" charset="0"/>
                <a:ea typeface="MS PGothic" panose="020B0600070205080204" pitchFamily="34" charset="-128"/>
              </a:defRPr>
            </a:lvl3pPr>
            <a:lvl4pPr marL="1600200" indent="-228600">
              <a:defRPr sz="3400">
                <a:solidFill>
                  <a:schemeClr val="tx1"/>
                </a:solidFill>
                <a:latin typeface="Arial" panose="020B0604020202020204" pitchFamily="34" charset="0"/>
                <a:ea typeface="MS PGothic" panose="020B0600070205080204" pitchFamily="34" charset="-128"/>
              </a:defRPr>
            </a:lvl4pPr>
            <a:lvl5pPr marL="2057400" indent="-228600">
              <a:defRPr sz="3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defRPr/>
            </a:pPr>
            <a:endParaRPr lang="en-US" altLang="en-US" sz="3200" dirty="0">
              <a:solidFill>
                <a:srgbClr val="000000"/>
              </a:solidFill>
              <a:latin typeface="Aptos" panose="020B0004020202020204" pitchFamily="34" charset="0"/>
            </a:endParaRPr>
          </a:p>
        </p:txBody>
      </p:sp>
      <p:sp>
        <p:nvSpPr>
          <p:cNvPr id="22" name="Content Placeholder 2">
            <a:extLst>
              <a:ext uri="{FF2B5EF4-FFF2-40B4-BE49-F238E27FC236}">
                <a16:creationId xmlns:a16="http://schemas.microsoft.com/office/drawing/2014/main" id="{7BBFEE9A-AEE6-423D-A86C-43CB737B681A}"/>
              </a:ext>
            </a:extLst>
          </p:cNvPr>
          <p:cNvSpPr>
            <a:spLocks noGrp="1"/>
          </p:cNvSpPr>
          <p:nvPr>
            <p:ph idx="1"/>
          </p:nvPr>
        </p:nvSpPr>
        <p:spPr>
          <a:xfrm>
            <a:off x="7687994" y="1853563"/>
            <a:ext cx="3589608" cy="4140837"/>
          </a:xfrm>
          <a:prstGeom prst="rect">
            <a:avLst/>
          </a:prstGeom>
        </p:spPr>
        <p:txBody>
          <a:bodyPr lIns="0"/>
          <a:lstStyle>
            <a:lvl1pPr marL="0" indent="0">
              <a:lnSpc>
                <a:spcPct val="100000"/>
              </a:lnSpc>
              <a:spcBef>
                <a:spcPts val="0"/>
              </a:spcBef>
              <a:spcAft>
                <a:spcPts val="1467"/>
              </a:spcAft>
              <a:buNone/>
              <a:defRPr sz="1600">
                <a:solidFill>
                  <a:schemeClr val="bg1"/>
                </a:solidFill>
                <a:latin typeface="Aptos" panose="020B0004020202020204" pitchFamily="34" charset="0"/>
                <a:cs typeface="Arial"/>
              </a:defRPr>
            </a:lvl1pPr>
            <a:lvl2pPr marL="0" indent="0">
              <a:lnSpc>
                <a:spcPct val="100000"/>
              </a:lnSpc>
              <a:spcBef>
                <a:spcPts val="0"/>
              </a:spcBef>
              <a:spcAft>
                <a:spcPts val="1467"/>
              </a:spcAft>
              <a:buNone/>
              <a:tabLst/>
              <a:defRPr sz="1467">
                <a:solidFill>
                  <a:schemeClr val="bg1"/>
                </a:solidFill>
                <a:latin typeface="Aptos" panose="020B0004020202020204" pitchFamily="34" charset="0"/>
                <a:cs typeface="Arial"/>
              </a:defRPr>
            </a:lvl2pPr>
            <a:lvl3pPr marL="304792" indent="0">
              <a:lnSpc>
                <a:spcPct val="100000"/>
              </a:lnSpc>
              <a:spcBef>
                <a:spcPts val="0"/>
              </a:spcBef>
              <a:spcAft>
                <a:spcPts val="1467"/>
              </a:spcAft>
              <a:buNone/>
              <a:defRPr sz="1467">
                <a:solidFill>
                  <a:schemeClr val="bg1">
                    <a:lumMod val="85000"/>
                  </a:schemeClr>
                </a:solidFill>
                <a:latin typeface="Futura Md BT" panose="020B0602020204020303" pitchFamily="34" charset="0"/>
                <a:cs typeface="Arial"/>
              </a:defRPr>
            </a:lvl3pPr>
            <a:lvl4pPr marL="607469" indent="-154513">
              <a:lnSpc>
                <a:spcPct val="100000"/>
              </a:lnSpc>
              <a:spcBef>
                <a:spcPts val="0"/>
              </a:spcBef>
              <a:spcAft>
                <a:spcPts val="1467"/>
              </a:spcAft>
              <a:defRPr sz="1467">
                <a:solidFill>
                  <a:schemeClr val="bg1">
                    <a:lumMod val="85000"/>
                  </a:schemeClr>
                </a:solidFill>
                <a:latin typeface="Futura Md BT" panose="020B0602020204020303" pitchFamily="34" charset="0"/>
                <a:cs typeface="Arial"/>
              </a:defRPr>
            </a:lvl4pPr>
            <a:lvl5pPr marL="922844" indent="-160863">
              <a:lnSpc>
                <a:spcPct val="100000"/>
              </a:lnSpc>
              <a:spcBef>
                <a:spcPts val="0"/>
              </a:spcBef>
              <a:spcAft>
                <a:spcPts val="1467"/>
              </a:spcAft>
              <a:defRPr sz="1467">
                <a:solidFill>
                  <a:schemeClr val="bg1">
                    <a:lumMod val="85000"/>
                  </a:schemeClr>
                </a:solidFill>
                <a:latin typeface="Futura Md BT" panose="020B0602020204020303" pitchFamily="34" charset="0"/>
                <a:cs typeface="Arial"/>
              </a:defRPr>
            </a:lvl5pPr>
          </a:lstStyle>
          <a:p>
            <a:pPr lvl="0"/>
            <a:r>
              <a:rPr lang="en-US" dirty="0"/>
              <a:t>Edit Master text styles</a:t>
            </a:r>
          </a:p>
          <a:p>
            <a:pPr lvl="1"/>
            <a:r>
              <a:rPr lang="en-US" dirty="0"/>
              <a:t>Second level</a:t>
            </a:r>
          </a:p>
        </p:txBody>
      </p:sp>
      <p:sp>
        <p:nvSpPr>
          <p:cNvPr id="13" name="Picture Placeholder 3">
            <a:extLst>
              <a:ext uri="{FF2B5EF4-FFF2-40B4-BE49-F238E27FC236}">
                <a16:creationId xmlns:a16="http://schemas.microsoft.com/office/drawing/2014/main" id="{027EC91A-2650-40BA-9000-507BDB02F9E0}"/>
              </a:ext>
            </a:extLst>
          </p:cNvPr>
          <p:cNvSpPr>
            <a:spLocks noGrp="1"/>
          </p:cNvSpPr>
          <p:nvPr>
            <p:ph type="pic" sz="quarter" idx="19"/>
          </p:nvPr>
        </p:nvSpPr>
        <p:spPr>
          <a:xfrm>
            <a:off x="4810682" y="1701799"/>
            <a:ext cx="2584704" cy="2255520"/>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17" name="Picture Placeholder 3">
            <a:extLst>
              <a:ext uri="{FF2B5EF4-FFF2-40B4-BE49-F238E27FC236}">
                <a16:creationId xmlns:a16="http://schemas.microsoft.com/office/drawing/2014/main" id="{F3BDF210-F48A-4B39-815E-9AAA5855F0FF}"/>
              </a:ext>
            </a:extLst>
          </p:cNvPr>
          <p:cNvSpPr>
            <a:spLocks noGrp="1"/>
          </p:cNvSpPr>
          <p:nvPr>
            <p:ph type="pic" sz="quarter" idx="20"/>
          </p:nvPr>
        </p:nvSpPr>
        <p:spPr>
          <a:xfrm>
            <a:off x="4810682" y="3992694"/>
            <a:ext cx="2584704" cy="2238772"/>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14" name="Picture Placeholder 3">
            <a:extLst>
              <a:ext uri="{FF2B5EF4-FFF2-40B4-BE49-F238E27FC236}">
                <a16:creationId xmlns:a16="http://schemas.microsoft.com/office/drawing/2014/main" id="{DBFDC334-BDE1-47F1-A6ED-FF273EDC1630}"/>
              </a:ext>
            </a:extLst>
          </p:cNvPr>
          <p:cNvSpPr>
            <a:spLocks noGrp="1"/>
          </p:cNvSpPr>
          <p:nvPr>
            <p:ph type="pic" sz="quarter" idx="21"/>
          </p:nvPr>
        </p:nvSpPr>
        <p:spPr>
          <a:xfrm>
            <a:off x="903816" y="3991156"/>
            <a:ext cx="3862601" cy="2238772"/>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 name="Text Placeholder 7">
            <a:extLst>
              <a:ext uri="{FF2B5EF4-FFF2-40B4-BE49-F238E27FC236}">
                <a16:creationId xmlns:a16="http://schemas.microsoft.com/office/drawing/2014/main" id="{AD0DB596-70BC-28E2-E981-CDB83E9D0D4B}"/>
              </a:ext>
            </a:extLst>
          </p:cNvPr>
          <p:cNvSpPr>
            <a:spLocks noGrp="1"/>
          </p:cNvSpPr>
          <p:nvPr>
            <p:ph type="body" sz="quarter" idx="10"/>
          </p:nvPr>
        </p:nvSpPr>
        <p:spPr>
          <a:xfrm>
            <a:off x="1507203" y="451178"/>
            <a:ext cx="6118167" cy="204183"/>
          </a:xfrm>
          <a:prstGeom prst="rect">
            <a:avLst/>
          </a:prstGeom>
        </p:spPr>
        <p:txBody>
          <a:bodyPr lIns="0" tIns="0" rIns="0" bIns="0" anchor="ctr"/>
          <a:lstStyle>
            <a:lvl1pPr marL="0" indent="0">
              <a:buNone/>
              <a:defRPr sz="1067" b="1" cap="all" spc="133" baseline="0">
                <a:solidFill>
                  <a:srgbClr val="E31936"/>
                </a:solidFill>
                <a:latin typeface="Aptos" panose="020B0004020202020204" pitchFamily="34" charset="0"/>
              </a:defRPr>
            </a:lvl1pPr>
          </a:lstStyle>
          <a:p>
            <a:pPr lvl="0"/>
            <a:r>
              <a:rPr lang="en-US" dirty="0"/>
              <a:t>Edit Master text styles</a:t>
            </a:r>
          </a:p>
        </p:txBody>
      </p:sp>
      <p:pic>
        <p:nvPicPr>
          <p:cNvPr id="5" name="Picture 7">
            <a:extLst>
              <a:ext uri="{FF2B5EF4-FFF2-40B4-BE49-F238E27FC236}">
                <a16:creationId xmlns:a16="http://schemas.microsoft.com/office/drawing/2014/main" id="{9A5EEB51-45BC-B2C4-898A-BB345AB47E0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03818" y="336647"/>
            <a:ext cx="389984" cy="39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6216732"/>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4_Small Size Content Only">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AB4141BD-EF82-4C9E-BCA9-01E54D774015}"/>
              </a:ext>
            </a:extLst>
          </p:cNvPr>
          <p:cNvSpPr>
            <a:spLocks noChangeArrowheads="1"/>
          </p:cNvSpPr>
          <p:nvPr userDrawn="1"/>
        </p:nvSpPr>
        <p:spPr bwMode="auto">
          <a:xfrm>
            <a:off x="10687051" y="6468533"/>
            <a:ext cx="609600" cy="18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sz="3400">
                <a:solidFill>
                  <a:schemeClr val="tx1"/>
                </a:solidFill>
                <a:latin typeface="Arial" panose="020B0604020202020204" pitchFamily="34" charset="0"/>
                <a:ea typeface="MS PGothic" panose="020B0600070205080204" pitchFamily="34" charset="-128"/>
              </a:defRPr>
            </a:lvl1pPr>
            <a:lvl2pPr marL="742950" indent="-285750" defTabSz="912813">
              <a:defRPr sz="3400">
                <a:solidFill>
                  <a:schemeClr val="tx1"/>
                </a:solidFill>
                <a:latin typeface="Arial" panose="020B0604020202020204" pitchFamily="34" charset="0"/>
                <a:ea typeface="MS PGothic" panose="020B0600070205080204" pitchFamily="34" charset="-128"/>
              </a:defRPr>
            </a:lvl2pPr>
            <a:lvl3pPr marL="1143000" indent="-228600" defTabSz="912813">
              <a:defRPr sz="3400">
                <a:solidFill>
                  <a:schemeClr val="tx1"/>
                </a:solidFill>
                <a:latin typeface="Arial" panose="020B0604020202020204" pitchFamily="34" charset="0"/>
                <a:ea typeface="MS PGothic" panose="020B0600070205080204" pitchFamily="34" charset="-128"/>
              </a:defRPr>
            </a:lvl3pPr>
            <a:lvl4pPr marL="1600200" indent="-228600" defTabSz="912813">
              <a:defRPr sz="3400">
                <a:solidFill>
                  <a:schemeClr val="tx1"/>
                </a:solidFill>
                <a:latin typeface="Arial" panose="020B0604020202020204" pitchFamily="34" charset="0"/>
                <a:ea typeface="MS PGothic" panose="020B0600070205080204" pitchFamily="34" charset="-128"/>
              </a:defRPr>
            </a:lvl4pPr>
            <a:lvl5pPr marL="2057400" indent="-228600" defTabSz="912813">
              <a:defRPr sz="3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lgn="r">
              <a:defRPr/>
            </a:pPr>
            <a:fld id="{190CD522-B7D8-48B4-914F-B615231BED07}" type="slidenum">
              <a:rPr lang="en-US" altLang="en-US" sz="933" smtClean="0">
                <a:solidFill>
                  <a:srgbClr val="7F7F7F"/>
                </a:solidFill>
                <a:latin typeface="Aptos" panose="020B0004020202020204" pitchFamily="34" charset="0"/>
              </a:rPr>
              <a:pPr algn="r">
                <a:defRPr/>
              </a:pPr>
              <a:t>‹#›</a:t>
            </a:fld>
            <a:endParaRPr lang="en-US" altLang="en-US" sz="933">
              <a:solidFill>
                <a:srgbClr val="7F7F7F"/>
              </a:solidFill>
              <a:latin typeface="Aptos" panose="020B0004020202020204" pitchFamily="34" charset="0"/>
            </a:endParaRPr>
          </a:p>
        </p:txBody>
      </p:sp>
      <p:sp>
        <p:nvSpPr>
          <p:cNvPr id="8" name="Rectangle 4">
            <a:extLst>
              <a:ext uri="{FF2B5EF4-FFF2-40B4-BE49-F238E27FC236}">
                <a16:creationId xmlns:a16="http://schemas.microsoft.com/office/drawing/2014/main" id="{BE73590A-3B5A-4F2E-99C7-865768781FFD}"/>
              </a:ext>
            </a:extLst>
          </p:cNvPr>
          <p:cNvSpPr>
            <a:spLocks noChangeArrowheads="1"/>
          </p:cNvSpPr>
          <p:nvPr userDrawn="1"/>
        </p:nvSpPr>
        <p:spPr bwMode="auto">
          <a:xfrm>
            <a:off x="895350" y="1699684"/>
            <a:ext cx="3755275" cy="25400"/>
          </a:xfrm>
          <a:prstGeom prst="rect">
            <a:avLst/>
          </a:prstGeom>
          <a:solidFill>
            <a:srgbClr val="E31936"/>
          </a:solidFill>
          <a:ln>
            <a:noFill/>
          </a:ln>
        </p:spPr>
        <p:txBody>
          <a:bodyPr/>
          <a:lstStyle>
            <a:lvl1pPr>
              <a:defRPr sz="3400">
                <a:solidFill>
                  <a:schemeClr val="tx1"/>
                </a:solidFill>
                <a:latin typeface="Arial" panose="020B0604020202020204" pitchFamily="34" charset="0"/>
                <a:ea typeface="MS PGothic" panose="020B0600070205080204" pitchFamily="34" charset="-128"/>
              </a:defRPr>
            </a:lvl1pPr>
            <a:lvl2pPr marL="742950" indent="-285750">
              <a:defRPr sz="3400">
                <a:solidFill>
                  <a:schemeClr val="tx1"/>
                </a:solidFill>
                <a:latin typeface="Arial" panose="020B0604020202020204" pitchFamily="34" charset="0"/>
                <a:ea typeface="MS PGothic" panose="020B0600070205080204" pitchFamily="34" charset="-128"/>
              </a:defRPr>
            </a:lvl2pPr>
            <a:lvl3pPr marL="1143000" indent="-228600">
              <a:defRPr sz="3400">
                <a:solidFill>
                  <a:schemeClr val="tx1"/>
                </a:solidFill>
                <a:latin typeface="Arial" panose="020B0604020202020204" pitchFamily="34" charset="0"/>
                <a:ea typeface="MS PGothic" panose="020B0600070205080204" pitchFamily="34" charset="-128"/>
              </a:defRPr>
            </a:lvl3pPr>
            <a:lvl4pPr marL="1600200" indent="-228600">
              <a:defRPr sz="3400">
                <a:solidFill>
                  <a:schemeClr val="tx1"/>
                </a:solidFill>
                <a:latin typeface="Arial" panose="020B0604020202020204" pitchFamily="34" charset="0"/>
                <a:ea typeface="MS PGothic" panose="020B0600070205080204" pitchFamily="34" charset="-128"/>
              </a:defRPr>
            </a:lvl4pPr>
            <a:lvl5pPr marL="2057400" indent="-228600">
              <a:defRPr sz="3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defRPr/>
            </a:pPr>
            <a:endParaRPr lang="en-US" altLang="en-US" sz="3200">
              <a:solidFill>
                <a:srgbClr val="000000"/>
              </a:solidFill>
              <a:latin typeface="Aptos" panose="020B0004020202020204" pitchFamily="34" charset="0"/>
            </a:endParaRPr>
          </a:p>
        </p:txBody>
      </p:sp>
      <p:sp>
        <p:nvSpPr>
          <p:cNvPr id="9" name="Rectangle 4">
            <a:extLst>
              <a:ext uri="{FF2B5EF4-FFF2-40B4-BE49-F238E27FC236}">
                <a16:creationId xmlns:a16="http://schemas.microsoft.com/office/drawing/2014/main" id="{0149462F-C78C-4090-A59F-8A5C755D10CF}"/>
              </a:ext>
            </a:extLst>
          </p:cNvPr>
          <p:cNvSpPr>
            <a:spLocks noChangeArrowheads="1"/>
          </p:cNvSpPr>
          <p:nvPr userDrawn="1"/>
        </p:nvSpPr>
        <p:spPr bwMode="auto">
          <a:xfrm>
            <a:off x="903816" y="6206067"/>
            <a:ext cx="3755275" cy="25400"/>
          </a:xfrm>
          <a:prstGeom prst="rect">
            <a:avLst/>
          </a:prstGeom>
          <a:solidFill>
            <a:srgbClr val="E31936"/>
          </a:solidFill>
          <a:ln>
            <a:noFill/>
          </a:ln>
        </p:spPr>
        <p:txBody>
          <a:bodyPr/>
          <a:lstStyle>
            <a:lvl1pPr>
              <a:defRPr sz="3400">
                <a:solidFill>
                  <a:schemeClr val="tx1"/>
                </a:solidFill>
                <a:latin typeface="Arial" panose="020B0604020202020204" pitchFamily="34" charset="0"/>
                <a:ea typeface="MS PGothic" panose="020B0600070205080204" pitchFamily="34" charset="-128"/>
              </a:defRPr>
            </a:lvl1pPr>
            <a:lvl2pPr marL="742950" indent="-285750">
              <a:defRPr sz="3400">
                <a:solidFill>
                  <a:schemeClr val="tx1"/>
                </a:solidFill>
                <a:latin typeface="Arial" panose="020B0604020202020204" pitchFamily="34" charset="0"/>
                <a:ea typeface="MS PGothic" panose="020B0600070205080204" pitchFamily="34" charset="-128"/>
              </a:defRPr>
            </a:lvl2pPr>
            <a:lvl3pPr marL="1143000" indent="-228600">
              <a:defRPr sz="3400">
                <a:solidFill>
                  <a:schemeClr val="tx1"/>
                </a:solidFill>
                <a:latin typeface="Arial" panose="020B0604020202020204" pitchFamily="34" charset="0"/>
                <a:ea typeface="MS PGothic" panose="020B0600070205080204" pitchFamily="34" charset="-128"/>
              </a:defRPr>
            </a:lvl3pPr>
            <a:lvl4pPr marL="1600200" indent="-228600">
              <a:defRPr sz="3400">
                <a:solidFill>
                  <a:schemeClr val="tx1"/>
                </a:solidFill>
                <a:latin typeface="Arial" panose="020B0604020202020204" pitchFamily="34" charset="0"/>
                <a:ea typeface="MS PGothic" panose="020B0600070205080204" pitchFamily="34" charset="-128"/>
              </a:defRPr>
            </a:lvl4pPr>
            <a:lvl5pPr marL="2057400" indent="-228600">
              <a:defRPr sz="3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defRPr/>
            </a:pPr>
            <a:endParaRPr lang="en-US" altLang="en-US" sz="3200" dirty="0">
              <a:solidFill>
                <a:srgbClr val="000000"/>
              </a:solidFill>
              <a:latin typeface="Aptos" panose="020B0004020202020204" pitchFamily="34" charset="0"/>
            </a:endParaRPr>
          </a:p>
        </p:txBody>
      </p:sp>
      <p:sp>
        <p:nvSpPr>
          <p:cNvPr id="3" name="Content Placeholder 2"/>
          <p:cNvSpPr>
            <a:spLocks noGrp="1"/>
          </p:cNvSpPr>
          <p:nvPr>
            <p:ph idx="1"/>
          </p:nvPr>
        </p:nvSpPr>
        <p:spPr>
          <a:xfrm>
            <a:off x="903816" y="1853563"/>
            <a:ext cx="3675217" cy="4140837"/>
          </a:xfrm>
          <a:prstGeom prst="rect">
            <a:avLst/>
          </a:prstGeom>
        </p:spPr>
        <p:txBody>
          <a:bodyPr lIns="0"/>
          <a:lstStyle>
            <a:lvl1pPr marL="0" indent="0">
              <a:lnSpc>
                <a:spcPct val="100000"/>
              </a:lnSpc>
              <a:spcBef>
                <a:spcPts val="450"/>
              </a:spcBef>
              <a:spcAft>
                <a:spcPts val="0"/>
              </a:spcAft>
              <a:buNone/>
              <a:defRPr sz="1600">
                <a:solidFill>
                  <a:schemeClr val="bg1"/>
                </a:solidFill>
                <a:latin typeface="Aptos" panose="020B0004020202020204" pitchFamily="34" charset="0"/>
                <a:cs typeface="Arial"/>
              </a:defRPr>
            </a:lvl1pPr>
            <a:lvl2pPr marL="285750" indent="-285750">
              <a:lnSpc>
                <a:spcPct val="100000"/>
              </a:lnSpc>
              <a:spcBef>
                <a:spcPts val="800"/>
              </a:spcBef>
              <a:spcAft>
                <a:spcPts val="0"/>
              </a:spcAft>
              <a:buFont typeface="Futura Lt BT" panose="020B0402020204020303" pitchFamily="34" charset="0"/>
              <a:buChar char="–"/>
              <a:tabLst/>
              <a:defRPr sz="1467">
                <a:solidFill>
                  <a:schemeClr val="bg1"/>
                </a:solidFill>
                <a:latin typeface="Aptos" panose="020B0004020202020204" pitchFamily="34" charset="0"/>
                <a:cs typeface="Arial"/>
              </a:defRPr>
            </a:lvl2pPr>
            <a:lvl3pPr marL="304792" indent="0">
              <a:lnSpc>
                <a:spcPct val="100000"/>
              </a:lnSpc>
              <a:spcBef>
                <a:spcPts val="0"/>
              </a:spcBef>
              <a:spcAft>
                <a:spcPts val="1467"/>
              </a:spcAft>
              <a:buNone/>
              <a:defRPr sz="1467">
                <a:solidFill>
                  <a:schemeClr val="bg1">
                    <a:lumMod val="85000"/>
                  </a:schemeClr>
                </a:solidFill>
                <a:latin typeface="Futura Md BT" panose="020B0602020204020303" pitchFamily="34" charset="0"/>
                <a:cs typeface="Arial"/>
              </a:defRPr>
            </a:lvl3pPr>
            <a:lvl4pPr marL="607469" indent="-154513">
              <a:lnSpc>
                <a:spcPct val="100000"/>
              </a:lnSpc>
              <a:spcBef>
                <a:spcPts val="0"/>
              </a:spcBef>
              <a:spcAft>
                <a:spcPts val="1467"/>
              </a:spcAft>
              <a:defRPr sz="1467">
                <a:solidFill>
                  <a:schemeClr val="bg1">
                    <a:lumMod val="85000"/>
                  </a:schemeClr>
                </a:solidFill>
                <a:latin typeface="Futura Md BT" panose="020B0602020204020303" pitchFamily="34" charset="0"/>
                <a:cs typeface="Arial"/>
              </a:defRPr>
            </a:lvl4pPr>
            <a:lvl5pPr marL="922844" indent="-160863">
              <a:lnSpc>
                <a:spcPct val="100000"/>
              </a:lnSpc>
              <a:spcBef>
                <a:spcPts val="0"/>
              </a:spcBef>
              <a:spcAft>
                <a:spcPts val="1467"/>
              </a:spcAft>
              <a:defRPr sz="1467">
                <a:solidFill>
                  <a:schemeClr val="bg1">
                    <a:lumMod val="85000"/>
                  </a:schemeClr>
                </a:solidFill>
                <a:latin typeface="Futura Md BT" panose="020B0602020204020303" pitchFamily="34" charset="0"/>
                <a:cs typeface="Arial"/>
              </a:defRPr>
            </a:lvl5pPr>
          </a:lstStyle>
          <a:p>
            <a:pPr lvl="0"/>
            <a:r>
              <a:rPr lang="en-US" dirty="0"/>
              <a:t>Edit Master text styles</a:t>
            </a:r>
          </a:p>
          <a:p>
            <a:pPr lvl="1"/>
            <a:r>
              <a:rPr lang="en-US" dirty="0"/>
              <a:t>Second level</a:t>
            </a:r>
          </a:p>
        </p:txBody>
      </p:sp>
      <p:sp>
        <p:nvSpPr>
          <p:cNvPr id="18" name="Title 1">
            <a:extLst>
              <a:ext uri="{FF2B5EF4-FFF2-40B4-BE49-F238E27FC236}">
                <a16:creationId xmlns:a16="http://schemas.microsoft.com/office/drawing/2014/main" id="{028C1278-D10C-4BC8-B6DA-BFDD151E4332}"/>
              </a:ext>
            </a:extLst>
          </p:cNvPr>
          <p:cNvSpPr>
            <a:spLocks noGrp="1"/>
          </p:cNvSpPr>
          <p:nvPr>
            <p:ph type="title"/>
          </p:nvPr>
        </p:nvSpPr>
        <p:spPr>
          <a:xfrm>
            <a:off x="903817" y="1266825"/>
            <a:ext cx="10373784" cy="312928"/>
          </a:xfrm>
          <a:prstGeom prst="rect">
            <a:avLst/>
          </a:prstGeom>
        </p:spPr>
        <p:txBody>
          <a:bodyPr lIns="0" bIns="0"/>
          <a:lstStyle>
            <a:lvl1pPr>
              <a:defRPr sz="2400">
                <a:solidFill>
                  <a:schemeClr val="bg1"/>
                </a:solidFill>
                <a:latin typeface="Aptos" panose="020B0004020202020204" pitchFamily="34" charset="0"/>
              </a:defRPr>
            </a:lvl1pPr>
          </a:lstStyle>
          <a:p>
            <a:r>
              <a:rPr lang="en-US" dirty="0"/>
              <a:t>Click to edit Master title style</a:t>
            </a:r>
          </a:p>
        </p:txBody>
      </p:sp>
      <p:sp>
        <p:nvSpPr>
          <p:cNvPr id="19" name="Picture Placeholder 3">
            <a:extLst>
              <a:ext uri="{FF2B5EF4-FFF2-40B4-BE49-F238E27FC236}">
                <a16:creationId xmlns:a16="http://schemas.microsoft.com/office/drawing/2014/main" id="{40D5EAA4-127F-4783-92B6-5F41E36141A7}"/>
              </a:ext>
            </a:extLst>
          </p:cNvPr>
          <p:cNvSpPr>
            <a:spLocks noGrp="1"/>
          </p:cNvSpPr>
          <p:nvPr>
            <p:ph type="pic" sz="quarter" idx="14"/>
          </p:nvPr>
        </p:nvSpPr>
        <p:spPr>
          <a:xfrm>
            <a:off x="4796614" y="1701800"/>
            <a:ext cx="3862602" cy="2255519"/>
          </a:xfrm>
          <a:prstGeom prst="rect">
            <a:avLst/>
          </a:prstGeom>
          <a:noFill/>
        </p:spPr>
        <p:txBody>
          <a:bodyPr/>
          <a:lstStyle>
            <a:lvl1pPr marL="0" indent="0">
              <a:buNone/>
              <a:defRPr sz="1400">
                <a:latin typeface="Aptos" panose="020B0004020202020204" pitchFamily="34" charset="0"/>
              </a:defRPr>
            </a:lvl1pPr>
          </a:lstStyle>
          <a:p>
            <a:pPr lvl="0"/>
            <a:endParaRPr lang="en-US" noProof="0"/>
          </a:p>
        </p:txBody>
      </p:sp>
      <p:sp>
        <p:nvSpPr>
          <p:cNvPr id="20" name="Picture Placeholder 3">
            <a:extLst>
              <a:ext uri="{FF2B5EF4-FFF2-40B4-BE49-F238E27FC236}">
                <a16:creationId xmlns:a16="http://schemas.microsoft.com/office/drawing/2014/main" id="{0DC298EC-0B61-40A4-B742-A06EB9B47411}"/>
              </a:ext>
            </a:extLst>
          </p:cNvPr>
          <p:cNvSpPr>
            <a:spLocks noGrp="1"/>
          </p:cNvSpPr>
          <p:nvPr>
            <p:ph type="pic" sz="quarter" idx="19"/>
          </p:nvPr>
        </p:nvSpPr>
        <p:spPr>
          <a:xfrm>
            <a:off x="8703479" y="1701799"/>
            <a:ext cx="2584704" cy="2255520"/>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1" name="Picture Placeholder 3">
            <a:extLst>
              <a:ext uri="{FF2B5EF4-FFF2-40B4-BE49-F238E27FC236}">
                <a16:creationId xmlns:a16="http://schemas.microsoft.com/office/drawing/2014/main" id="{F2D008CC-AC8A-4EDA-BA68-5D98CF17E1E5}"/>
              </a:ext>
            </a:extLst>
          </p:cNvPr>
          <p:cNvSpPr>
            <a:spLocks noGrp="1"/>
          </p:cNvSpPr>
          <p:nvPr>
            <p:ph type="pic" sz="quarter" idx="20"/>
          </p:nvPr>
        </p:nvSpPr>
        <p:spPr>
          <a:xfrm>
            <a:off x="8703479" y="3992694"/>
            <a:ext cx="2584704" cy="2238772"/>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2" name="Picture Placeholder 3">
            <a:extLst>
              <a:ext uri="{FF2B5EF4-FFF2-40B4-BE49-F238E27FC236}">
                <a16:creationId xmlns:a16="http://schemas.microsoft.com/office/drawing/2014/main" id="{A771B750-5EDE-49B7-8CD5-CE7292985855}"/>
              </a:ext>
            </a:extLst>
          </p:cNvPr>
          <p:cNvSpPr>
            <a:spLocks noGrp="1"/>
          </p:cNvSpPr>
          <p:nvPr>
            <p:ph type="pic" sz="quarter" idx="21"/>
          </p:nvPr>
        </p:nvSpPr>
        <p:spPr>
          <a:xfrm>
            <a:off x="4796613" y="3991156"/>
            <a:ext cx="3862601" cy="2238772"/>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 name="Text Placeholder 7">
            <a:extLst>
              <a:ext uri="{FF2B5EF4-FFF2-40B4-BE49-F238E27FC236}">
                <a16:creationId xmlns:a16="http://schemas.microsoft.com/office/drawing/2014/main" id="{FE6F8F56-5F46-4EF5-E585-B6E22E17A990}"/>
              </a:ext>
            </a:extLst>
          </p:cNvPr>
          <p:cNvSpPr>
            <a:spLocks noGrp="1"/>
          </p:cNvSpPr>
          <p:nvPr>
            <p:ph type="body" sz="quarter" idx="10"/>
          </p:nvPr>
        </p:nvSpPr>
        <p:spPr>
          <a:xfrm>
            <a:off x="1507203" y="451178"/>
            <a:ext cx="6118167" cy="204183"/>
          </a:xfrm>
          <a:prstGeom prst="rect">
            <a:avLst/>
          </a:prstGeom>
        </p:spPr>
        <p:txBody>
          <a:bodyPr lIns="0" tIns="0" rIns="0" bIns="0" anchor="ctr"/>
          <a:lstStyle>
            <a:lvl1pPr marL="0" indent="0">
              <a:buNone/>
              <a:defRPr sz="1067" b="1" cap="all" spc="133" baseline="0">
                <a:solidFill>
                  <a:srgbClr val="E31936"/>
                </a:solidFill>
                <a:latin typeface="Aptos" panose="020B0004020202020204" pitchFamily="34" charset="0"/>
              </a:defRPr>
            </a:lvl1pPr>
          </a:lstStyle>
          <a:p>
            <a:pPr lvl="0"/>
            <a:r>
              <a:rPr lang="en-US" dirty="0"/>
              <a:t>Edit Master text styles</a:t>
            </a:r>
          </a:p>
        </p:txBody>
      </p:sp>
      <p:pic>
        <p:nvPicPr>
          <p:cNvPr id="5" name="Picture 7">
            <a:extLst>
              <a:ext uri="{FF2B5EF4-FFF2-40B4-BE49-F238E27FC236}">
                <a16:creationId xmlns:a16="http://schemas.microsoft.com/office/drawing/2014/main" id="{DFEC7181-076B-A436-EC5F-0979B6A2629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03818" y="336647"/>
            <a:ext cx="389984" cy="39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3359248"/>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7_Small Size Content Only">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AB4141BD-EF82-4C9E-BCA9-01E54D774015}"/>
              </a:ext>
            </a:extLst>
          </p:cNvPr>
          <p:cNvSpPr>
            <a:spLocks noChangeArrowheads="1"/>
          </p:cNvSpPr>
          <p:nvPr userDrawn="1"/>
        </p:nvSpPr>
        <p:spPr bwMode="auto">
          <a:xfrm>
            <a:off x="10687051" y="6468533"/>
            <a:ext cx="609600" cy="18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sz="3400">
                <a:solidFill>
                  <a:schemeClr val="tx1"/>
                </a:solidFill>
                <a:latin typeface="Arial" panose="020B0604020202020204" pitchFamily="34" charset="0"/>
                <a:ea typeface="MS PGothic" panose="020B0600070205080204" pitchFamily="34" charset="-128"/>
              </a:defRPr>
            </a:lvl1pPr>
            <a:lvl2pPr marL="742950" indent="-285750" defTabSz="912813">
              <a:defRPr sz="3400">
                <a:solidFill>
                  <a:schemeClr val="tx1"/>
                </a:solidFill>
                <a:latin typeface="Arial" panose="020B0604020202020204" pitchFamily="34" charset="0"/>
                <a:ea typeface="MS PGothic" panose="020B0600070205080204" pitchFamily="34" charset="-128"/>
              </a:defRPr>
            </a:lvl2pPr>
            <a:lvl3pPr marL="1143000" indent="-228600" defTabSz="912813">
              <a:defRPr sz="3400">
                <a:solidFill>
                  <a:schemeClr val="tx1"/>
                </a:solidFill>
                <a:latin typeface="Arial" panose="020B0604020202020204" pitchFamily="34" charset="0"/>
                <a:ea typeface="MS PGothic" panose="020B0600070205080204" pitchFamily="34" charset="-128"/>
              </a:defRPr>
            </a:lvl3pPr>
            <a:lvl4pPr marL="1600200" indent="-228600" defTabSz="912813">
              <a:defRPr sz="3400">
                <a:solidFill>
                  <a:schemeClr val="tx1"/>
                </a:solidFill>
                <a:latin typeface="Arial" panose="020B0604020202020204" pitchFamily="34" charset="0"/>
                <a:ea typeface="MS PGothic" panose="020B0600070205080204" pitchFamily="34" charset="-128"/>
              </a:defRPr>
            </a:lvl4pPr>
            <a:lvl5pPr marL="2057400" indent="-228600" defTabSz="912813">
              <a:defRPr sz="3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lgn="r">
              <a:defRPr/>
            </a:pPr>
            <a:fld id="{190CD522-B7D8-48B4-914F-B615231BED07}" type="slidenum">
              <a:rPr lang="en-US" altLang="en-US" sz="933" smtClean="0">
                <a:solidFill>
                  <a:srgbClr val="7F7F7F"/>
                </a:solidFill>
                <a:latin typeface="Aptos" panose="020B0004020202020204" pitchFamily="34" charset="0"/>
              </a:rPr>
              <a:pPr algn="r">
                <a:defRPr/>
              </a:pPr>
              <a:t>‹#›</a:t>
            </a:fld>
            <a:endParaRPr lang="en-US" altLang="en-US" sz="933">
              <a:solidFill>
                <a:srgbClr val="7F7F7F"/>
              </a:solidFill>
              <a:latin typeface="Aptos" panose="020B0004020202020204" pitchFamily="34" charset="0"/>
            </a:endParaRPr>
          </a:p>
        </p:txBody>
      </p:sp>
      <p:sp>
        <p:nvSpPr>
          <p:cNvPr id="18" name="Title 1">
            <a:extLst>
              <a:ext uri="{FF2B5EF4-FFF2-40B4-BE49-F238E27FC236}">
                <a16:creationId xmlns:a16="http://schemas.microsoft.com/office/drawing/2014/main" id="{028C1278-D10C-4BC8-B6DA-BFDD151E4332}"/>
              </a:ext>
            </a:extLst>
          </p:cNvPr>
          <p:cNvSpPr>
            <a:spLocks noGrp="1"/>
          </p:cNvSpPr>
          <p:nvPr>
            <p:ph type="title"/>
          </p:nvPr>
        </p:nvSpPr>
        <p:spPr>
          <a:xfrm>
            <a:off x="903817" y="1266825"/>
            <a:ext cx="10373784" cy="312928"/>
          </a:xfrm>
          <a:prstGeom prst="rect">
            <a:avLst/>
          </a:prstGeom>
        </p:spPr>
        <p:txBody>
          <a:bodyPr lIns="0" bIns="0"/>
          <a:lstStyle>
            <a:lvl1pPr>
              <a:defRPr sz="2400">
                <a:solidFill>
                  <a:schemeClr val="bg1"/>
                </a:solidFill>
                <a:latin typeface="Aptos" panose="020B0004020202020204" pitchFamily="34" charset="0"/>
              </a:defRPr>
            </a:lvl1pPr>
          </a:lstStyle>
          <a:p>
            <a:r>
              <a:rPr lang="en-US" dirty="0"/>
              <a:t>Click to edit Master title style</a:t>
            </a:r>
          </a:p>
        </p:txBody>
      </p:sp>
      <p:sp>
        <p:nvSpPr>
          <p:cNvPr id="19" name="Picture Placeholder 3">
            <a:extLst>
              <a:ext uri="{FF2B5EF4-FFF2-40B4-BE49-F238E27FC236}">
                <a16:creationId xmlns:a16="http://schemas.microsoft.com/office/drawing/2014/main" id="{40D5EAA4-127F-4783-92B6-5F41E36141A7}"/>
              </a:ext>
            </a:extLst>
          </p:cNvPr>
          <p:cNvSpPr>
            <a:spLocks noGrp="1"/>
          </p:cNvSpPr>
          <p:nvPr>
            <p:ph type="pic" sz="quarter" idx="14"/>
          </p:nvPr>
        </p:nvSpPr>
        <p:spPr>
          <a:xfrm>
            <a:off x="3456701" y="1701800"/>
            <a:ext cx="3862602" cy="2255519"/>
          </a:xfrm>
          <a:prstGeom prst="rect">
            <a:avLst/>
          </a:prstGeom>
          <a:noFill/>
        </p:spPr>
        <p:txBody>
          <a:bodyPr/>
          <a:lstStyle>
            <a:lvl1pPr marL="0" indent="0">
              <a:buNone/>
              <a:defRPr sz="1400">
                <a:latin typeface="Aptos" panose="020B0004020202020204" pitchFamily="34" charset="0"/>
              </a:defRPr>
            </a:lvl1pPr>
          </a:lstStyle>
          <a:p>
            <a:pPr lvl="0"/>
            <a:endParaRPr lang="en-US" noProof="0"/>
          </a:p>
        </p:txBody>
      </p:sp>
      <p:sp>
        <p:nvSpPr>
          <p:cNvPr id="20" name="Picture Placeholder 3">
            <a:extLst>
              <a:ext uri="{FF2B5EF4-FFF2-40B4-BE49-F238E27FC236}">
                <a16:creationId xmlns:a16="http://schemas.microsoft.com/office/drawing/2014/main" id="{0DC298EC-0B61-40A4-B742-A06EB9B47411}"/>
              </a:ext>
            </a:extLst>
          </p:cNvPr>
          <p:cNvSpPr>
            <a:spLocks noGrp="1"/>
          </p:cNvSpPr>
          <p:nvPr>
            <p:ph type="pic" sz="quarter" idx="19"/>
          </p:nvPr>
        </p:nvSpPr>
        <p:spPr>
          <a:xfrm>
            <a:off x="7363565" y="1701799"/>
            <a:ext cx="3933083" cy="2255520"/>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1" name="Picture Placeholder 3">
            <a:extLst>
              <a:ext uri="{FF2B5EF4-FFF2-40B4-BE49-F238E27FC236}">
                <a16:creationId xmlns:a16="http://schemas.microsoft.com/office/drawing/2014/main" id="{F2D008CC-AC8A-4EDA-BA68-5D98CF17E1E5}"/>
              </a:ext>
            </a:extLst>
          </p:cNvPr>
          <p:cNvSpPr>
            <a:spLocks noGrp="1"/>
          </p:cNvSpPr>
          <p:nvPr>
            <p:ph type="pic" sz="quarter" idx="20"/>
          </p:nvPr>
        </p:nvSpPr>
        <p:spPr>
          <a:xfrm>
            <a:off x="7363565" y="3992694"/>
            <a:ext cx="3933083" cy="2238772"/>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2" name="Picture Placeholder 3">
            <a:extLst>
              <a:ext uri="{FF2B5EF4-FFF2-40B4-BE49-F238E27FC236}">
                <a16:creationId xmlns:a16="http://schemas.microsoft.com/office/drawing/2014/main" id="{A771B750-5EDE-49B7-8CD5-CE7292985855}"/>
              </a:ext>
            </a:extLst>
          </p:cNvPr>
          <p:cNvSpPr>
            <a:spLocks noGrp="1"/>
          </p:cNvSpPr>
          <p:nvPr>
            <p:ph type="pic" sz="quarter" idx="21"/>
          </p:nvPr>
        </p:nvSpPr>
        <p:spPr>
          <a:xfrm>
            <a:off x="3456700" y="3991156"/>
            <a:ext cx="3862601" cy="2238772"/>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 name="Rectangle 4">
            <a:extLst>
              <a:ext uri="{FF2B5EF4-FFF2-40B4-BE49-F238E27FC236}">
                <a16:creationId xmlns:a16="http://schemas.microsoft.com/office/drawing/2014/main" id="{88562301-4248-7FDF-4254-C90CB6FE26FF}"/>
              </a:ext>
            </a:extLst>
          </p:cNvPr>
          <p:cNvSpPr>
            <a:spLocks noChangeArrowheads="1"/>
          </p:cNvSpPr>
          <p:nvPr userDrawn="1"/>
        </p:nvSpPr>
        <p:spPr bwMode="auto">
          <a:xfrm>
            <a:off x="895351" y="1699684"/>
            <a:ext cx="2438400" cy="25400"/>
          </a:xfrm>
          <a:prstGeom prst="rect">
            <a:avLst/>
          </a:prstGeom>
          <a:solidFill>
            <a:srgbClr val="E31936"/>
          </a:solidFill>
          <a:ln>
            <a:noFill/>
          </a:ln>
        </p:spPr>
        <p:txBody>
          <a:bodyPr/>
          <a:lstStyle>
            <a:lvl1pPr>
              <a:defRPr sz="3400">
                <a:solidFill>
                  <a:schemeClr val="tx1"/>
                </a:solidFill>
                <a:latin typeface="Arial" panose="020B0604020202020204" pitchFamily="34" charset="0"/>
                <a:ea typeface="MS PGothic" panose="020B0600070205080204" pitchFamily="34" charset="-128"/>
              </a:defRPr>
            </a:lvl1pPr>
            <a:lvl2pPr marL="742950" indent="-285750">
              <a:defRPr sz="3400">
                <a:solidFill>
                  <a:schemeClr val="tx1"/>
                </a:solidFill>
                <a:latin typeface="Arial" panose="020B0604020202020204" pitchFamily="34" charset="0"/>
                <a:ea typeface="MS PGothic" panose="020B0600070205080204" pitchFamily="34" charset="-128"/>
              </a:defRPr>
            </a:lvl2pPr>
            <a:lvl3pPr marL="1143000" indent="-228600">
              <a:defRPr sz="3400">
                <a:solidFill>
                  <a:schemeClr val="tx1"/>
                </a:solidFill>
                <a:latin typeface="Arial" panose="020B0604020202020204" pitchFamily="34" charset="0"/>
                <a:ea typeface="MS PGothic" panose="020B0600070205080204" pitchFamily="34" charset="-128"/>
              </a:defRPr>
            </a:lvl3pPr>
            <a:lvl4pPr marL="1600200" indent="-228600">
              <a:defRPr sz="3400">
                <a:solidFill>
                  <a:schemeClr val="tx1"/>
                </a:solidFill>
                <a:latin typeface="Arial" panose="020B0604020202020204" pitchFamily="34" charset="0"/>
                <a:ea typeface="MS PGothic" panose="020B0600070205080204" pitchFamily="34" charset="-128"/>
              </a:defRPr>
            </a:lvl4pPr>
            <a:lvl5pPr marL="2057400" indent="-228600">
              <a:defRPr sz="3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defRPr/>
            </a:pPr>
            <a:endParaRPr lang="en-US" altLang="en-US" sz="3200">
              <a:solidFill>
                <a:srgbClr val="000000"/>
              </a:solidFill>
              <a:latin typeface="Aptos" panose="020B0004020202020204" pitchFamily="34" charset="0"/>
            </a:endParaRPr>
          </a:p>
        </p:txBody>
      </p:sp>
      <p:sp>
        <p:nvSpPr>
          <p:cNvPr id="4" name="Rectangle 4">
            <a:extLst>
              <a:ext uri="{FF2B5EF4-FFF2-40B4-BE49-F238E27FC236}">
                <a16:creationId xmlns:a16="http://schemas.microsoft.com/office/drawing/2014/main" id="{94217CE8-CAC4-FFBF-5537-88772BDDC972}"/>
              </a:ext>
            </a:extLst>
          </p:cNvPr>
          <p:cNvSpPr>
            <a:spLocks noChangeArrowheads="1"/>
          </p:cNvSpPr>
          <p:nvPr userDrawn="1"/>
        </p:nvSpPr>
        <p:spPr bwMode="auto">
          <a:xfrm>
            <a:off x="903817" y="6206067"/>
            <a:ext cx="2438400" cy="25400"/>
          </a:xfrm>
          <a:prstGeom prst="rect">
            <a:avLst/>
          </a:prstGeom>
          <a:solidFill>
            <a:srgbClr val="E31936"/>
          </a:solidFill>
          <a:ln>
            <a:noFill/>
          </a:ln>
        </p:spPr>
        <p:txBody>
          <a:bodyPr/>
          <a:lstStyle>
            <a:lvl1pPr>
              <a:defRPr sz="3400">
                <a:solidFill>
                  <a:schemeClr val="tx1"/>
                </a:solidFill>
                <a:latin typeface="Arial" panose="020B0604020202020204" pitchFamily="34" charset="0"/>
                <a:ea typeface="MS PGothic" panose="020B0600070205080204" pitchFamily="34" charset="-128"/>
              </a:defRPr>
            </a:lvl1pPr>
            <a:lvl2pPr marL="742950" indent="-285750">
              <a:defRPr sz="3400">
                <a:solidFill>
                  <a:schemeClr val="tx1"/>
                </a:solidFill>
                <a:latin typeface="Arial" panose="020B0604020202020204" pitchFamily="34" charset="0"/>
                <a:ea typeface="MS PGothic" panose="020B0600070205080204" pitchFamily="34" charset="-128"/>
              </a:defRPr>
            </a:lvl2pPr>
            <a:lvl3pPr marL="1143000" indent="-228600">
              <a:defRPr sz="3400">
                <a:solidFill>
                  <a:schemeClr val="tx1"/>
                </a:solidFill>
                <a:latin typeface="Arial" panose="020B0604020202020204" pitchFamily="34" charset="0"/>
                <a:ea typeface="MS PGothic" panose="020B0600070205080204" pitchFamily="34" charset="-128"/>
              </a:defRPr>
            </a:lvl3pPr>
            <a:lvl4pPr marL="1600200" indent="-228600">
              <a:defRPr sz="3400">
                <a:solidFill>
                  <a:schemeClr val="tx1"/>
                </a:solidFill>
                <a:latin typeface="Arial" panose="020B0604020202020204" pitchFamily="34" charset="0"/>
                <a:ea typeface="MS PGothic" panose="020B0600070205080204" pitchFamily="34" charset="-128"/>
              </a:defRPr>
            </a:lvl4pPr>
            <a:lvl5pPr marL="2057400" indent="-228600">
              <a:defRPr sz="3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defRPr/>
            </a:pPr>
            <a:endParaRPr lang="en-US" altLang="en-US" sz="3200" dirty="0">
              <a:solidFill>
                <a:srgbClr val="000000"/>
              </a:solidFill>
              <a:latin typeface="Aptos" panose="020B0004020202020204" pitchFamily="34" charset="0"/>
            </a:endParaRPr>
          </a:p>
        </p:txBody>
      </p:sp>
      <p:sp>
        <p:nvSpPr>
          <p:cNvPr id="5" name="Content Placeholder 2">
            <a:extLst>
              <a:ext uri="{FF2B5EF4-FFF2-40B4-BE49-F238E27FC236}">
                <a16:creationId xmlns:a16="http://schemas.microsoft.com/office/drawing/2014/main" id="{8A53D521-17DA-C19E-36DF-E8C6AB423A4F}"/>
              </a:ext>
            </a:extLst>
          </p:cNvPr>
          <p:cNvSpPr>
            <a:spLocks noGrp="1"/>
          </p:cNvSpPr>
          <p:nvPr>
            <p:ph idx="22" hasCustomPrompt="1"/>
          </p:nvPr>
        </p:nvSpPr>
        <p:spPr>
          <a:xfrm>
            <a:off x="903817" y="1853563"/>
            <a:ext cx="2346590" cy="4140837"/>
          </a:xfrm>
          <a:prstGeom prst="rect">
            <a:avLst/>
          </a:prstGeom>
        </p:spPr>
        <p:txBody>
          <a:bodyPr lIns="0"/>
          <a:lstStyle>
            <a:lvl1pPr marL="228600" indent="-228600">
              <a:lnSpc>
                <a:spcPct val="100000"/>
              </a:lnSpc>
              <a:spcBef>
                <a:spcPts val="900"/>
              </a:spcBef>
              <a:spcAft>
                <a:spcPts val="900"/>
              </a:spcAft>
              <a:buFont typeface="Futura Md BT" panose="020B0602020204020303" pitchFamily="34" charset="0"/>
              <a:buChar char="−"/>
              <a:defRPr sz="1600">
                <a:solidFill>
                  <a:schemeClr val="bg1"/>
                </a:solidFill>
                <a:latin typeface="Aptos" panose="020B0004020202020204" pitchFamily="34" charset="0"/>
                <a:cs typeface="Arial"/>
              </a:defRPr>
            </a:lvl1pPr>
            <a:lvl2pPr marL="285750" indent="-285750">
              <a:lnSpc>
                <a:spcPct val="100000"/>
              </a:lnSpc>
              <a:spcBef>
                <a:spcPts val="0"/>
              </a:spcBef>
              <a:spcAft>
                <a:spcPts val="1467"/>
              </a:spcAft>
              <a:buFont typeface="Futura Lt BT" panose="020B0402020204020303" pitchFamily="34" charset="0"/>
              <a:buChar char="–"/>
              <a:tabLst/>
              <a:defRPr sz="1467">
                <a:solidFill>
                  <a:schemeClr val="bg1"/>
                </a:solidFill>
                <a:latin typeface="Futura Lt BT" panose="020B0402020204020303" pitchFamily="34" charset="0"/>
                <a:cs typeface="Arial"/>
              </a:defRPr>
            </a:lvl2pPr>
            <a:lvl3pPr marL="400050" indent="-153988">
              <a:lnSpc>
                <a:spcPct val="100000"/>
              </a:lnSpc>
              <a:spcBef>
                <a:spcPts val="0"/>
              </a:spcBef>
              <a:spcAft>
                <a:spcPts val="900"/>
              </a:spcAft>
              <a:buFont typeface="Futura Md BT" panose="020B0602020204020303" pitchFamily="34" charset="0"/>
              <a:buChar char="-"/>
              <a:defRPr sz="1467">
                <a:solidFill>
                  <a:schemeClr val="bg1">
                    <a:lumMod val="85000"/>
                  </a:schemeClr>
                </a:solidFill>
                <a:latin typeface="Aptos" panose="020B0004020202020204" pitchFamily="34" charset="0"/>
                <a:cs typeface="Arial"/>
              </a:defRPr>
            </a:lvl3pPr>
            <a:lvl4pPr marL="607469" indent="-154513">
              <a:lnSpc>
                <a:spcPct val="100000"/>
              </a:lnSpc>
              <a:spcBef>
                <a:spcPts val="0"/>
              </a:spcBef>
              <a:spcAft>
                <a:spcPts val="1467"/>
              </a:spcAft>
              <a:defRPr sz="1467">
                <a:solidFill>
                  <a:schemeClr val="bg1">
                    <a:lumMod val="85000"/>
                  </a:schemeClr>
                </a:solidFill>
                <a:latin typeface="Futura Md BT" panose="020B0602020204020303" pitchFamily="34" charset="0"/>
                <a:cs typeface="Arial"/>
              </a:defRPr>
            </a:lvl4pPr>
            <a:lvl5pPr marL="922844" indent="-160863">
              <a:lnSpc>
                <a:spcPct val="100000"/>
              </a:lnSpc>
              <a:spcBef>
                <a:spcPts val="0"/>
              </a:spcBef>
              <a:spcAft>
                <a:spcPts val="1467"/>
              </a:spcAft>
              <a:defRPr sz="1467">
                <a:solidFill>
                  <a:schemeClr val="bg1">
                    <a:lumMod val="85000"/>
                  </a:schemeClr>
                </a:solidFill>
                <a:latin typeface="Futura Md BT" panose="020B0602020204020303" pitchFamily="34" charset="0"/>
                <a:cs typeface="Arial"/>
              </a:defRPr>
            </a:lvl5pPr>
          </a:lstStyle>
          <a:p>
            <a:pPr lvl="0"/>
            <a:r>
              <a:rPr lang="en-US" dirty="0"/>
              <a:t>Edit Master text styles</a:t>
            </a:r>
          </a:p>
          <a:p>
            <a:pPr lvl="2"/>
            <a:r>
              <a:rPr lang="en-US" dirty="0"/>
              <a:t>Second level</a:t>
            </a:r>
          </a:p>
        </p:txBody>
      </p:sp>
      <p:sp>
        <p:nvSpPr>
          <p:cNvPr id="3" name="Text Placeholder 7">
            <a:extLst>
              <a:ext uri="{FF2B5EF4-FFF2-40B4-BE49-F238E27FC236}">
                <a16:creationId xmlns:a16="http://schemas.microsoft.com/office/drawing/2014/main" id="{6782ACAA-32CB-80D7-DD5B-0734747CDD64}"/>
              </a:ext>
            </a:extLst>
          </p:cNvPr>
          <p:cNvSpPr>
            <a:spLocks noGrp="1"/>
          </p:cNvSpPr>
          <p:nvPr>
            <p:ph type="body" sz="quarter" idx="10"/>
          </p:nvPr>
        </p:nvSpPr>
        <p:spPr>
          <a:xfrm>
            <a:off x="1507203" y="451178"/>
            <a:ext cx="6118167" cy="204183"/>
          </a:xfrm>
          <a:prstGeom prst="rect">
            <a:avLst/>
          </a:prstGeom>
        </p:spPr>
        <p:txBody>
          <a:bodyPr lIns="0" tIns="0" rIns="0" bIns="0" anchor="ctr"/>
          <a:lstStyle>
            <a:lvl1pPr marL="0" indent="0">
              <a:buNone/>
              <a:defRPr sz="1067" b="1" cap="all" spc="133" baseline="0">
                <a:solidFill>
                  <a:srgbClr val="E31936"/>
                </a:solidFill>
                <a:latin typeface="Aptos" panose="020B0004020202020204" pitchFamily="34" charset="0"/>
              </a:defRPr>
            </a:lvl1pPr>
          </a:lstStyle>
          <a:p>
            <a:pPr lvl="0"/>
            <a:r>
              <a:rPr lang="en-US" dirty="0"/>
              <a:t>Edit Master text styles</a:t>
            </a:r>
          </a:p>
        </p:txBody>
      </p:sp>
      <p:pic>
        <p:nvPicPr>
          <p:cNvPr id="8" name="Picture 7">
            <a:extLst>
              <a:ext uri="{FF2B5EF4-FFF2-40B4-BE49-F238E27FC236}">
                <a16:creationId xmlns:a16="http://schemas.microsoft.com/office/drawing/2014/main" id="{9B85C8C5-785A-BF03-0F80-556CAC414D8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03818" y="336647"/>
            <a:ext cx="389984" cy="39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8950561"/>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4_Small Size Content Only">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AB4141BD-EF82-4C9E-BCA9-01E54D774015}"/>
              </a:ext>
            </a:extLst>
          </p:cNvPr>
          <p:cNvSpPr>
            <a:spLocks noChangeArrowheads="1"/>
          </p:cNvSpPr>
          <p:nvPr userDrawn="1"/>
        </p:nvSpPr>
        <p:spPr bwMode="auto">
          <a:xfrm>
            <a:off x="10687051" y="6468533"/>
            <a:ext cx="609600" cy="18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sz="3400">
                <a:solidFill>
                  <a:schemeClr val="tx1"/>
                </a:solidFill>
                <a:latin typeface="Arial" panose="020B0604020202020204" pitchFamily="34" charset="0"/>
                <a:ea typeface="MS PGothic" panose="020B0600070205080204" pitchFamily="34" charset="-128"/>
              </a:defRPr>
            </a:lvl1pPr>
            <a:lvl2pPr marL="742950" indent="-285750" defTabSz="912813">
              <a:defRPr sz="3400">
                <a:solidFill>
                  <a:schemeClr val="tx1"/>
                </a:solidFill>
                <a:latin typeface="Arial" panose="020B0604020202020204" pitchFamily="34" charset="0"/>
                <a:ea typeface="MS PGothic" panose="020B0600070205080204" pitchFamily="34" charset="-128"/>
              </a:defRPr>
            </a:lvl2pPr>
            <a:lvl3pPr marL="1143000" indent="-228600" defTabSz="912813">
              <a:defRPr sz="3400">
                <a:solidFill>
                  <a:schemeClr val="tx1"/>
                </a:solidFill>
                <a:latin typeface="Arial" panose="020B0604020202020204" pitchFamily="34" charset="0"/>
                <a:ea typeface="MS PGothic" panose="020B0600070205080204" pitchFamily="34" charset="-128"/>
              </a:defRPr>
            </a:lvl3pPr>
            <a:lvl4pPr marL="1600200" indent="-228600" defTabSz="912813">
              <a:defRPr sz="3400">
                <a:solidFill>
                  <a:schemeClr val="tx1"/>
                </a:solidFill>
                <a:latin typeface="Arial" panose="020B0604020202020204" pitchFamily="34" charset="0"/>
                <a:ea typeface="MS PGothic" panose="020B0600070205080204" pitchFamily="34" charset="-128"/>
              </a:defRPr>
            </a:lvl4pPr>
            <a:lvl5pPr marL="2057400" indent="-228600" defTabSz="912813">
              <a:defRPr sz="3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lgn="r">
              <a:defRPr/>
            </a:pPr>
            <a:fld id="{190CD522-B7D8-48B4-914F-B615231BED07}" type="slidenum">
              <a:rPr lang="en-US" altLang="en-US" sz="933" smtClean="0">
                <a:solidFill>
                  <a:srgbClr val="7F7F7F"/>
                </a:solidFill>
                <a:latin typeface="Aptos" panose="020B0004020202020204" pitchFamily="34" charset="0"/>
              </a:rPr>
              <a:pPr algn="r">
                <a:defRPr/>
              </a:pPr>
              <a:t>‹#›</a:t>
            </a:fld>
            <a:endParaRPr lang="en-US" altLang="en-US" sz="933">
              <a:solidFill>
                <a:srgbClr val="7F7F7F"/>
              </a:solidFill>
              <a:latin typeface="Aptos" panose="020B0004020202020204" pitchFamily="34" charset="0"/>
            </a:endParaRPr>
          </a:p>
        </p:txBody>
      </p:sp>
      <p:sp>
        <p:nvSpPr>
          <p:cNvPr id="18" name="Title 1">
            <a:extLst>
              <a:ext uri="{FF2B5EF4-FFF2-40B4-BE49-F238E27FC236}">
                <a16:creationId xmlns:a16="http://schemas.microsoft.com/office/drawing/2014/main" id="{028C1278-D10C-4BC8-B6DA-BFDD151E4332}"/>
              </a:ext>
            </a:extLst>
          </p:cNvPr>
          <p:cNvSpPr>
            <a:spLocks noGrp="1"/>
          </p:cNvSpPr>
          <p:nvPr>
            <p:ph type="title"/>
          </p:nvPr>
        </p:nvSpPr>
        <p:spPr>
          <a:xfrm>
            <a:off x="903817" y="1266825"/>
            <a:ext cx="2429934" cy="312928"/>
          </a:xfrm>
          <a:prstGeom prst="rect">
            <a:avLst/>
          </a:prstGeom>
        </p:spPr>
        <p:txBody>
          <a:bodyPr lIns="0" bIns="0"/>
          <a:lstStyle>
            <a:lvl1pPr>
              <a:defRPr sz="2400">
                <a:solidFill>
                  <a:schemeClr val="bg1"/>
                </a:solidFill>
                <a:latin typeface="Aptos" panose="020B0004020202020204" pitchFamily="34" charset="0"/>
              </a:defRPr>
            </a:lvl1pPr>
          </a:lstStyle>
          <a:p>
            <a:r>
              <a:rPr lang="en-US" dirty="0"/>
              <a:t>Click to edit Master title style</a:t>
            </a:r>
          </a:p>
        </p:txBody>
      </p:sp>
      <p:sp>
        <p:nvSpPr>
          <p:cNvPr id="2" name="Rectangle 4">
            <a:extLst>
              <a:ext uri="{FF2B5EF4-FFF2-40B4-BE49-F238E27FC236}">
                <a16:creationId xmlns:a16="http://schemas.microsoft.com/office/drawing/2014/main" id="{88562301-4248-7FDF-4254-C90CB6FE26FF}"/>
              </a:ext>
            </a:extLst>
          </p:cNvPr>
          <p:cNvSpPr>
            <a:spLocks noChangeArrowheads="1"/>
          </p:cNvSpPr>
          <p:nvPr userDrawn="1"/>
        </p:nvSpPr>
        <p:spPr bwMode="auto">
          <a:xfrm>
            <a:off x="895351" y="1699684"/>
            <a:ext cx="2438400" cy="25400"/>
          </a:xfrm>
          <a:prstGeom prst="rect">
            <a:avLst/>
          </a:prstGeom>
          <a:solidFill>
            <a:srgbClr val="E31936"/>
          </a:solidFill>
          <a:ln>
            <a:noFill/>
          </a:ln>
        </p:spPr>
        <p:txBody>
          <a:bodyPr/>
          <a:lstStyle>
            <a:lvl1pPr>
              <a:defRPr sz="3400">
                <a:solidFill>
                  <a:schemeClr val="tx1"/>
                </a:solidFill>
                <a:latin typeface="Arial" panose="020B0604020202020204" pitchFamily="34" charset="0"/>
                <a:ea typeface="MS PGothic" panose="020B0600070205080204" pitchFamily="34" charset="-128"/>
              </a:defRPr>
            </a:lvl1pPr>
            <a:lvl2pPr marL="742950" indent="-285750">
              <a:defRPr sz="3400">
                <a:solidFill>
                  <a:schemeClr val="tx1"/>
                </a:solidFill>
                <a:latin typeface="Arial" panose="020B0604020202020204" pitchFamily="34" charset="0"/>
                <a:ea typeface="MS PGothic" panose="020B0600070205080204" pitchFamily="34" charset="-128"/>
              </a:defRPr>
            </a:lvl2pPr>
            <a:lvl3pPr marL="1143000" indent="-228600">
              <a:defRPr sz="3400">
                <a:solidFill>
                  <a:schemeClr val="tx1"/>
                </a:solidFill>
                <a:latin typeface="Arial" panose="020B0604020202020204" pitchFamily="34" charset="0"/>
                <a:ea typeface="MS PGothic" panose="020B0600070205080204" pitchFamily="34" charset="-128"/>
              </a:defRPr>
            </a:lvl3pPr>
            <a:lvl4pPr marL="1600200" indent="-228600">
              <a:defRPr sz="3400">
                <a:solidFill>
                  <a:schemeClr val="tx1"/>
                </a:solidFill>
                <a:latin typeface="Arial" panose="020B0604020202020204" pitchFamily="34" charset="0"/>
                <a:ea typeface="MS PGothic" panose="020B0600070205080204" pitchFamily="34" charset="-128"/>
              </a:defRPr>
            </a:lvl4pPr>
            <a:lvl5pPr marL="2057400" indent="-228600">
              <a:defRPr sz="3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defRPr/>
            </a:pPr>
            <a:endParaRPr lang="en-US" altLang="en-US" sz="3200">
              <a:solidFill>
                <a:srgbClr val="000000"/>
              </a:solidFill>
              <a:latin typeface="Aptos" panose="020B0004020202020204" pitchFamily="34" charset="0"/>
            </a:endParaRPr>
          </a:p>
        </p:txBody>
      </p:sp>
      <p:sp>
        <p:nvSpPr>
          <p:cNvPr id="5" name="Content Placeholder 2">
            <a:extLst>
              <a:ext uri="{FF2B5EF4-FFF2-40B4-BE49-F238E27FC236}">
                <a16:creationId xmlns:a16="http://schemas.microsoft.com/office/drawing/2014/main" id="{8A53D521-17DA-C19E-36DF-E8C6AB423A4F}"/>
              </a:ext>
            </a:extLst>
          </p:cNvPr>
          <p:cNvSpPr>
            <a:spLocks noGrp="1"/>
          </p:cNvSpPr>
          <p:nvPr>
            <p:ph idx="22" hasCustomPrompt="1"/>
          </p:nvPr>
        </p:nvSpPr>
        <p:spPr>
          <a:xfrm>
            <a:off x="903817" y="1853563"/>
            <a:ext cx="2346590" cy="4140837"/>
          </a:xfrm>
          <a:prstGeom prst="rect">
            <a:avLst/>
          </a:prstGeom>
        </p:spPr>
        <p:txBody>
          <a:bodyPr lIns="0"/>
          <a:lstStyle>
            <a:lvl1pPr marL="228600" indent="-228600">
              <a:lnSpc>
                <a:spcPct val="100000"/>
              </a:lnSpc>
              <a:spcBef>
                <a:spcPts val="900"/>
              </a:spcBef>
              <a:spcAft>
                <a:spcPts val="900"/>
              </a:spcAft>
              <a:buFont typeface="Futura Md BT" panose="020B0602020204020303" pitchFamily="34" charset="0"/>
              <a:buChar char="−"/>
              <a:defRPr sz="1600">
                <a:solidFill>
                  <a:schemeClr val="bg1"/>
                </a:solidFill>
                <a:latin typeface="Aptos" panose="020B0004020202020204" pitchFamily="34" charset="0"/>
                <a:cs typeface="Arial"/>
              </a:defRPr>
            </a:lvl1pPr>
            <a:lvl2pPr marL="285750" indent="-285750">
              <a:lnSpc>
                <a:spcPct val="100000"/>
              </a:lnSpc>
              <a:spcBef>
                <a:spcPts val="0"/>
              </a:spcBef>
              <a:spcAft>
                <a:spcPts val="1467"/>
              </a:spcAft>
              <a:buFont typeface="Futura Lt BT" panose="020B0402020204020303" pitchFamily="34" charset="0"/>
              <a:buChar char="–"/>
              <a:tabLst/>
              <a:defRPr sz="1467">
                <a:solidFill>
                  <a:schemeClr val="bg1"/>
                </a:solidFill>
                <a:latin typeface="Futura Lt BT" panose="020B0402020204020303" pitchFamily="34" charset="0"/>
                <a:cs typeface="Arial"/>
              </a:defRPr>
            </a:lvl2pPr>
            <a:lvl3pPr marL="400050" indent="-153988">
              <a:lnSpc>
                <a:spcPct val="100000"/>
              </a:lnSpc>
              <a:spcBef>
                <a:spcPts val="0"/>
              </a:spcBef>
              <a:spcAft>
                <a:spcPts val="900"/>
              </a:spcAft>
              <a:buFont typeface="Futura Md BT" panose="020B0602020204020303" pitchFamily="34" charset="0"/>
              <a:buChar char="-"/>
              <a:defRPr sz="1467">
                <a:solidFill>
                  <a:schemeClr val="bg1">
                    <a:lumMod val="85000"/>
                  </a:schemeClr>
                </a:solidFill>
                <a:latin typeface="Aptos" panose="020B0004020202020204" pitchFamily="34" charset="0"/>
                <a:cs typeface="Arial"/>
              </a:defRPr>
            </a:lvl3pPr>
            <a:lvl4pPr marL="607469" indent="-154513">
              <a:lnSpc>
                <a:spcPct val="100000"/>
              </a:lnSpc>
              <a:spcBef>
                <a:spcPts val="0"/>
              </a:spcBef>
              <a:spcAft>
                <a:spcPts val="1467"/>
              </a:spcAft>
              <a:defRPr sz="1467">
                <a:solidFill>
                  <a:schemeClr val="bg1">
                    <a:lumMod val="85000"/>
                  </a:schemeClr>
                </a:solidFill>
                <a:latin typeface="Futura Md BT" panose="020B0602020204020303" pitchFamily="34" charset="0"/>
                <a:cs typeface="Arial"/>
              </a:defRPr>
            </a:lvl4pPr>
            <a:lvl5pPr marL="922844" indent="-160863">
              <a:lnSpc>
                <a:spcPct val="100000"/>
              </a:lnSpc>
              <a:spcBef>
                <a:spcPts val="0"/>
              </a:spcBef>
              <a:spcAft>
                <a:spcPts val="1467"/>
              </a:spcAft>
              <a:defRPr sz="1467">
                <a:solidFill>
                  <a:schemeClr val="bg1">
                    <a:lumMod val="85000"/>
                  </a:schemeClr>
                </a:solidFill>
                <a:latin typeface="Futura Md BT" panose="020B0602020204020303" pitchFamily="34" charset="0"/>
                <a:cs typeface="Arial"/>
              </a:defRPr>
            </a:lvl5pPr>
          </a:lstStyle>
          <a:p>
            <a:pPr lvl="0"/>
            <a:r>
              <a:rPr lang="en-US" dirty="0"/>
              <a:t>Edit Master text styles</a:t>
            </a:r>
          </a:p>
          <a:p>
            <a:pPr lvl="2"/>
            <a:r>
              <a:rPr lang="en-US" dirty="0"/>
              <a:t>Second level</a:t>
            </a:r>
          </a:p>
        </p:txBody>
      </p:sp>
      <p:sp>
        <p:nvSpPr>
          <p:cNvPr id="3" name="Title 1">
            <a:extLst>
              <a:ext uri="{FF2B5EF4-FFF2-40B4-BE49-F238E27FC236}">
                <a16:creationId xmlns:a16="http://schemas.microsoft.com/office/drawing/2014/main" id="{FD01C6C6-EEBA-033B-051B-61A05D20A05A}"/>
              </a:ext>
            </a:extLst>
          </p:cNvPr>
          <p:cNvSpPr txBox="1">
            <a:spLocks/>
          </p:cNvSpPr>
          <p:nvPr userDrawn="1"/>
        </p:nvSpPr>
        <p:spPr>
          <a:xfrm>
            <a:off x="3541209" y="1271292"/>
            <a:ext cx="2429934" cy="312928"/>
          </a:xfrm>
          <a:prstGeom prst="rect">
            <a:avLst/>
          </a:prstGeom>
        </p:spPr>
        <p:txBody>
          <a:bodyPr lIns="0" bIns="0"/>
          <a:lstStyle>
            <a:lvl1pPr algn="l" defTabSz="914400" rtl="0" eaLnBrk="1" latinLnBrk="0" hangingPunct="1">
              <a:lnSpc>
                <a:spcPct val="90000"/>
              </a:lnSpc>
              <a:spcBef>
                <a:spcPct val="0"/>
              </a:spcBef>
              <a:buNone/>
              <a:defRPr sz="2400" kern="1200">
                <a:solidFill>
                  <a:schemeClr val="bg1"/>
                </a:solidFill>
                <a:latin typeface="Futura Md BT" panose="020B0602020204020303" pitchFamily="34" charset="0"/>
                <a:ea typeface="+mj-ea"/>
                <a:cs typeface="+mj-cs"/>
              </a:defRPr>
            </a:lvl1pPr>
          </a:lstStyle>
          <a:p>
            <a:r>
              <a:rPr lang="en-US" dirty="0">
                <a:latin typeface="Aptos" panose="020B0004020202020204" pitchFamily="34" charset="0"/>
              </a:rPr>
              <a:t>Click to edit Master title style</a:t>
            </a:r>
          </a:p>
        </p:txBody>
      </p:sp>
      <p:sp>
        <p:nvSpPr>
          <p:cNvPr id="7" name="Rectangle 4">
            <a:extLst>
              <a:ext uri="{FF2B5EF4-FFF2-40B4-BE49-F238E27FC236}">
                <a16:creationId xmlns:a16="http://schemas.microsoft.com/office/drawing/2014/main" id="{93407779-8870-6001-4539-7B33718B8DD8}"/>
              </a:ext>
            </a:extLst>
          </p:cNvPr>
          <p:cNvSpPr>
            <a:spLocks noChangeArrowheads="1"/>
          </p:cNvSpPr>
          <p:nvPr userDrawn="1"/>
        </p:nvSpPr>
        <p:spPr bwMode="auto">
          <a:xfrm>
            <a:off x="3532743" y="1704151"/>
            <a:ext cx="2438400" cy="25400"/>
          </a:xfrm>
          <a:prstGeom prst="rect">
            <a:avLst/>
          </a:prstGeom>
          <a:solidFill>
            <a:srgbClr val="E31936"/>
          </a:solidFill>
          <a:ln>
            <a:noFill/>
          </a:ln>
        </p:spPr>
        <p:txBody>
          <a:bodyPr/>
          <a:lstStyle>
            <a:lvl1pPr>
              <a:defRPr sz="3400">
                <a:solidFill>
                  <a:schemeClr val="tx1"/>
                </a:solidFill>
                <a:latin typeface="Arial" panose="020B0604020202020204" pitchFamily="34" charset="0"/>
                <a:ea typeface="MS PGothic" panose="020B0600070205080204" pitchFamily="34" charset="-128"/>
              </a:defRPr>
            </a:lvl1pPr>
            <a:lvl2pPr marL="742950" indent="-285750">
              <a:defRPr sz="3400">
                <a:solidFill>
                  <a:schemeClr val="tx1"/>
                </a:solidFill>
                <a:latin typeface="Arial" panose="020B0604020202020204" pitchFamily="34" charset="0"/>
                <a:ea typeface="MS PGothic" panose="020B0600070205080204" pitchFamily="34" charset="-128"/>
              </a:defRPr>
            </a:lvl2pPr>
            <a:lvl3pPr marL="1143000" indent="-228600">
              <a:defRPr sz="3400">
                <a:solidFill>
                  <a:schemeClr val="tx1"/>
                </a:solidFill>
                <a:latin typeface="Arial" panose="020B0604020202020204" pitchFamily="34" charset="0"/>
                <a:ea typeface="MS PGothic" panose="020B0600070205080204" pitchFamily="34" charset="-128"/>
              </a:defRPr>
            </a:lvl3pPr>
            <a:lvl4pPr marL="1600200" indent="-228600">
              <a:defRPr sz="3400">
                <a:solidFill>
                  <a:schemeClr val="tx1"/>
                </a:solidFill>
                <a:latin typeface="Arial" panose="020B0604020202020204" pitchFamily="34" charset="0"/>
                <a:ea typeface="MS PGothic" panose="020B0600070205080204" pitchFamily="34" charset="-128"/>
              </a:defRPr>
            </a:lvl4pPr>
            <a:lvl5pPr marL="2057400" indent="-228600">
              <a:defRPr sz="3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defRPr/>
            </a:pPr>
            <a:endParaRPr lang="en-US" altLang="en-US" sz="3200">
              <a:solidFill>
                <a:srgbClr val="000000"/>
              </a:solidFill>
              <a:latin typeface="Aptos" panose="020B0004020202020204" pitchFamily="34" charset="0"/>
            </a:endParaRPr>
          </a:p>
        </p:txBody>
      </p:sp>
      <p:sp>
        <p:nvSpPr>
          <p:cNvPr id="8" name="Content Placeholder 2">
            <a:extLst>
              <a:ext uri="{FF2B5EF4-FFF2-40B4-BE49-F238E27FC236}">
                <a16:creationId xmlns:a16="http://schemas.microsoft.com/office/drawing/2014/main" id="{8A53D460-F628-26AF-E3C7-D5C604A91580}"/>
              </a:ext>
            </a:extLst>
          </p:cNvPr>
          <p:cNvSpPr>
            <a:spLocks noGrp="1"/>
          </p:cNvSpPr>
          <p:nvPr>
            <p:ph idx="23" hasCustomPrompt="1"/>
          </p:nvPr>
        </p:nvSpPr>
        <p:spPr>
          <a:xfrm>
            <a:off x="3541209" y="1858030"/>
            <a:ext cx="2346590" cy="4140837"/>
          </a:xfrm>
          <a:prstGeom prst="rect">
            <a:avLst/>
          </a:prstGeom>
        </p:spPr>
        <p:txBody>
          <a:bodyPr lIns="0"/>
          <a:lstStyle>
            <a:lvl1pPr marL="228600" indent="-228600">
              <a:lnSpc>
                <a:spcPct val="100000"/>
              </a:lnSpc>
              <a:spcBef>
                <a:spcPts val="900"/>
              </a:spcBef>
              <a:spcAft>
                <a:spcPts val="900"/>
              </a:spcAft>
              <a:buFont typeface="Futura Md BT" panose="020B0602020204020303" pitchFamily="34" charset="0"/>
              <a:buChar char="−"/>
              <a:defRPr sz="1600">
                <a:solidFill>
                  <a:schemeClr val="bg1"/>
                </a:solidFill>
                <a:latin typeface="Aptos" panose="020B0004020202020204" pitchFamily="34" charset="0"/>
                <a:cs typeface="Arial"/>
              </a:defRPr>
            </a:lvl1pPr>
            <a:lvl2pPr marL="285750" indent="-285750">
              <a:lnSpc>
                <a:spcPct val="100000"/>
              </a:lnSpc>
              <a:spcBef>
                <a:spcPts val="0"/>
              </a:spcBef>
              <a:spcAft>
                <a:spcPts val="1467"/>
              </a:spcAft>
              <a:buFont typeface="Futura Lt BT" panose="020B0402020204020303" pitchFamily="34" charset="0"/>
              <a:buChar char="–"/>
              <a:tabLst/>
              <a:defRPr sz="1467">
                <a:solidFill>
                  <a:schemeClr val="bg1"/>
                </a:solidFill>
                <a:latin typeface="Futura Lt BT" panose="020B0402020204020303" pitchFamily="34" charset="0"/>
                <a:cs typeface="Arial"/>
              </a:defRPr>
            </a:lvl2pPr>
            <a:lvl3pPr marL="400050" indent="-153988">
              <a:lnSpc>
                <a:spcPct val="100000"/>
              </a:lnSpc>
              <a:spcBef>
                <a:spcPts val="0"/>
              </a:spcBef>
              <a:spcAft>
                <a:spcPts val="900"/>
              </a:spcAft>
              <a:buFont typeface="Futura Md BT" panose="020B0602020204020303" pitchFamily="34" charset="0"/>
              <a:buChar char="-"/>
              <a:defRPr sz="1467">
                <a:solidFill>
                  <a:schemeClr val="bg1">
                    <a:lumMod val="85000"/>
                  </a:schemeClr>
                </a:solidFill>
                <a:latin typeface="Aptos" panose="020B0004020202020204" pitchFamily="34" charset="0"/>
                <a:cs typeface="Arial"/>
              </a:defRPr>
            </a:lvl3pPr>
            <a:lvl4pPr marL="607469" indent="-154513">
              <a:lnSpc>
                <a:spcPct val="100000"/>
              </a:lnSpc>
              <a:spcBef>
                <a:spcPts val="0"/>
              </a:spcBef>
              <a:spcAft>
                <a:spcPts val="1467"/>
              </a:spcAft>
              <a:defRPr sz="1467">
                <a:solidFill>
                  <a:schemeClr val="bg1">
                    <a:lumMod val="85000"/>
                  </a:schemeClr>
                </a:solidFill>
                <a:latin typeface="Futura Md BT" panose="020B0602020204020303" pitchFamily="34" charset="0"/>
                <a:cs typeface="Arial"/>
              </a:defRPr>
            </a:lvl4pPr>
            <a:lvl5pPr marL="922844" indent="-160863">
              <a:lnSpc>
                <a:spcPct val="100000"/>
              </a:lnSpc>
              <a:spcBef>
                <a:spcPts val="0"/>
              </a:spcBef>
              <a:spcAft>
                <a:spcPts val="1467"/>
              </a:spcAft>
              <a:defRPr sz="1467">
                <a:solidFill>
                  <a:schemeClr val="bg1">
                    <a:lumMod val="85000"/>
                  </a:schemeClr>
                </a:solidFill>
                <a:latin typeface="Futura Md BT" panose="020B0602020204020303" pitchFamily="34" charset="0"/>
                <a:cs typeface="Arial"/>
              </a:defRPr>
            </a:lvl5pPr>
          </a:lstStyle>
          <a:p>
            <a:pPr lvl="0"/>
            <a:r>
              <a:rPr lang="en-US" dirty="0"/>
              <a:t>Edit Master text styles</a:t>
            </a:r>
          </a:p>
          <a:p>
            <a:pPr lvl="2"/>
            <a:r>
              <a:rPr lang="en-US" dirty="0"/>
              <a:t>Second level</a:t>
            </a:r>
          </a:p>
        </p:txBody>
      </p:sp>
      <p:sp>
        <p:nvSpPr>
          <p:cNvPr id="9" name="Title 1">
            <a:extLst>
              <a:ext uri="{FF2B5EF4-FFF2-40B4-BE49-F238E27FC236}">
                <a16:creationId xmlns:a16="http://schemas.microsoft.com/office/drawing/2014/main" id="{BC34FE29-AFF5-D589-E9AB-A2B646C808EF}"/>
              </a:ext>
            </a:extLst>
          </p:cNvPr>
          <p:cNvSpPr txBox="1">
            <a:spLocks/>
          </p:cNvSpPr>
          <p:nvPr userDrawn="1"/>
        </p:nvSpPr>
        <p:spPr>
          <a:xfrm>
            <a:off x="6229325" y="1266825"/>
            <a:ext cx="2429934" cy="312928"/>
          </a:xfrm>
          <a:prstGeom prst="rect">
            <a:avLst/>
          </a:prstGeom>
        </p:spPr>
        <p:txBody>
          <a:bodyPr lIns="0" bIns="0"/>
          <a:lstStyle>
            <a:lvl1pPr algn="l" defTabSz="914400" rtl="0" eaLnBrk="1" latinLnBrk="0" hangingPunct="1">
              <a:lnSpc>
                <a:spcPct val="90000"/>
              </a:lnSpc>
              <a:spcBef>
                <a:spcPct val="0"/>
              </a:spcBef>
              <a:buNone/>
              <a:defRPr sz="2400" kern="1200">
                <a:solidFill>
                  <a:schemeClr val="bg1"/>
                </a:solidFill>
                <a:latin typeface="Futura Md BT" panose="020B0602020204020303" pitchFamily="34" charset="0"/>
                <a:ea typeface="+mj-ea"/>
                <a:cs typeface="+mj-cs"/>
              </a:defRPr>
            </a:lvl1pPr>
          </a:lstStyle>
          <a:p>
            <a:r>
              <a:rPr lang="en-US" dirty="0">
                <a:latin typeface="Aptos" panose="020B0004020202020204" pitchFamily="34" charset="0"/>
              </a:rPr>
              <a:t>Click to edit Master title style</a:t>
            </a:r>
          </a:p>
        </p:txBody>
      </p:sp>
      <p:sp>
        <p:nvSpPr>
          <p:cNvPr id="10" name="Rectangle 4">
            <a:extLst>
              <a:ext uri="{FF2B5EF4-FFF2-40B4-BE49-F238E27FC236}">
                <a16:creationId xmlns:a16="http://schemas.microsoft.com/office/drawing/2014/main" id="{385567CA-3563-3E2E-0007-C1522CE9F428}"/>
              </a:ext>
            </a:extLst>
          </p:cNvPr>
          <p:cNvSpPr>
            <a:spLocks noChangeArrowheads="1"/>
          </p:cNvSpPr>
          <p:nvPr userDrawn="1"/>
        </p:nvSpPr>
        <p:spPr bwMode="auto">
          <a:xfrm>
            <a:off x="6220859" y="1699684"/>
            <a:ext cx="2438400" cy="25400"/>
          </a:xfrm>
          <a:prstGeom prst="rect">
            <a:avLst/>
          </a:prstGeom>
          <a:solidFill>
            <a:srgbClr val="E31936"/>
          </a:solidFill>
          <a:ln>
            <a:noFill/>
          </a:ln>
        </p:spPr>
        <p:txBody>
          <a:bodyPr/>
          <a:lstStyle>
            <a:lvl1pPr>
              <a:defRPr sz="3400">
                <a:solidFill>
                  <a:schemeClr val="tx1"/>
                </a:solidFill>
                <a:latin typeface="Arial" panose="020B0604020202020204" pitchFamily="34" charset="0"/>
                <a:ea typeface="MS PGothic" panose="020B0600070205080204" pitchFamily="34" charset="-128"/>
              </a:defRPr>
            </a:lvl1pPr>
            <a:lvl2pPr marL="742950" indent="-285750">
              <a:defRPr sz="3400">
                <a:solidFill>
                  <a:schemeClr val="tx1"/>
                </a:solidFill>
                <a:latin typeface="Arial" panose="020B0604020202020204" pitchFamily="34" charset="0"/>
                <a:ea typeface="MS PGothic" panose="020B0600070205080204" pitchFamily="34" charset="-128"/>
              </a:defRPr>
            </a:lvl2pPr>
            <a:lvl3pPr marL="1143000" indent="-228600">
              <a:defRPr sz="3400">
                <a:solidFill>
                  <a:schemeClr val="tx1"/>
                </a:solidFill>
                <a:latin typeface="Arial" panose="020B0604020202020204" pitchFamily="34" charset="0"/>
                <a:ea typeface="MS PGothic" panose="020B0600070205080204" pitchFamily="34" charset="-128"/>
              </a:defRPr>
            </a:lvl3pPr>
            <a:lvl4pPr marL="1600200" indent="-228600">
              <a:defRPr sz="3400">
                <a:solidFill>
                  <a:schemeClr val="tx1"/>
                </a:solidFill>
                <a:latin typeface="Arial" panose="020B0604020202020204" pitchFamily="34" charset="0"/>
                <a:ea typeface="MS PGothic" panose="020B0600070205080204" pitchFamily="34" charset="-128"/>
              </a:defRPr>
            </a:lvl4pPr>
            <a:lvl5pPr marL="2057400" indent="-228600">
              <a:defRPr sz="3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defRPr/>
            </a:pPr>
            <a:endParaRPr lang="en-US" altLang="en-US" sz="3200">
              <a:solidFill>
                <a:srgbClr val="000000"/>
              </a:solidFill>
              <a:latin typeface="Aptos" panose="020B0004020202020204" pitchFamily="34" charset="0"/>
            </a:endParaRPr>
          </a:p>
        </p:txBody>
      </p:sp>
      <p:sp>
        <p:nvSpPr>
          <p:cNvPr id="11" name="Content Placeholder 2">
            <a:extLst>
              <a:ext uri="{FF2B5EF4-FFF2-40B4-BE49-F238E27FC236}">
                <a16:creationId xmlns:a16="http://schemas.microsoft.com/office/drawing/2014/main" id="{9743725B-33EC-7EF7-A1A9-99135836FD5E}"/>
              </a:ext>
            </a:extLst>
          </p:cNvPr>
          <p:cNvSpPr>
            <a:spLocks noGrp="1"/>
          </p:cNvSpPr>
          <p:nvPr>
            <p:ph idx="24" hasCustomPrompt="1"/>
          </p:nvPr>
        </p:nvSpPr>
        <p:spPr>
          <a:xfrm>
            <a:off x="6229325" y="1853563"/>
            <a:ext cx="2346590" cy="4140837"/>
          </a:xfrm>
          <a:prstGeom prst="rect">
            <a:avLst/>
          </a:prstGeom>
        </p:spPr>
        <p:txBody>
          <a:bodyPr lIns="0"/>
          <a:lstStyle>
            <a:lvl1pPr marL="228600" indent="-228600">
              <a:lnSpc>
                <a:spcPct val="100000"/>
              </a:lnSpc>
              <a:spcBef>
                <a:spcPts val="900"/>
              </a:spcBef>
              <a:spcAft>
                <a:spcPts val="900"/>
              </a:spcAft>
              <a:buFont typeface="Futura Md BT" panose="020B0602020204020303" pitchFamily="34" charset="0"/>
              <a:buChar char="−"/>
              <a:defRPr sz="1600">
                <a:solidFill>
                  <a:schemeClr val="bg1"/>
                </a:solidFill>
                <a:latin typeface="Aptos" panose="020B0004020202020204" pitchFamily="34" charset="0"/>
                <a:cs typeface="Arial"/>
              </a:defRPr>
            </a:lvl1pPr>
            <a:lvl2pPr marL="285750" indent="-285750">
              <a:lnSpc>
                <a:spcPct val="100000"/>
              </a:lnSpc>
              <a:spcBef>
                <a:spcPts val="0"/>
              </a:spcBef>
              <a:spcAft>
                <a:spcPts val="1467"/>
              </a:spcAft>
              <a:buFont typeface="Futura Lt BT" panose="020B0402020204020303" pitchFamily="34" charset="0"/>
              <a:buChar char="–"/>
              <a:tabLst/>
              <a:defRPr sz="1467">
                <a:solidFill>
                  <a:schemeClr val="bg1"/>
                </a:solidFill>
                <a:latin typeface="Futura Lt BT" panose="020B0402020204020303" pitchFamily="34" charset="0"/>
                <a:cs typeface="Arial"/>
              </a:defRPr>
            </a:lvl2pPr>
            <a:lvl3pPr marL="400050" indent="-153988">
              <a:lnSpc>
                <a:spcPct val="100000"/>
              </a:lnSpc>
              <a:spcBef>
                <a:spcPts val="0"/>
              </a:spcBef>
              <a:spcAft>
                <a:spcPts val="900"/>
              </a:spcAft>
              <a:buFont typeface="Futura Md BT" panose="020B0602020204020303" pitchFamily="34" charset="0"/>
              <a:buChar char="-"/>
              <a:defRPr sz="1467">
                <a:solidFill>
                  <a:schemeClr val="bg1">
                    <a:lumMod val="85000"/>
                  </a:schemeClr>
                </a:solidFill>
                <a:latin typeface="Aptos" panose="020B0004020202020204" pitchFamily="34" charset="0"/>
                <a:cs typeface="Arial"/>
              </a:defRPr>
            </a:lvl3pPr>
            <a:lvl4pPr marL="607469" indent="-154513">
              <a:lnSpc>
                <a:spcPct val="100000"/>
              </a:lnSpc>
              <a:spcBef>
                <a:spcPts val="0"/>
              </a:spcBef>
              <a:spcAft>
                <a:spcPts val="1467"/>
              </a:spcAft>
              <a:defRPr sz="1467">
                <a:solidFill>
                  <a:schemeClr val="bg1">
                    <a:lumMod val="85000"/>
                  </a:schemeClr>
                </a:solidFill>
                <a:latin typeface="Futura Md BT" panose="020B0602020204020303" pitchFamily="34" charset="0"/>
                <a:cs typeface="Arial"/>
              </a:defRPr>
            </a:lvl4pPr>
            <a:lvl5pPr marL="922844" indent="-160863">
              <a:lnSpc>
                <a:spcPct val="100000"/>
              </a:lnSpc>
              <a:spcBef>
                <a:spcPts val="0"/>
              </a:spcBef>
              <a:spcAft>
                <a:spcPts val="1467"/>
              </a:spcAft>
              <a:defRPr sz="1467">
                <a:solidFill>
                  <a:schemeClr val="bg1">
                    <a:lumMod val="85000"/>
                  </a:schemeClr>
                </a:solidFill>
                <a:latin typeface="Futura Md BT" panose="020B0602020204020303" pitchFamily="34" charset="0"/>
                <a:cs typeface="Arial"/>
              </a:defRPr>
            </a:lvl5pPr>
          </a:lstStyle>
          <a:p>
            <a:pPr lvl="0"/>
            <a:r>
              <a:rPr lang="en-US" dirty="0"/>
              <a:t>Edit Master text styles</a:t>
            </a:r>
          </a:p>
          <a:p>
            <a:pPr lvl="2"/>
            <a:r>
              <a:rPr lang="en-US" dirty="0"/>
              <a:t>Second level</a:t>
            </a:r>
          </a:p>
        </p:txBody>
      </p:sp>
      <p:sp>
        <p:nvSpPr>
          <p:cNvPr id="12" name="Title 1">
            <a:extLst>
              <a:ext uri="{FF2B5EF4-FFF2-40B4-BE49-F238E27FC236}">
                <a16:creationId xmlns:a16="http://schemas.microsoft.com/office/drawing/2014/main" id="{9FE25670-D4EE-8744-0A8E-7115E089326A}"/>
              </a:ext>
            </a:extLst>
          </p:cNvPr>
          <p:cNvSpPr txBox="1">
            <a:spLocks/>
          </p:cNvSpPr>
          <p:nvPr userDrawn="1"/>
        </p:nvSpPr>
        <p:spPr>
          <a:xfrm>
            <a:off x="8877526" y="1266825"/>
            <a:ext cx="2429934" cy="312928"/>
          </a:xfrm>
          <a:prstGeom prst="rect">
            <a:avLst/>
          </a:prstGeom>
        </p:spPr>
        <p:txBody>
          <a:bodyPr lIns="0" bIns="0"/>
          <a:lstStyle>
            <a:lvl1pPr algn="l" defTabSz="914400" rtl="0" eaLnBrk="1" latinLnBrk="0" hangingPunct="1">
              <a:lnSpc>
                <a:spcPct val="90000"/>
              </a:lnSpc>
              <a:spcBef>
                <a:spcPct val="0"/>
              </a:spcBef>
              <a:buNone/>
              <a:defRPr sz="2400" kern="1200">
                <a:solidFill>
                  <a:schemeClr val="bg1"/>
                </a:solidFill>
                <a:latin typeface="Futura Md BT" panose="020B0602020204020303" pitchFamily="34" charset="0"/>
                <a:ea typeface="+mj-ea"/>
                <a:cs typeface="+mj-cs"/>
              </a:defRPr>
            </a:lvl1pPr>
          </a:lstStyle>
          <a:p>
            <a:r>
              <a:rPr lang="en-US">
                <a:latin typeface="Aptos" panose="020B0004020202020204" pitchFamily="34" charset="0"/>
              </a:rPr>
              <a:t>Click to edit Master title style</a:t>
            </a:r>
            <a:endParaRPr lang="en-US" dirty="0">
              <a:latin typeface="Aptos" panose="020B0004020202020204" pitchFamily="34" charset="0"/>
            </a:endParaRPr>
          </a:p>
        </p:txBody>
      </p:sp>
      <p:sp>
        <p:nvSpPr>
          <p:cNvPr id="13" name="Rectangle 4">
            <a:extLst>
              <a:ext uri="{FF2B5EF4-FFF2-40B4-BE49-F238E27FC236}">
                <a16:creationId xmlns:a16="http://schemas.microsoft.com/office/drawing/2014/main" id="{D41703B5-5017-19D6-4C81-444196085BF9}"/>
              </a:ext>
            </a:extLst>
          </p:cNvPr>
          <p:cNvSpPr>
            <a:spLocks noChangeArrowheads="1"/>
          </p:cNvSpPr>
          <p:nvPr userDrawn="1"/>
        </p:nvSpPr>
        <p:spPr bwMode="auto">
          <a:xfrm>
            <a:off x="8869060" y="1699684"/>
            <a:ext cx="2438400" cy="25400"/>
          </a:xfrm>
          <a:prstGeom prst="rect">
            <a:avLst/>
          </a:prstGeom>
          <a:solidFill>
            <a:srgbClr val="E31936"/>
          </a:solidFill>
          <a:ln>
            <a:noFill/>
          </a:ln>
        </p:spPr>
        <p:txBody>
          <a:bodyPr/>
          <a:lstStyle>
            <a:lvl1pPr>
              <a:defRPr sz="3400">
                <a:solidFill>
                  <a:schemeClr val="tx1"/>
                </a:solidFill>
                <a:latin typeface="Arial" panose="020B0604020202020204" pitchFamily="34" charset="0"/>
                <a:ea typeface="MS PGothic" panose="020B0600070205080204" pitchFamily="34" charset="-128"/>
              </a:defRPr>
            </a:lvl1pPr>
            <a:lvl2pPr marL="742950" indent="-285750">
              <a:defRPr sz="3400">
                <a:solidFill>
                  <a:schemeClr val="tx1"/>
                </a:solidFill>
                <a:latin typeface="Arial" panose="020B0604020202020204" pitchFamily="34" charset="0"/>
                <a:ea typeface="MS PGothic" panose="020B0600070205080204" pitchFamily="34" charset="-128"/>
              </a:defRPr>
            </a:lvl2pPr>
            <a:lvl3pPr marL="1143000" indent="-228600">
              <a:defRPr sz="3400">
                <a:solidFill>
                  <a:schemeClr val="tx1"/>
                </a:solidFill>
                <a:latin typeface="Arial" panose="020B0604020202020204" pitchFamily="34" charset="0"/>
                <a:ea typeface="MS PGothic" panose="020B0600070205080204" pitchFamily="34" charset="-128"/>
              </a:defRPr>
            </a:lvl3pPr>
            <a:lvl4pPr marL="1600200" indent="-228600">
              <a:defRPr sz="3400">
                <a:solidFill>
                  <a:schemeClr val="tx1"/>
                </a:solidFill>
                <a:latin typeface="Arial" panose="020B0604020202020204" pitchFamily="34" charset="0"/>
                <a:ea typeface="MS PGothic" panose="020B0600070205080204" pitchFamily="34" charset="-128"/>
              </a:defRPr>
            </a:lvl4pPr>
            <a:lvl5pPr marL="2057400" indent="-228600">
              <a:defRPr sz="3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defRPr/>
            </a:pPr>
            <a:endParaRPr lang="en-US" altLang="en-US" sz="3200">
              <a:solidFill>
                <a:srgbClr val="000000"/>
              </a:solidFill>
              <a:latin typeface="Aptos" panose="020B0004020202020204" pitchFamily="34" charset="0"/>
            </a:endParaRPr>
          </a:p>
        </p:txBody>
      </p:sp>
      <p:sp>
        <p:nvSpPr>
          <p:cNvPr id="16" name="Content Placeholder 2">
            <a:extLst>
              <a:ext uri="{FF2B5EF4-FFF2-40B4-BE49-F238E27FC236}">
                <a16:creationId xmlns:a16="http://schemas.microsoft.com/office/drawing/2014/main" id="{EE655AA6-BEB9-FC9A-32CF-643221DFE701}"/>
              </a:ext>
            </a:extLst>
          </p:cNvPr>
          <p:cNvSpPr>
            <a:spLocks noGrp="1"/>
          </p:cNvSpPr>
          <p:nvPr>
            <p:ph idx="25" hasCustomPrompt="1"/>
          </p:nvPr>
        </p:nvSpPr>
        <p:spPr>
          <a:xfrm>
            <a:off x="8877526" y="1853563"/>
            <a:ext cx="2346590" cy="4140837"/>
          </a:xfrm>
          <a:prstGeom prst="rect">
            <a:avLst/>
          </a:prstGeom>
        </p:spPr>
        <p:txBody>
          <a:bodyPr lIns="0"/>
          <a:lstStyle>
            <a:lvl1pPr marL="228600" indent="-228600">
              <a:lnSpc>
                <a:spcPct val="100000"/>
              </a:lnSpc>
              <a:spcBef>
                <a:spcPts val="900"/>
              </a:spcBef>
              <a:spcAft>
                <a:spcPts val="900"/>
              </a:spcAft>
              <a:buFont typeface="Futura Md BT" panose="020B0602020204020303" pitchFamily="34" charset="0"/>
              <a:buChar char="−"/>
              <a:defRPr sz="1600">
                <a:solidFill>
                  <a:schemeClr val="bg1"/>
                </a:solidFill>
                <a:latin typeface="Aptos" panose="020B0004020202020204" pitchFamily="34" charset="0"/>
                <a:cs typeface="Arial"/>
              </a:defRPr>
            </a:lvl1pPr>
            <a:lvl2pPr marL="285750" indent="-285750">
              <a:lnSpc>
                <a:spcPct val="100000"/>
              </a:lnSpc>
              <a:spcBef>
                <a:spcPts val="0"/>
              </a:spcBef>
              <a:spcAft>
                <a:spcPts val="1467"/>
              </a:spcAft>
              <a:buFont typeface="Futura Lt BT" panose="020B0402020204020303" pitchFamily="34" charset="0"/>
              <a:buChar char="–"/>
              <a:tabLst/>
              <a:defRPr sz="1467">
                <a:solidFill>
                  <a:schemeClr val="bg1"/>
                </a:solidFill>
                <a:latin typeface="Futura Lt BT" panose="020B0402020204020303" pitchFamily="34" charset="0"/>
                <a:cs typeface="Arial"/>
              </a:defRPr>
            </a:lvl2pPr>
            <a:lvl3pPr marL="400050" indent="-153988">
              <a:lnSpc>
                <a:spcPct val="100000"/>
              </a:lnSpc>
              <a:spcBef>
                <a:spcPts val="0"/>
              </a:spcBef>
              <a:spcAft>
                <a:spcPts val="900"/>
              </a:spcAft>
              <a:buFont typeface="Futura Md BT" panose="020B0602020204020303" pitchFamily="34" charset="0"/>
              <a:buChar char="-"/>
              <a:defRPr sz="1467">
                <a:solidFill>
                  <a:schemeClr val="bg1">
                    <a:lumMod val="85000"/>
                  </a:schemeClr>
                </a:solidFill>
                <a:latin typeface="Aptos" panose="020B0004020202020204" pitchFamily="34" charset="0"/>
                <a:cs typeface="Arial"/>
              </a:defRPr>
            </a:lvl3pPr>
            <a:lvl4pPr marL="607469" indent="-154513">
              <a:lnSpc>
                <a:spcPct val="100000"/>
              </a:lnSpc>
              <a:spcBef>
                <a:spcPts val="0"/>
              </a:spcBef>
              <a:spcAft>
                <a:spcPts val="1467"/>
              </a:spcAft>
              <a:defRPr sz="1467">
                <a:solidFill>
                  <a:schemeClr val="bg1">
                    <a:lumMod val="85000"/>
                  </a:schemeClr>
                </a:solidFill>
                <a:latin typeface="Futura Md BT" panose="020B0602020204020303" pitchFamily="34" charset="0"/>
                <a:cs typeface="Arial"/>
              </a:defRPr>
            </a:lvl4pPr>
            <a:lvl5pPr marL="922844" indent="-160863">
              <a:lnSpc>
                <a:spcPct val="100000"/>
              </a:lnSpc>
              <a:spcBef>
                <a:spcPts val="0"/>
              </a:spcBef>
              <a:spcAft>
                <a:spcPts val="1467"/>
              </a:spcAft>
              <a:defRPr sz="1467">
                <a:solidFill>
                  <a:schemeClr val="bg1">
                    <a:lumMod val="85000"/>
                  </a:schemeClr>
                </a:solidFill>
                <a:latin typeface="Futura Md BT" panose="020B0602020204020303" pitchFamily="34" charset="0"/>
                <a:cs typeface="Arial"/>
              </a:defRPr>
            </a:lvl5pPr>
          </a:lstStyle>
          <a:p>
            <a:pPr lvl="0"/>
            <a:r>
              <a:rPr lang="en-US" dirty="0"/>
              <a:t>Edit Master text styles</a:t>
            </a:r>
          </a:p>
          <a:p>
            <a:pPr lvl="2"/>
            <a:r>
              <a:rPr lang="en-US" dirty="0"/>
              <a:t>Second level</a:t>
            </a:r>
          </a:p>
        </p:txBody>
      </p:sp>
      <p:sp>
        <p:nvSpPr>
          <p:cNvPr id="4" name="Text Placeholder 7">
            <a:extLst>
              <a:ext uri="{FF2B5EF4-FFF2-40B4-BE49-F238E27FC236}">
                <a16:creationId xmlns:a16="http://schemas.microsoft.com/office/drawing/2014/main" id="{71650940-336F-D6BB-20BC-D0A695F6DAF5}"/>
              </a:ext>
            </a:extLst>
          </p:cNvPr>
          <p:cNvSpPr>
            <a:spLocks noGrp="1"/>
          </p:cNvSpPr>
          <p:nvPr>
            <p:ph type="body" sz="quarter" idx="10"/>
          </p:nvPr>
        </p:nvSpPr>
        <p:spPr>
          <a:xfrm>
            <a:off x="1507203" y="451178"/>
            <a:ext cx="6118167" cy="204183"/>
          </a:xfrm>
          <a:prstGeom prst="rect">
            <a:avLst/>
          </a:prstGeom>
        </p:spPr>
        <p:txBody>
          <a:bodyPr lIns="0" tIns="0" rIns="0" bIns="0" anchor="ctr"/>
          <a:lstStyle>
            <a:lvl1pPr marL="0" indent="0">
              <a:buNone/>
              <a:defRPr sz="1067" b="1" cap="all" spc="133" baseline="0">
                <a:solidFill>
                  <a:srgbClr val="E31936"/>
                </a:solidFill>
                <a:latin typeface="Aptos" panose="020B0004020202020204" pitchFamily="34" charset="0"/>
              </a:defRPr>
            </a:lvl1pPr>
          </a:lstStyle>
          <a:p>
            <a:pPr lvl="0"/>
            <a:r>
              <a:rPr lang="en-US" dirty="0"/>
              <a:t>Edit Master text styles</a:t>
            </a:r>
          </a:p>
        </p:txBody>
      </p:sp>
      <p:pic>
        <p:nvPicPr>
          <p:cNvPr id="19" name="Picture 7">
            <a:extLst>
              <a:ext uri="{FF2B5EF4-FFF2-40B4-BE49-F238E27FC236}">
                <a16:creationId xmlns:a16="http://schemas.microsoft.com/office/drawing/2014/main" id="{AF0E98C3-9BF4-581F-F0BB-4C0652ED319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03818" y="336647"/>
            <a:ext cx="389984" cy="39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9237154"/>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9_Small Size Content Only">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028C1278-D10C-4BC8-B6DA-BFDD151E4332}"/>
              </a:ext>
            </a:extLst>
          </p:cNvPr>
          <p:cNvSpPr>
            <a:spLocks noGrp="1"/>
          </p:cNvSpPr>
          <p:nvPr>
            <p:ph type="title"/>
          </p:nvPr>
        </p:nvSpPr>
        <p:spPr>
          <a:xfrm>
            <a:off x="903815" y="1266825"/>
            <a:ext cx="4906265" cy="312928"/>
          </a:xfrm>
          <a:prstGeom prst="rect">
            <a:avLst/>
          </a:prstGeom>
        </p:spPr>
        <p:txBody>
          <a:bodyPr lIns="0" bIns="0"/>
          <a:lstStyle>
            <a:lvl1pPr>
              <a:defRPr sz="2400">
                <a:solidFill>
                  <a:schemeClr val="bg1"/>
                </a:solidFill>
                <a:latin typeface="Aptos" panose="020B0004020202020204" pitchFamily="34" charset="0"/>
              </a:defRPr>
            </a:lvl1pPr>
          </a:lstStyle>
          <a:p>
            <a:r>
              <a:rPr lang="en-US" dirty="0"/>
              <a:t>Click to edit Master title style</a:t>
            </a:r>
          </a:p>
        </p:txBody>
      </p:sp>
      <p:sp>
        <p:nvSpPr>
          <p:cNvPr id="4" name="Text Placeholder 2">
            <a:extLst>
              <a:ext uri="{FF2B5EF4-FFF2-40B4-BE49-F238E27FC236}">
                <a16:creationId xmlns:a16="http://schemas.microsoft.com/office/drawing/2014/main" id="{A464A63E-16B8-89D4-6D09-75A260817B31}"/>
              </a:ext>
            </a:extLst>
          </p:cNvPr>
          <p:cNvSpPr>
            <a:spLocks noGrp="1"/>
          </p:cNvSpPr>
          <p:nvPr>
            <p:ph type="body" sz="quarter" idx="23"/>
          </p:nvPr>
        </p:nvSpPr>
        <p:spPr>
          <a:xfrm>
            <a:off x="903817" y="2514601"/>
            <a:ext cx="3415166" cy="3801921"/>
          </a:xfrm>
          <a:prstGeom prst="rect">
            <a:avLst/>
          </a:prstGeom>
        </p:spPr>
        <p:txBody>
          <a:bodyPr lIns="0"/>
          <a:lstStyle>
            <a:lvl1pPr marL="0" indent="0">
              <a:spcAft>
                <a:spcPts val="500"/>
              </a:spcAft>
              <a:buNone/>
              <a:defRPr sz="1600" b="1">
                <a:solidFill>
                  <a:schemeClr val="bg1"/>
                </a:solidFill>
                <a:latin typeface="Aptos" panose="020B0004020202020204" pitchFamily="34" charset="0"/>
              </a:defRPr>
            </a:lvl1pPr>
            <a:lvl2pPr marL="0" indent="0">
              <a:spcAft>
                <a:spcPts val="500"/>
              </a:spcAft>
              <a:buNone/>
              <a:defRPr sz="1200">
                <a:solidFill>
                  <a:schemeClr val="bg1"/>
                </a:solidFill>
                <a:latin typeface="Aptos" panose="020B0004020202020204" pitchFamily="34" charset="0"/>
              </a:defRPr>
            </a:lvl2pPr>
            <a:lvl3pPr marL="171450" indent="-171450">
              <a:defRPr sz="1200">
                <a:solidFill>
                  <a:schemeClr val="bg1"/>
                </a:solidFill>
                <a:latin typeface="Aptos" panose="020B0004020202020204" pitchFamily="34" charset="0"/>
              </a:defRPr>
            </a:lvl3pPr>
            <a:lvl4pPr>
              <a:defRPr sz="1600">
                <a:latin typeface="Futura Md BT" panose="020B0602020204020303" pitchFamily="34" charset="0"/>
              </a:defRPr>
            </a:lvl4pPr>
            <a:lvl5pPr>
              <a:defRPr sz="1600">
                <a:latin typeface="Futura Md BT" panose="020B0602020204020303" pitchFamily="34" charset="0"/>
              </a:defRPr>
            </a:lvl5pPr>
          </a:lstStyle>
          <a:p>
            <a:pPr lvl="0"/>
            <a:r>
              <a:rPr lang="en-US" dirty="0"/>
              <a:t>Click to edit Master text styles</a:t>
            </a:r>
          </a:p>
          <a:p>
            <a:pPr lvl="1"/>
            <a:r>
              <a:rPr lang="en-US" dirty="0"/>
              <a:t>Second level</a:t>
            </a:r>
          </a:p>
        </p:txBody>
      </p:sp>
      <p:sp>
        <p:nvSpPr>
          <p:cNvPr id="17" name="Rectangle 4">
            <a:extLst>
              <a:ext uri="{FF2B5EF4-FFF2-40B4-BE49-F238E27FC236}">
                <a16:creationId xmlns:a16="http://schemas.microsoft.com/office/drawing/2014/main" id="{E72046A6-D3EC-17F6-6A6D-B4EA36C63F1C}"/>
              </a:ext>
            </a:extLst>
          </p:cNvPr>
          <p:cNvSpPr>
            <a:spLocks noChangeArrowheads="1"/>
          </p:cNvSpPr>
          <p:nvPr userDrawn="1"/>
        </p:nvSpPr>
        <p:spPr bwMode="auto">
          <a:xfrm>
            <a:off x="895352" y="1699684"/>
            <a:ext cx="10382249" cy="25400"/>
          </a:xfrm>
          <a:prstGeom prst="rect">
            <a:avLst/>
          </a:prstGeom>
          <a:solidFill>
            <a:srgbClr val="E31936"/>
          </a:solidFill>
          <a:ln>
            <a:noFill/>
          </a:ln>
        </p:spPr>
        <p:txBody>
          <a:bodyPr/>
          <a:lstStyle>
            <a:lvl1pPr>
              <a:defRPr sz="3400">
                <a:solidFill>
                  <a:schemeClr val="tx1"/>
                </a:solidFill>
                <a:latin typeface="Arial" panose="020B0604020202020204" pitchFamily="34" charset="0"/>
                <a:ea typeface="MS PGothic" panose="020B0600070205080204" pitchFamily="34" charset="-128"/>
              </a:defRPr>
            </a:lvl1pPr>
            <a:lvl2pPr marL="742950" indent="-285750">
              <a:defRPr sz="3400">
                <a:solidFill>
                  <a:schemeClr val="tx1"/>
                </a:solidFill>
                <a:latin typeface="Arial" panose="020B0604020202020204" pitchFamily="34" charset="0"/>
                <a:ea typeface="MS PGothic" panose="020B0600070205080204" pitchFamily="34" charset="-128"/>
              </a:defRPr>
            </a:lvl2pPr>
            <a:lvl3pPr marL="1143000" indent="-228600">
              <a:defRPr sz="3400">
                <a:solidFill>
                  <a:schemeClr val="tx1"/>
                </a:solidFill>
                <a:latin typeface="Arial" panose="020B0604020202020204" pitchFamily="34" charset="0"/>
                <a:ea typeface="MS PGothic" panose="020B0600070205080204" pitchFamily="34" charset="-128"/>
              </a:defRPr>
            </a:lvl3pPr>
            <a:lvl4pPr marL="1600200" indent="-228600">
              <a:defRPr sz="3400">
                <a:solidFill>
                  <a:schemeClr val="tx1"/>
                </a:solidFill>
                <a:latin typeface="Arial" panose="020B0604020202020204" pitchFamily="34" charset="0"/>
                <a:ea typeface="MS PGothic" panose="020B0600070205080204" pitchFamily="34" charset="-128"/>
              </a:defRPr>
            </a:lvl4pPr>
            <a:lvl5pPr marL="2057400" indent="-228600">
              <a:defRPr sz="3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defRPr/>
            </a:pPr>
            <a:endParaRPr lang="en-US" altLang="en-US" sz="3200">
              <a:solidFill>
                <a:srgbClr val="000000"/>
              </a:solidFill>
              <a:latin typeface="Aptos" panose="020B0004020202020204" pitchFamily="34" charset="0"/>
            </a:endParaRPr>
          </a:p>
        </p:txBody>
      </p:sp>
      <p:sp>
        <p:nvSpPr>
          <p:cNvPr id="20" name="Text Placeholder 2">
            <a:extLst>
              <a:ext uri="{FF2B5EF4-FFF2-40B4-BE49-F238E27FC236}">
                <a16:creationId xmlns:a16="http://schemas.microsoft.com/office/drawing/2014/main" id="{947BC736-9F4B-A197-10DA-C9F220621B39}"/>
              </a:ext>
            </a:extLst>
          </p:cNvPr>
          <p:cNvSpPr>
            <a:spLocks noGrp="1"/>
          </p:cNvSpPr>
          <p:nvPr>
            <p:ph type="body" sz="quarter" idx="26"/>
          </p:nvPr>
        </p:nvSpPr>
        <p:spPr>
          <a:xfrm>
            <a:off x="4375047" y="2514601"/>
            <a:ext cx="3415166" cy="3801921"/>
          </a:xfrm>
          <a:prstGeom prst="rect">
            <a:avLst/>
          </a:prstGeom>
        </p:spPr>
        <p:txBody>
          <a:bodyPr lIns="0"/>
          <a:lstStyle>
            <a:lvl1pPr marL="0" indent="0">
              <a:spcAft>
                <a:spcPts val="500"/>
              </a:spcAft>
              <a:buNone/>
              <a:defRPr sz="1600" b="1">
                <a:solidFill>
                  <a:schemeClr val="bg1"/>
                </a:solidFill>
                <a:latin typeface="Aptos" panose="020B0004020202020204" pitchFamily="34" charset="0"/>
              </a:defRPr>
            </a:lvl1pPr>
            <a:lvl2pPr marL="0" indent="0">
              <a:spcAft>
                <a:spcPts val="500"/>
              </a:spcAft>
              <a:buNone/>
              <a:defRPr sz="1200">
                <a:solidFill>
                  <a:schemeClr val="bg1"/>
                </a:solidFill>
                <a:latin typeface="Aptos" panose="020B0004020202020204" pitchFamily="34" charset="0"/>
              </a:defRPr>
            </a:lvl2pPr>
            <a:lvl3pPr marL="171450" indent="-171450">
              <a:defRPr sz="1200">
                <a:solidFill>
                  <a:schemeClr val="bg1"/>
                </a:solidFill>
                <a:latin typeface="Aptos" panose="020B0004020202020204" pitchFamily="34" charset="0"/>
              </a:defRPr>
            </a:lvl3pPr>
            <a:lvl4pPr>
              <a:defRPr sz="1600">
                <a:latin typeface="Futura Md BT" panose="020B0602020204020303" pitchFamily="34" charset="0"/>
              </a:defRPr>
            </a:lvl4pPr>
            <a:lvl5pPr>
              <a:defRPr sz="1600">
                <a:latin typeface="Futura Md BT" panose="020B0602020204020303" pitchFamily="34" charset="0"/>
              </a:defRPr>
            </a:lvl5pPr>
          </a:lstStyle>
          <a:p>
            <a:pPr lvl="0"/>
            <a:r>
              <a:rPr lang="en-US" dirty="0"/>
              <a:t>Click to edit Master text styles</a:t>
            </a:r>
          </a:p>
          <a:p>
            <a:pPr lvl="1"/>
            <a:r>
              <a:rPr lang="en-US" dirty="0"/>
              <a:t>Second level</a:t>
            </a:r>
          </a:p>
        </p:txBody>
      </p:sp>
      <p:sp>
        <p:nvSpPr>
          <p:cNvPr id="22" name="Text Placeholder 2">
            <a:extLst>
              <a:ext uri="{FF2B5EF4-FFF2-40B4-BE49-F238E27FC236}">
                <a16:creationId xmlns:a16="http://schemas.microsoft.com/office/drawing/2014/main" id="{B192D9E5-7874-58B4-99CE-80016EE4B693}"/>
              </a:ext>
            </a:extLst>
          </p:cNvPr>
          <p:cNvSpPr>
            <a:spLocks noGrp="1"/>
          </p:cNvSpPr>
          <p:nvPr>
            <p:ph type="body" sz="quarter" idx="30"/>
          </p:nvPr>
        </p:nvSpPr>
        <p:spPr>
          <a:xfrm>
            <a:off x="7846277" y="2514601"/>
            <a:ext cx="3415170" cy="3801921"/>
          </a:xfrm>
          <a:prstGeom prst="rect">
            <a:avLst/>
          </a:prstGeom>
        </p:spPr>
        <p:txBody>
          <a:bodyPr lIns="0"/>
          <a:lstStyle>
            <a:lvl1pPr marL="0" indent="0">
              <a:spcAft>
                <a:spcPts val="500"/>
              </a:spcAft>
              <a:buNone/>
              <a:defRPr sz="1600" b="1">
                <a:solidFill>
                  <a:schemeClr val="bg1"/>
                </a:solidFill>
                <a:latin typeface="Aptos" panose="020B0004020202020204" pitchFamily="34" charset="0"/>
              </a:defRPr>
            </a:lvl1pPr>
            <a:lvl2pPr marL="0" indent="0">
              <a:spcAft>
                <a:spcPts val="500"/>
              </a:spcAft>
              <a:buNone/>
              <a:defRPr sz="1200">
                <a:solidFill>
                  <a:schemeClr val="bg1"/>
                </a:solidFill>
                <a:latin typeface="Aptos" panose="020B0004020202020204" pitchFamily="34" charset="0"/>
              </a:defRPr>
            </a:lvl2pPr>
            <a:lvl3pPr marL="171450" indent="-171450">
              <a:defRPr sz="1200">
                <a:solidFill>
                  <a:schemeClr val="bg1"/>
                </a:solidFill>
                <a:latin typeface="Aptos" panose="020B0004020202020204" pitchFamily="34" charset="0"/>
              </a:defRPr>
            </a:lvl3pPr>
            <a:lvl4pPr>
              <a:defRPr sz="1600">
                <a:latin typeface="Futura Md BT" panose="020B0602020204020303" pitchFamily="34" charset="0"/>
              </a:defRPr>
            </a:lvl4pPr>
            <a:lvl5pPr>
              <a:defRPr sz="1600">
                <a:latin typeface="Futura Md BT" panose="020B0602020204020303" pitchFamily="34" charset="0"/>
              </a:defRPr>
            </a:lvl5pPr>
          </a:lstStyle>
          <a:p>
            <a:pPr lvl="0"/>
            <a:r>
              <a:rPr lang="en-US" dirty="0"/>
              <a:t>Click to edit Master text styles</a:t>
            </a:r>
          </a:p>
          <a:p>
            <a:pPr lvl="1"/>
            <a:r>
              <a:rPr lang="en-US" dirty="0"/>
              <a:t>Second level</a:t>
            </a:r>
          </a:p>
          <a:p>
            <a:pPr lvl="2"/>
            <a:r>
              <a:rPr lang="en-US" dirty="0"/>
              <a:t>level</a:t>
            </a:r>
          </a:p>
        </p:txBody>
      </p:sp>
      <p:sp>
        <p:nvSpPr>
          <p:cNvPr id="2" name="Text Placeholder 7">
            <a:extLst>
              <a:ext uri="{FF2B5EF4-FFF2-40B4-BE49-F238E27FC236}">
                <a16:creationId xmlns:a16="http://schemas.microsoft.com/office/drawing/2014/main" id="{88D0CAF7-94A9-ED63-EC8B-01EEB321F3ED}"/>
              </a:ext>
            </a:extLst>
          </p:cNvPr>
          <p:cNvSpPr>
            <a:spLocks noGrp="1"/>
          </p:cNvSpPr>
          <p:nvPr>
            <p:ph type="body" sz="quarter" idx="10"/>
          </p:nvPr>
        </p:nvSpPr>
        <p:spPr>
          <a:xfrm>
            <a:off x="1507203" y="451178"/>
            <a:ext cx="6118167" cy="204183"/>
          </a:xfrm>
          <a:prstGeom prst="rect">
            <a:avLst/>
          </a:prstGeom>
        </p:spPr>
        <p:txBody>
          <a:bodyPr lIns="0" tIns="0" rIns="0" bIns="0" anchor="ctr"/>
          <a:lstStyle>
            <a:lvl1pPr marL="0" indent="0">
              <a:buNone/>
              <a:defRPr sz="1067" b="1" cap="all" spc="133" baseline="0">
                <a:solidFill>
                  <a:srgbClr val="E31936"/>
                </a:solidFill>
                <a:latin typeface="Aptos" panose="020B0004020202020204" pitchFamily="34" charset="0"/>
              </a:defRPr>
            </a:lvl1pPr>
          </a:lstStyle>
          <a:p>
            <a:pPr lvl="0"/>
            <a:r>
              <a:rPr lang="en-US" dirty="0"/>
              <a:t>Edit Master text styles</a:t>
            </a:r>
          </a:p>
        </p:txBody>
      </p:sp>
      <p:pic>
        <p:nvPicPr>
          <p:cNvPr id="5" name="Picture 7">
            <a:extLst>
              <a:ext uri="{FF2B5EF4-FFF2-40B4-BE49-F238E27FC236}">
                <a16:creationId xmlns:a16="http://schemas.microsoft.com/office/drawing/2014/main" id="{11539EA4-D2CC-6251-EF83-667FB665FC1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03818" y="336647"/>
            <a:ext cx="389984" cy="39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6474215"/>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0_Small Size Content Only">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028C1278-D10C-4BC8-B6DA-BFDD151E4332}"/>
              </a:ext>
            </a:extLst>
          </p:cNvPr>
          <p:cNvSpPr>
            <a:spLocks noGrp="1"/>
          </p:cNvSpPr>
          <p:nvPr>
            <p:ph type="title"/>
          </p:nvPr>
        </p:nvSpPr>
        <p:spPr>
          <a:xfrm>
            <a:off x="903815" y="1266825"/>
            <a:ext cx="4906265" cy="312928"/>
          </a:xfrm>
          <a:prstGeom prst="rect">
            <a:avLst/>
          </a:prstGeom>
        </p:spPr>
        <p:txBody>
          <a:bodyPr lIns="0" bIns="0"/>
          <a:lstStyle>
            <a:lvl1pPr>
              <a:defRPr sz="2400">
                <a:solidFill>
                  <a:schemeClr val="bg1"/>
                </a:solidFill>
                <a:latin typeface="Aptos" panose="020B0004020202020204" pitchFamily="34" charset="0"/>
              </a:defRPr>
            </a:lvl1pPr>
          </a:lstStyle>
          <a:p>
            <a:r>
              <a:rPr lang="en-US" dirty="0"/>
              <a:t>Click to edit Master title style</a:t>
            </a:r>
          </a:p>
        </p:txBody>
      </p:sp>
      <p:sp>
        <p:nvSpPr>
          <p:cNvPr id="4" name="Text Placeholder 2">
            <a:extLst>
              <a:ext uri="{FF2B5EF4-FFF2-40B4-BE49-F238E27FC236}">
                <a16:creationId xmlns:a16="http://schemas.microsoft.com/office/drawing/2014/main" id="{A464A63E-16B8-89D4-6D09-75A260817B31}"/>
              </a:ext>
            </a:extLst>
          </p:cNvPr>
          <p:cNvSpPr>
            <a:spLocks noGrp="1"/>
          </p:cNvSpPr>
          <p:nvPr>
            <p:ph type="body" sz="quarter" idx="23"/>
          </p:nvPr>
        </p:nvSpPr>
        <p:spPr>
          <a:xfrm>
            <a:off x="903817" y="2514601"/>
            <a:ext cx="2236026" cy="3716867"/>
          </a:xfrm>
          <a:prstGeom prst="rect">
            <a:avLst/>
          </a:prstGeom>
        </p:spPr>
        <p:txBody>
          <a:bodyPr lIns="0"/>
          <a:lstStyle>
            <a:lvl1pPr marL="0" indent="0">
              <a:spcAft>
                <a:spcPts val="500"/>
              </a:spcAft>
              <a:buNone/>
              <a:defRPr sz="1600" b="1">
                <a:solidFill>
                  <a:schemeClr val="bg1"/>
                </a:solidFill>
                <a:latin typeface="Aptos" panose="020B0004020202020204" pitchFamily="34" charset="0"/>
              </a:defRPr>
            </a:lvl1pPr>
            <a:lvl2pPr marL="0" indent="0">
              <a:spcBef>
                <a:spcPts val="700"/>
              </a:spcBef>
              <a:spcAft>
                <a:spcPts val="600"/>
              </a:spcAft>
              <a:buNone/>
              <a:defRPr sz="1200">
                <a:solidFill>
                  <a:schemeClr val="bg1"/>
                </a:solidFill>
                <a:latin typeface="Aptos" panose="020B0004020202020204" pitchFamily="34" charset="0"/>
              </a:defRPr>
            </a:lvl2pPr>
            <a:lvl3pPr marL="171450" indent="-171450">
              <a:lnSpc>
                <a:spcPct val="110000"/>
              </a:lnSpc>
              <a:spcBef>
                <a:spcPts val="0"/>
              </a:spcBef>
              <a:defRPr sz="1200">
                <a:solidFill>
                  <a:schemeClr val="bg1"/>
                </a:solidFill>
                <a:latin typeface="Aptos" panose="020B0004020202020204" pitchFamily="34" charset="0"/>
              </a:defRPr>
            </a:lvl3pPr>
            <a:lvl4pPr>
              <a:defRPr sz="1600">
                <a:latin typeface="Futura Md BT" panose="020B0602020204020303" pitchFamily="34" charset="0"/>
              </a:defRPr>
            </a:lvl4pPr>
            <a:lvl5pPr>
              <a:defRPr sz="1600">
                <a:latin typeface="Futura Md BT" panose="020B0602020204020303" pitchFamily="34" charset="0"/>
              </a:defRPr>
            </a:lvl5pPr>
          </a:lstStyle>
          <a:p>
            <a:pPr lvl="0"/>
            <a:r>
              <a:rPr lang="en-US" dirty="0"/>
              <a:t>Click to edit Master text styles</a:t>
            </a:r>
          </a:p>
          <a:p>
            <a:pPr lvl="1"/>
            <a:r>
              <a:rPr lang="en-US" dirty="0"/>
              <a:t>Second level</a:t>
            </a:r>
          </a:p>
          <a:p>
            <a:pPr lvl="2"/>
            <a:r>
              <a:rPr lang="en-US" dirty="0"/>
              <a:t>level</a:t>
            </a:r>
          </a:p>
        </p:txBody>
      </p:sp>
      <p:sp>
        <p:nvSpPr>
          <p:cNvPr id="17" name="Rectangle 4">
            <a:extLst>
              <a:ext uri="{FF2B5EF4-FFF2-40B4-BE49-F238E27FC236}">
                <a16:creationId xmlns:a16="http://schemas.microsoft.com/office/drawing/2014/main" id="{E72046A6-D3EC-17F6-6A6D-B4EA36C63F1C}"/>
              </a:ext>
            </a:extLst>
          </p:cNvPr>
          <p:cNvSpPr>
            <a:spLocks noChangeArrowheads="1"/>
          </p:cNvSpPr>
          <p:nvPr userDrawn="1"/>
        </p:nvSpPr>
        <p:spPr bwMode="auto">
          <a:xfrm>
            <a:off x="895352" y="1699684"/>
            <a:ext cx="6858000" cy="25400"/>
          </a:xfrm>
          <a:prstGeom prst="rect">
            <a:avLst/>
          </a:prstGeom>
          <a:solidFill>
            <a:srgbClr val="E31936"/>
          </a:solidFill>
          <a:ln>
            <a:noFill/>
          </a:ln>
        </p:spPr>
        <p:txBody>
          <a:bodyPr/>
          <a:lstStyle>
            <a:lvl1pPr>
              <a:defRPr sz="3400">
                <a:solidFill>
                  <a:schemeClr val="tx1"/>
                </a:solidFill>
                <a:latin typeface="Arial" panose="020B0604020202020204" pitchFamily="34" charset="0"/>
                <a:ea typeface="MS PGothic" panose="020B0600070205080204" pitchFamily="34" charset="-128"/>
              </a:defRPr>
            </a:lvl1pPr>
            <a:lvl2pPr marL="742950" indent="-285750">
              <a:defRPr sz="3400">
                <a:solidFill>
                  <a:schemeClr val="tx1"/>
                </a:solidFill>
                <a:latin typeface="Arial" panose="020B0604020202020204" pitchFamily="34" charset="0"/>
                <a:ea typeface="MS PGothic" panose="020B0600070205080204" pitchFamily="34" charset="-128"/>
              </a:defRPr>
            </a:lvl2pPr>
            <a:lvl3pPr marL="1143000" indent="-228600">
              <a:defRPr sz="3400">
                <a:solidFill>
                  <a:schemeClr val="tx1"/>
                </a:solidFill>
                <a:latin typeface="Arial" panose="020B0604020202020204" pitchFamily="34" charset="0"/>
                <a:ea typeface="MS PGothic" panose="020B0600070205080204" pitchFamily="34" charset="-128"/>
              </a:defRPr>
            </a:lvl3pPr>
            <a:lvl4pPr marL="1600200" indent="-228600">
              <a:defRPr sz="3400">
                <a:solidFill>
                  <a:schemeClr val="tx1"/>
                </a:solidFill>
                <a:latin typeface="Arial" panose="020B0604020202020204" pitchFamily="34" charset="0"/>
                <a:ea typeface="MS PGothic" panose="020B0600070205080204" pitchFamily="34" charset="-128"/>
              </a:defRPr>
            </a:lvl4pPr>
            <a:lvl5pPr marL="2057400" indent="-228600">
              <a:defRPr sz="3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defRPr/>
            </a:pPr>
            <a:endParaRPr lang="en-US" altLang="en-US" sz="3200">
              <a:solidFill>
                <a:srgbClr val="000000"/>
              </a:solidFill>
              <a:latin typeface="Aptos" panose="020B0004020202020204" pitchFamily="34" charset="0"/>
            </a:endParaRPr>
          </a:p>
        </p:txBody>
      </p:sp>
      <p:sp>
        <p:nvSpPr>
          <p:cNvPr id="20" name="Text Placeholder 2">
            <a:extLst>
              <a:ext uri="{FF2B5EF4-FFF2-40B4-BE49-F238E27FC236}">
                <a16:creationId xmlns:a16="http://schemas.microsoft.com/office/drawing/2014/main" id="{947BC736-9F4B-A197-10DA-C9F220621B39}"/>
              </a:ext>
            </a:extLst>
          </p:cNvPr>
          <p:cNvSpPr>
            <a:spLocks noGrp="1"/>
          </p:cNvSpPr>
          <p:nvPr>
            <p:ph type="body" sz="quarter" idx="26"/>
          </p:nvPr>
        </p:nvSpPr>
        <p:spPr>
          <a:xfrm>
            <a:off x="3202108" y="2514601"/>
            <a:ext cx="2236026" cy="3716867"/>
          </a:xfrm>
          <a:prstGeom prst="rect">
            <a:avLst/>
          </a:prstGeom>
        </p:spPr>
        <p:txBody>
          <a:bodyPr lIns="0"/>
          <a:lstStyle>
            <a:lvl1pPr marL="0" indent="0">
              <a:spcAft>
                <a:spcPts val="500"/>
              </a:spcAft>
              <a:buNone/>
              <a:defRPr sz="1600" b="1">
                <a:solidFill>
                  <a:schemeClr val="bg1"/>
                </a:solidFill>
                <a:latin typeface="Aptos" panose="020B0004020202020204" pitchFamily="34" charset="0"/>
              </a:defRPr>
            </a:lvl1pPr>
            <a:lvl2pPr marL="0" indent="0">
              <a:spcBef>
                <a:spcPts val="700"/>
              </a:spcBef>
              <a:spcAft>
                <a:spcPts val="200"/>
              </a:spcAft>
              <a:buNone/>
              <a:defRPr sz="1200">
                <a:solidFill>
                  <a:schemeClr val="bg1"/>
                </a:solidFill>
                <a:latin typeface="Aptos" panose="020B0004020202020204" pitchFamily="34" charset="0"/>
              </a:defRPr>
            </a:lvl2pPr>
            <a:lvl3pPr marL="171450" indent="-171450">
              <a:lnSpc>
                <a:spcPct val="110000"/>
              </a:lnSpc>
              <a:spcBef>
                <a:spcPts val="0"/>
              </a:spcBef>
              <a:defRPr sz="1200">
                <a:solidFill>
                  <a:schemeClr val="bg1"/>
                </a:solidFill>
                <a:latin typeface="Aptos" panose="020B0004020202020204" pitchFamily="34" charset="0"/>
              </a:defRPr>
            </a:lvl3pPr>
            <a:lvl4pPr>
              <a:defRPr sz="1600">
                <a:latin typeface="Futura Md BT" panose="020B0602020204020303" pitchFamily="34" charset="0"/>
              </a:defRPr>
            </a:lvl4pPr>
            <a:lvl5pPr>
              <a:defRPr sz="1600">
                <a:latin typeface="Futura Md BT" panose="020B0602020204020303" pitchFamily="34" charset="0"/>
              </a:defRPr>
            </a:lvl5pPr>
          </a:lstStyle>
          <a:p>
            <a:pPr lvl="0"/>
            <a:r>
              <a:rPr lang="en-US" dirty="0"/>
              <a:t>Click to edit Master text styles</a:t>
            </a:r>
          </a:p>
          <a:p>
            <a:pPr lvl="1"/>
            <a:r>
              <a:rPr lang="en-US" dirty="0"/>
              <a:t>Second level</a:t>
            </a:r>
          </a:p>
          <a:p>
            <a:pPr lvl="2"/>
            <a:r>
              <a:rPr lang="en-US" dirty="0"/>
              <a:t>level</a:t>
            </a:r>
          </a:p>
        </p:txBody>
      </p:sp>
      <p:sp>
        <p:nvSpPr>
          <p:cNvPr id="22" name="Text Placeholder 2">
            <a:extLst>
              <a:ext uri="{FF2B5EF4-FFF2-40B4-BE49-F238E27FC236}">
                <a16:creationId xmlns:a16="http://schemas.microsoft.com/office/drawing/2014/main" id="{B192D9E5-7874-58B4-99CE-80016EE4B693}"/>
              </a:ext>
            </a:extLst>
          </p:cNvPr>
          <p:cNvSpPr>
            <a:spLocks noGrp="1"/>
          </p:cNvSpPr>
          <p:nvPr>
            <p:ph type="body" sz="quarter" idx="30"/>
          </p:nvPr>
        </p:nvSpPr>
        <p:spPr>
          <a:xfrm>
            <a:off x="5508862" y="2514601"/>
            <a:ext cx="2236026" cy="3716867"/>
          </a:xfrm>
          <a:prstGeom prst="rect">
            <a:avLst/>
          </a:prstGeom>
        </p:spPr>
        <p:txBody>
          <a:bodyPr lIns="0"/>
          <a:lstStyle>
            <a:lvl1pPr marL="0" indent="0">
              <a:spcAft>
                <a:spcPts val="500"/>
              </a:spcAft>
              <a:buNone/>
              <a:defRPr sz="1600" b="1">
                <a:solidFill>
                  <a:schemeClr val="bg1"/>
                </a:solidFill>
                <a:latin typeface="Aptos" panose="020B0004020202020204" pitchFamily="34" charset="0"/>
              </a:defRPr>
            </a:lvl1pPr>
            <a:lvl2pPr marL="0" indent="0">
              <a:spcBef>
                <a:spcPts val="700"/>
              </a:spcBef>
              <a:spcAft>
                <a:spcPts val="200"/>
              </a:spcAft>
              <a:buNone/>
              <a:defRPr sz="1200">
                <a:solidFill>
                  <a:schemeClr val="bg1"/>
                </a:solidFill>
                <a:latin typeface="Aptos" panose="020B0004020202020204" pitchFamily="34" charset="0"/>
              </a:defRPr>
            </a:lvl2pPr>
            <a:lvl3pPr marL="171450" indent="-171450">
              <a:lnSpc>
                <a:spcPct val="110000"/>
              </a:lnSpc>
              <a:spcBef>
                <a:spcPts val="0"/>
              </a:spcBef>
              <a:defRPr sz="1200">
                <a:solidFill>
                  <a:schemeClr val="bg1"/>
                </a:solidFill>
                <a:latin typeface="Aptos" panose="020B0004020202020204" pitchFamily="34" charset="0"/>
              </a:defRPr>
            </a:lvl3pPr>
            <a:lvl4pPr>
              <a:defRPr sz="1600">
                <a:latin typeface="Futura Md BT" panose="020B0602020204020303" pitchFamily="34" charset="0"/>
              </a:defRPr>
            </a:lvl4pPr>
            <a:lvl5pPr>
              <a:defRPr sz="1600">
                <a:latin typeface="Futura Md BT" panose="020B0602020204020303" pitchFamily="34" charset="0"/>
              </a:defRPr>
            </a:lvl5pPr>
          </a:lstStyle>
          <a:p>
            <a:pPr lvl="0"/>
            <a:r>
              <a:rPr lang="en-US" dirty="0"/>
              <a:t>Click to edit Master text styles</a:t>
            </a:r>
          </a:p>
          <a:p>
            <a:pPr lvl="1"/>
            <a:r>
              <a:rPr lang="en-US" dirty="0"/>
              <a:t>Second level</a:t>
            </a:r>
          </a:p>
          <a:p>
            <a:pPr lvl="2"/>
            <a:r>
              <a:rPr lang="en-US" dirty="0"/>
              <a:t>level</a:t>
            </a:r>
          </a:p>
        </p:txBody>
      </p:sp>
      <p:sp>
        <p:nvSpPr>
          <p:cNvPr id="5" name="Picture Placeholder 3">
            <a:extLst>
              <a:ext uri="{FF2B5EF4-FFF2-40B4-BE49-F238E27FC236}">
                <a16:creationId xmlns:a16="http://schemas.microsoft.com/office/drawing/2014/main" id="{8A18E8F5-0BB7-0D91-6144-80A58F90C204}"/>
              </a:ext>
            </a:extLst>
          </p:cNvPr>
          <p:cNvSpPr>
            <a:spLocks noGrp="1"/>
          </p:cNvSpPr>
          <p:nvPr>
            <p:ph type="pic" sz="quarter" idx="19"/>
          </p:nvPr>
        </p:nvSpPr>
        <p:spPr>
          <a:xfrm>
            <a:off x="8027299" y="1701799"/>
            <a:ext cx="3269349" cy="2255520"/>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6" name="Picture Placeholder 3">
            <a:extLst>
              <a:ext uri="{FF2B5EF4-FFF2-40B4-BE49-F238E27FC236}">
                <a16:creationId xmlns:a16="http://schemas.microsoft.com/office/drawing/2014/main" id="{6F408759-10A1-1569-13AB-CAEE2D316AD6}"/>
              </a:ext>
            </a:extLst>
          </p:cNvPr>
          <p:cNvSpPr>
            <a:spLocks noGrp="1"/>
          </p:cNvSpPr>
          <p:nvPr>
            <p:ph type="pic" sz="quarter" idx="20"/>
          </p:nvPr>
        </p:nvSpPr>
        <p:spPr>
          <a:xfrm>
            <a:off x="8027299" y="3992694"/>
            <a:ext cx="3269349" cy="2238772"/>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 name="Text Placeholder 7">
            <a:extLst>
              <a:ext uri="{FF2B5EF4-FFF2-40B4-BE49-F238E27FC236}">
                <a16:creationId xmlns:a16="http://schemas.microsoft.com/office/drawing/2014/main" id="{CE907C3C-D59B-623C-9BA8-7AF1F63C51AC}"/>
              </a:ext>
            </a:extLst>
          </p:cNvPr>
          <p:cNvSpPr>
            <a:spLocks noGrp="1"/>
          </p:cNvSpPr>
          <p:nvPr>
            <p:ph type="body" sz="quarter" idx="10"/>
          </p:nvPr>
        </p:nvSpPr>
        <p:spPr>
          <a:xfrm>
            <a:off x="1507203" y="451178"/>
            <a:ext cx="6118167" cy="204183"/>
          </a:xfrm>
          <a:prstGeom prst="rect">
            <a:avLst/>
          </a:prstGeom>
        </p:spPr>
        <p:txBody>
          <a:bodyPr lIns="0" tIns="0" rIns="0" bIns="0" anchor="ctr"/>
          <a:lstStyle>
            <a:lvl1pPr marL="0" indent="0">
              <a:buNone/>
              <a:defRPr sz="1067" b="1" cap="all" spc="133" baseline="0">
                <a:solidFill>
                  <a:srgbClr val="E31936"/>
                </a:solidFill>
                <a:latin typeface="Aptos" panose="020B0004020202020204" pitchFamily="34" charset="0"/>
              </a:defRPr>
            </a:lvl1pPr>
          </a:lstStyle>
          <a:p>
            <a:pPr lvl="0"/>
            <a:r>
              <a:rPr lang="en-US" dirty="0"/>
              <a:t>Edit Master text styles</a:t>
            </a:r>
          </a:p>
        </p:txBody>
      </p:sp>
      <p:pic>
        <p:nvPicPr>
          <p:cNvPr id="7" name="Picture 7">
            <a:extLst>
              <a:ext uri="{FF2B5EF4-FFF2-40B4-BE49-F238E27FC236}">
                <a16:creationId xmlns:a16="http://schemas.microsoft.com/office/drawing/2014/main" id="{FF1E40D7-10B4-7B6F-3624-830B0651E68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03818" y="336647"/>
            <a:ext cx="389984" cy="39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2617153"/>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Small Size Content Only">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A371C9BC-2588-42CC-B4E8-C87E00153AB4}"/>
              </a:ext>
            </a:extLst>
          </p:cNvPr>
          <p:cNvSpPr>
            <a:spLocks noChangeArrowheads="1"/>
          </p:cNvSpPr>
          <p:nvPr userDrawn="1"/>
        </p:nvSpPr>
        <p:spPr bwMode="auto">
          <a:xfrm>
            <a:off x="10687051" y="6468533"/>
            <a:ext cx="609600" cy="18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sz="3400">
                <a:solidFill>
                  <a:schemeClr val="tx1"/>
                </a:solidFill>
                <a:latin typeface="Arial" panose="020B0604020202020204" pitchFamily="34" charset="0"/>
                <a:ea typeface="MS PGothic" panose="020B0600070205080204" pitchFamily="34" charset="-128"/>
              </a:defRPr>
            </a:lvl1pPr>
            <a:lvl2pPr marL="742950" indent="-285750" defTabSz="912813">
              <a:defRPr sz="3400">
                <a:solidFill>
                  <a:schemeClr val="tx1"/>
                </a:solidFill>
                <a:latin typeface="Arial" panose="020B0604020202020204" pitchFamily="34" charset="0"/>
                <a:ea typeface="MS PGothic" panose="020B0600070205080204" pitchFamily="34" charset="-128"/>
              </a:defRPr>
            </a:lvl2pPr>
            <a:lvl3pPr marL="1143000" indent="-228600" defTabSz="912813">
              <a:defRPr sz="3400">
                <a:solidFill>
                  <a:schemeClr val="tx1"/>
                </a:solidFill>
                <a:latin typeface="Arial" panose="020B0604020202020204" pitchFamily="34" charset="0"/>
                <a:ea typeface="MS PGothic" panose="020B0600070205080204" pitchFamily="34" charset="-128"/>
              </a:defRPr>
            </a:lvl3pPr>
            <a:lvl4pPr marL="1600200" indent="-228600" defTabSz="912813">
              <a:defRPr sz="3400">
                <a:solidFill>
                  <a:schemeClr val="tx1"/>
                </a:solidFill>
                <a:latin typeface="Arial" panose="020B0604020202020204" pitchFamily="34" charset="0"/>
                <a:ea typeface="MS PGothic" panose="020B0600070205080204" pitchFamily="34" charset="-128"/>
              </a:defRPr>
            </a:lvl4pPr>
            <a:lvl5pPr marL="2057400" indent="-228600" defTabSz="912813">
              <a:defRPr sz="3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lgn="r">
              <a:defRPr/>
            </a:pPr>
            <a:fld id="{8C818206-3A0D-4841-9543-981F884BF70B}" type="slidenum">
              <a:rPr lang="en-US" altLang="en-US" sz="933" smtClean="0">
                <a:solidFill>
                  <a:srgbClr val="7F7F7F"/>
                </a:solidFill>
                <a:latin typeface="Aptos" panose="020B0004020202020204" pitchFamily="34" charset="0"/>
              </a:rPr>
              <a:pPr algn="r">
                <a:defRPr/>
              </a:pPr>
              <a:t>‹#›</a:t>
            </a:fld>
            <a:endParaRPr lang="en-US" altLang="en-US" sz="933">
              <a:solidFill>
                <a:srgbClr val="7F7F7F"/>
              </a:solidFill>
              <a:latin typeface="Aptos" panose="020B0004020202020204" pitchFamily="34" charset="0"/>
            </a:endParaRPr>
          </a:p>
        </p:txBody>
      </p:sp>
      <p:sp>
        <p:nvSpPr>
          <p:cNvPr id="6" name="Rectangle 4">
            <a:extLst>
              <a:ext uri="{FF2B5EF4-FFF2-40B4-BE49-F238E27FC236}">
                <a16:creationId xmlns:a16="http://schemas.microsoft.com/office/drawing/2014/main" id="{F8BAB891-EF09-443F-81E2-572F2759AC04}"/>
              </a:ext>
            </a:extLst>
          </p:cNvPr>
          <p:cNvSpPr>
            <a:spLocks noChangeArrowheads="1"/>
          </p:cNvSpPr>
          <p:nvPr userDrawn="1"/>
        </p:nvSpPr>
        <p:spPr bwMode="auto">
          <a:xfrm>
            <a:off x="895352" y="1699684"/>
            <a:ext cx="10382249" cy="25400"/>
          </a:xfrm>
          <a:prstGeom prst="rect">
            <a:avLst/>
          </a:prstGeom>
          <a:solidFill>
            <a:srgbClr val="E31936"/>
          </a:solidFill>
          <a:ln>
            <a:noFill/>
          </a:ln>
        </p:spPr>
        <p:txBody>
          <a:bodyPr/>
          <a:lstStyle>
            <a:lvl1pPr>
              <a:defRPr sz="3400">
                <a:solidFill>
                  <a:schemeClr val="tx1"/>
                </a:solidFill>
                <a:latin typeface="Arial" panose="020B0604020202020204" pitchFamily="34" charset="0"/>
                <a:ea typeface="MS PGothic" panose="020B0600070205080204" pitchFamily="34" charset="-128"/>
              </a:defRPr>
            </a:lvl1pPr>
            <a:lvl2pPr marL="742950" indent="-285750">
              <a:defRPr sz="3400">
                <a:solidFill>
                  <a:schemeClr val="tx1"/>
                </a:solidFill>
                <a:latin typeface="Arial" panose="020B0604020202020204" pitchFamily="34" charset="0"/>
                <a:ea typeface="MS PGothic" panose="020B0600070205080204" pitchFamily="34" charset="-128"/>
              </a:defRPr>
            </a:lvl2pPr>
            <a:lvl3pPr marL="1143000" indent="-228600">
              <a:defRPr sz="3400">
                <a:solidFill>
                  <a:schemeClr val="tx1"/>
                </a:solidFill>
                <a:latin typeface="Arial" panose="020B0604020202020204" pitchFamily="34" charset="0"/>
                <a:ea typeface="MS PGothic" panose="020B0600070205080204" pitchFamily="34" charset="-128"/>
              </a:defRPr>
            </a:lvl3pPr>
            <a:lvl4pPr marL="1600200" indent="-228600">
              <a:defRPr sz="3400">
                <a:solidFill>
                  <a:schemeClr val="tx1"/>
                </a:solidFill>
                <a:latin typeface="Arial" panose="020B0604020202020204" pitchFamily="34" charset="0"/>
                <a:ea typeface="MS PGothic" panose="020B0600070205080204" pitchFamily="34" charset="-128"/>
              </a:defRPr>
            </a:lvl4pPr>
            <a:lvl5pPr marL="2057400" indent="-228600">
              <a:defRPr sz="3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defRPr/>
            </a:pPr>
            <a:endParaRPr lang="en-US" altLang="en-US" sz="3200">
              <a:solidFill>
                <a:srgbClr val="000000"/>
              </a:solidFill>
              <a:latin typeface="Aptos" panose="020B0004020202020204" pitchFamily="34" charset="0"/>
            </a:endParaRPr>
          </a:p>
        </p:txBody>
      </p:sp>
      <p:sp>
        <p:nvSpPr>
          <p:cNvPr id="8" name="Rectangle 4">
            <a:extLst>
              <a:ext uri="{FF2B5EF4-FFF2-40B4-BE49-F238E27FC236}">
                <a16:creationId xmlns:a16="http://schemas.microsoft.com/office/drawing/2014/main" id="{759D6C48-0F8F-4700-B760-298328C096F5}"/>
              </a:ext>
            </a:extLst>
          </p:cNvPr>
          <p:cNvSpPr>
            <a:spLocks noChangeArrowheads="1"/>
          </p:cNvSpPr>
          <p:nvPr userDrawn="1"/>
        </p:nvSpPr>
        <p:spPr bwMode="auto">
          <a:xfrm>
            <a:off x="903818" y="6218767"/>
            <a:ext cx="10382249" cy="25400"/>
          </a:xfrm>
          <a:prstGeom prst="rect">
            <a:avLst/>
          </a:prstGeom>
          <a:solidFill>
            <a:srgbClr val="E31936"/>
          </a:solidFill>
          <a:ln>
            <a:noFill/>
          </a:ln>
        </p:spPr>
        <p:txBody>
          <a:bodyPr/>
          <a:lstStyle>
            <a:lvl1pPr>
              <a:defRPr sz="3400">
                <a:solidFill>
                  <a:schemeClr val="tx1"/>
                </a:solidFill>
                <a:latin typeface="Arial" panose="020B0604020202020204" pitchFamily="34" charset="0"/>
                <a:ea typeface="MS PGothic" panose="020B0600070205080204" pitchFamily="34" charset="-128"/>
              </a:defRPr>
            </a:lvl1pPr>
            <a:lvl2pPr marL="742950" indent="-285750">
              <a:defRPr sz="3400">
                <a:solidFill>
                  <a:schemeClr val="tx1"/>
                </a:solidFill>
                <a:latin typeface="Arial" panose="020B0604020202020204" pitchFamily="34" charset="0"/>
                <a:ea typeface="MS PGothic" panose="020B0600070205080204" pitchFamily="34" charset="-128"/>
              </a:defRPr>
            </a:lvl2pPr>
            <a:lvl3pPr marL="1143000" indent="-228600">
              <a:defRPr sz="3400">
                <a:solidFill>
                  <a:schemeClr val="tx1"/>
                </a:solidFill>
                <a:latin typeface="Arial" panose="020B0604020202020204" pitchFamily="34" charset="0"/>
                <a:ea typeface="MS PGothic" panose="020B0600070205080204" pitchFamily="34" charset="-128"/>
              </a:defRPr>
            </a:lvl3pPr>
            <a:lvl4pPr marL="1600200" indent="-228600">
              <a:defRPr sz="3400">
                <a:solidFill>
                  <a:schemeClr val="tx1"/>
                </a:solidFill>
                <a:latin typeface="Arial" panose="020B0604020202020204" pitchFamily="34" charset="0"/>
                <a:ea typeface="MS PGothic" panose="020B0600070205080204" pitchFamily="34" charset="-128"/>
              </a:defRPr>
            </a:lvl4pPr>
            <a:lvl5pPr marL="2057400" indent="-228600">
              <a:defRPr sz="3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defRPr/>
            </a:pPr>
            <a:endParaRPr lang="en-US" altLang="en-US" sz="3200" dirty="0">
              <a:solidFill>
                <a:srgbClr val="000000"/>
              </a:solidFill>
              <a:latin typeface="Aptos" panose="020B0004020202020204" pitchFamily="34" charset="0"/>
            </a:endParaRPr>
          </a:p>
        </p:txBody>
      </p:sp>
      <p:sp>
        <p:nvSpPr>
          <p:cNvPr id="18" name="Title 1">
            <a:extLst>
              <a:ext uri="{FF2B5EF4-FFF2-40B4-BE49-F238E27FC236}">
                <a16:creationId xmlns:a16="http://schemas.microsoft.com/office/drawing/2014/main" id="{028C1278-D10C-4BC8-B6DA-BFDD151E4332}"/>
              </a:ext>
            </a:extLst>
          </p:cNvPr>
          <p:cNvSpPr>
            <a:spLocks noGrp="1"/>
          </p:cNvSpPr>
          <p:nvPr>
            <p:ph type="title"/>
          </p:nvPr>
        </p:nvSpPr>
        <p:spPr>
          <a:xfrm>
            <a:off x="903817" y="1266825"/>
            <a:ext cx="10373784" cy="312928"/>
          </a:xfrm>
          <a:prstGeom prst="rect">
            <a:avLst/>
          </a:prstGeom>
        </p:spPr>
        <p:txBody>
          <a:bodyPr lIns="0" bIns="0"/>
          <a:lstStyle>
            <a:lvl1pPr>
              <a:defRPr sz="2400">
                <a:solidFill>
                  <a:schemeClr val="bg1"/>
                </a:solidFill>
                <a:latin typeface="Aptos" panose="020B0004020202020204" pitchFamily="34" charset="0"/>
              </a:defRPr>
            </a:lvl1pPr>
          </a:lstStyle>
          <a:p>
            <a:r>
              <a:rPr lang="en-US" dirty="0"/>
              <a:t>Click to edit Master title style</a:t>
            </a:r>
          </a:p>
        </p:txBody>
      </p:sp>
      <p:sp>
        <p:nvSpPr>
          <p:cNvPr id="9" name="Content Placeholder 2">
            <a:extLst>
              <a:ext uri="{FF2B5EF4-FFF2-40B4-BE49-F238E27FC236}">
                <a16:creationId xmlns:a16="http://schemas.microsoft.com/office/drawing/2014/main" id="{30B87612-3990-4AA2-AB56-71049C8E7A3C}"/>
              </a:ext>
            </a:extLst>
          </p:cNvPr>
          <p:cNvSpPr>
            <a:spLocks noGrp="1"/>
          </p:cNvSpPr>
          <p:nvPr>
            <p:ph idx="1" hasCustomPrompt="1"/>
          </p:nvPr>
        </p:nvSpPr>
        <p:spPr>
          <a:xfrm>
            <a:off x="903817" y="1853563"/>
            <a:ext cx="10373784" cy="4140837"/>
          </a:xfrm>
          <a:prstGeom prst="rect">
            <a:avLst/>
          </a:prstGeom>
        </p:spPr>
        <p:txBody>
          <a:bodyPr lIns="0"/>
          <a:lstStyle>
            <a:lvl1pPr marL="0" indent="0">
              <a:lnSpc>
                <a:spcPct val="100000"/>
              </a:lnSpc>
              <a:spcBef>
                <a:spcPts val="900"/>
              </a:spcBef>
              <a:spcAft>
                <a:spcPts val="900"/>
              </a:spcAft>
              <a:buFont typeface="Futura Md BT" panose="020B0602020204020303" pitchFamily="34" charset="0"/>
              <a:buNone/>
              <a:defRPr sz="1600">
                <a:solidFill>
                  <a:schemeClr val="bg1"/>
                </a:solidFill>
                <a:latin typeface="Aptos" panose="020B0004020202020204" pitchFamily="34" charset="0"/>
                <a:cs typeface="Arial"/>
              </a:defRPr>
            </a:lvl1pPr>
            <a:lvl2pPr marL="285750" indent="-285750">
              <a:lnSpc>
                <a:spcPct val="100000"/>
              </a:lnSpc>
              <a:spcBef>
                <a:spcPts val="0"/>
              </a:spcBef>
              <a:spcAft>
                <a:spcPts val="1467"/>
              </a:spcAft>
              <a:buFont typeface="Futura Lt BT" panose="020B0402020204020303" pitchFamily="34" charset="0"/>
              <a:buChar char="–"/>
              <a:tabLst/>
              <a:defRPr sz="1467">
                <a:solidFill>
                  <a:schemeClr val="bg1"/>
                </a:solidFill>
                <a:latin typeface="Futura Lt BT" panose="020B0402020204020303" pitchFamily="34" charset="0"/>
                <a:cs typeface="Arial"/>
              </a:defRPr>
            </a:lvl2pPr>
            <a:lvl3pPr marL="400050" indent="-153988">
              <a:lnSpc>
                <a:spcPct val="100000"/>
              </a:lnSpc>
              <a:spcBef>
                <a:spcPts val="0"/>
              </a:spcBef>
              <a:spcAft>
                <a:spcPts val="900"/>
              </a:spcAft>
              <a:buFont typeface="Futura Md BT" panose="020B0602020204020303" pitchFamily="34" charset="0"/>
              <a:buChar char="-"/>
              <a:defRPr sz="1467">
                <a:solidFill>
                  <a:schemeClr val="bg1">
                    <a:lumMod val="85000"/>
                  </a:schemeClr>
                </a:solidFill>
                <a:latin typeface="Aptos" panose="020B0004020202020204" pitchFamily="34" charset="0"/>
                <a:cs typeface="Arial"/>
              </a:defRPr>
            </a:lvl3pPr>
            <a:lvl4pPr marL="607469" indent="-154513">
              <a:lnSpc>
                <a:spcPct val="100000"/>
              </a:lnSpc>
              <a:spcBef>
                <a:spcPts val="0"/>
              </a:spcBef>
              <a:spcAft>
                <a:spcPts val="1467"/>
              </a:spcAft>
              <a:defRPr sz="1467">
                <a:solidFill>
                  <a:schemeClr val="bg1">
                    <a:lumMod val="85000"/>
                  </a:schemeClr>
                </a:solidFill>
                <a:latin typeface="Futura Md BT" panose="020B0602020204020303" pitchFamily="34" charset="0"/>
                <a:cs typeface="Arial"/>
              </a:defRPr>
            </a:lvl4pPr>
            <a:lvl5pPr marL="922844" indent="-160863">
              <a:lnSpc>
                <a:spcPct val="100000"/>
              </a:lnSpc>
              <a:spcBef>
                <a:spcPts val="0"/>
              </a:spcBef>
              <a:spcAft>
                <a:spcPts val="1467"/>
              </a:spcAft>
              <a:defRPr sz="1467">
                <a:solidFill>
                  <a:schemeClr val="bg1">
                    <a:lumMod val="85000"/>
                  </a:schemeClr>
                </a:solidFill>
                <a:latin typeface="Futura Md BT" panose="020B0602020204020303" pitchFamily="34" charset="0"/>
                <a:cs typeface="Arial"/>
              </a:defRPr>
            </a:lvl5pPr>
          </a:lstStyle>
          <a:p>
            <a:pPr lvl="0"/>
            <a:r>
              <a:rPr lang="en-US" dirty="0"/>
              <a:t>Edit Master text styles</a:t>
            </a:r>
          </a:p>
          <a:p>
            <a:pPr lvl="2"/>
            <a:r>
              <a:rPr lang="en-US" dirty="0"/>
              <a:t>Second level</a:t>
            </a:r>
          </a:p>
        </p:txBody>
      </p:sp>
      <p:sp>
        <p:nvSpPr>
          <p:cNvPr id="2" name="Text Placeholder 7">
            <a:extLst>
              <a:ext uri="{FF2B5EF4-FFF2-40B4-BE49-F238E27FC236}">
                <a16:creationId xmlns:a16="http://schemas.microsoft.com/office/drawing/2014/main" id="{AB2FA6DF-5BC0-2E6A-091E-74EC2A71DBFC}"/>
              </a:ext>
            </a:extLst>
          </p:cNvPr>
          <p:cNvSpPr>
            <a:spLocks noGrp="1"/>
          </p:cNvSpPr>
          <p:nvPr>
            <p:ph type="body" sz="quarter" idx="10"/>
          </p:nvPr>
        </p:nvSpPr>
        <p:spPr>
          <a:xfrm>
            <a:off x="1507203" y="451178"/>
            <a:ext cx="6118167" cy="204183"/>
          </a:xfrm>
          <a:prstGeom prst="rect">
            <a:avLst/>
          </a:prstGeom>
        </p:spPr>
        <p:txBody>
          <a:bodyPr lIns="0" tIns="0" rIns="0" bIns="0" anchor="ctr"/>
          <a:lstStyle>
            <a:lvl1pPr marL="0" indent="0">
              <a:buNone/>
              <a:defRPr sz="1067" b="1" cap="all" spc="133" baseline="0">
                <a:solidFill>
                  <a:srgbClr val="E31936"/>
                </a:solidFill>
                <a:latin typeface="Aptos" panose="020B0004020202020204" pitchFamily="34" charset="0"/>
              </a:defRPr>
            </a:lvl1pPr>
          </a:lstStyle>
          <a:p>
            <a:pPr lvl="0"/>
            <a:r>
              <a:rPr lang="en-US" dirty="0"/>
              <a:t>Edit Master text styles</a:t>
            </a:r>
          </a:p>
        </p:txBody>
      </p:sp>
      <p:pic>
        <p:nvPicPr>
          <p:cNvPr id="4" name="Picture 7">
            <a:extLst>
              <a:ext uri="{FF2B5EF4-FFF2-40B4-BE49-F238E27FC236}">
                <a16:creationId xmlns:a16="http://schemas.microsoft.com/office/drawing/2014/main" id="{780C9E18-5A59-E8C3-C51E-BBB8CC15FFB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03818" y="336647"/>
            <a:ext cx="389984" cy="39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8274084"/>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8_Small Size Content Only">
    <p:bg>
      <p:bgPr>
        <a:solidFill>
          <a:srgbClr val="E31936"/>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30B87612-3990-4AA2-AB56-71049C8E7A3C}"/>
              </a:ext>
            </a:extLst>
          </p:cNvPr>
          <p:cNvSpPr>
            <a:spLocks noGrp="1"/>
          </p:cNvSpPr>
          <p:nvPr>
            <p:ph idx="1" hasCustomPrompt="1"/>
          </p:nvPr>
        </p:nvSpPr>
        <p:spPr>
          <a:xfrm>
            <a:off x="903817" y="1853563"/>
            <a:ext cx="10373784" cy="4140837"/>
          </a:xfrm>
          <a:prstGeom prst="rect">
            <a:avLst/>
          </a:prstGeom>
        </p:spPr>
        <p:txBody>
          <a:bodyPr lIns="0"/>
          <a:lstStyle>
            <a:lvl1pPr marL="0" indent="0">
              <a:lnSpc>
                <a:spcPct val="100000"/>
              </a:lnSpc>
              <a:spcBef>
                <a:spcPts val="900"/>
              </a:spcBef>
              <a:spcAft>
                <a:spcPts val="900"/>
              </a:spcAft>
              <a:buFont typeface="Futura Md BT" panose="020B0602020204020303" pitchFamily="34" charset="0"/>
              <a:buNone/>
              <a:defRPr sz="1600">
                <a:solidFill>
                  <a:schemeClr val="tx1"/>
                </a:solidFill>
                <a:latin typeface="Aptos" panose="020B0004020202020204" pitchFamily="34" charset="0"/>
                <a:cs typeface="Arial"/>
              </a:defRPr>
            </a:lvl1pPr>
            <a:lvl2pPr marL="285750" indent="-285750">
              <a:lnSpc>
                <a:spcPct val="100000"/>
              </a:lnSpc>
              <a:spcBef>
                <a:spcPts val="0"/>
              </a:spcBef>
              <a:spcAft>
                <a:spcPts val="1467"/>
              </a:spcAft>
              <a:buFont typeface="Futura Lt BT" panose="020B0402020204020303" pitchFamily="34" charset="0"/>
              <a:buChar char="–"/>
              <a:tabLst/>
              <a:defRPr sz="1467">
                <a:solidFill>
                  <a:schemeClr val="bg1"/>
                </a:solidFill>
                <a:latin typeface="Futura Lt BT" panose="020B0402020204020303" pitchFamily="34" charset="0"/>
                <a:cs typeface="Arial"/>
              </a:defRPr>
            </a:lvl2pPr>
            <a:lvl3pPr marL="400050" indent="-153988">
              <a:lnSpc>
                <a:spcPct val="100000"/>
              </a:lnSpc>
              <a:spcBef>
                <a:spcPts val="0"/>
              </a:spcBef>
              <a:spcAft>
                <a:spcPts val="900"/>
              </a:spcAft>
              <a:buFont typeface="Futura Md BT" panose="020B0602020204020303" pitchFamily="34" charset="0"/>
              <a:buChar char="-"/>
              <a:defRPr sz="1467">
                <a:solidFill>
                  <a:schemeClr val="tx1"/>
                </a:solidFill>
                <a:latin typeface="Aptos" panose="020B0004020202020204" pitchFamily="34" charset="0"/>
                <a:cs typeface="Arial"/>
              </a:defRPr>
            </a:lvl3pPr>
            <a:lvl4pPr marL="607469" indent="-154513">
              <a:lnSpc>
                <a:spcPct val="100000"/>
              </a:lnSpc>
              <a:spcBef>
                <a:spcPts val="0"/>
              </a:spcBef>
              <a:spcAft>
                <a:spcPts val="1467"/>
              </a:spcAft>
              <a:defRPr sz="1467">
                <a:solidFill>
                  <a:schemeClr val="bg1">
                    <a:lumMod val="85000"/>
                  </a:schemeClr>
                </a:solidFill>
                <a:latin typeface="Futura Md BT" panose="020B0602020204020303" pitchFamily="34" charset="0"/>
                <a:cs typeface="Arial"/>
              </a:defRPr>
            </a:lvl4pPr>
            <a:lvl5pPr marL="922844" indent="-160863">
              <a:lnSpc>
                <a:spcPct val="100000"/>
              </a:lnSpc>
              <a:spcBef>
                <a:spcPts val="0"/>
              </a:spcBef>
              <a:spcAft>
                <a:spcPts val="1467"/>
              </a:spcAft>
              <a:defRPr sz="1467">
                <a:solidFill>
                  <a:schemeClr val="bg1">
                    <a:lumMod val="85000"/>
                  </a:schemeClr>
                </a:solidFill>
                <a:latin typeface="Futura Md BT" panose="020B0602020204020303" pitchFamily="34" charset="0"/>
                <a:cs typeface="Arial"/>
              </a:defRPr>
            </a:lvl5pPr>
          </a:lstStyle>
          <a:p>
            <a:pPr lvl="0"/>
            <a:r>
              <a:rPr lang="en-US" dirty="0"/>
              <a:t>Edit Master text styles</a:t>
            </a:r>
          </a:p>
          <a:p>
            <a:pPr lvl="2"/>
            <a:r>
              <a:rPr lang="en-US" dirty="0"/>
              <a:t>Second level</a:t>
            </a:r>
          </a:p>
        </p:txBody>
      </p:sp>
    </p:spTree>
    <p:extLst>
      <p:ext uri="{BB962C8B-B14F-4D97-AF65-F5344CB8AC3E}">
        <p14:creationId xmlns:p14="http://schemas.microsoft.com/office/powerpoint/2010/main" val="2323067499"/>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0_Small Size Content Only">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AB4141BD-EF82-4C9E-BCA9-01E54D774015}"/>
              </a:ext>
            </a:extLst>
          </p:cNvPr>
          <p:cNvSpPr>
            <a:spLocks noChangeArrowheads="1"/>
          </p:cNvSpPr>
          <p:nvPr userDrawn="1"/>
        </p:nvSpPr>
        <p:spPr bwMode="auto">
          <a:xfrm>
            <a:off x="10687051" y="6468533"/>
            <a:ext cx="609600" cy="18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sz="3400">
                <a:solidFill>
                  <a:schemeClr val="tx1"/>
                </a:solidFill>
                <a:latin typeface="Arial" panose="020B0604020202020204" pitchFamily="34" charset="0"/>
                <a:ea typeface="MS PGothic" panose="020B0600070205080204" pitchFamily="34" charset="-128"/>
              </a:defRPr>
            </a:lvl1pPr>
            <a:lvl2pPr marL="742950" indent="-285750" defTabSz="912813">
              <a:defRPr sz="3400">
                <a:solidFill>
                  <a:schemeClr val="tx1"/>
                </a:solidFill>
                <a:latin typeface="Arial" panose="020B0604020202020204" pitchFamily="34" charset="0"/>
                <a:ea typeface="MS PGothic" panose="020B0600070205080204" pitchFamily="34" charset="-128"/>
              </a:defRPr>
            </a:lvl2pPr>
            <a:lvl3pPr marL="1143000" indent="-228600" defTabSz="912813">
              <a:defRPr sz="3400">
                <a:solidFill>
                  <a:schemeClr val="tx1"/>
                </a:solidFill>
                <a:latin typeface="Arial" panose="020B0604020202020204" pitchFamily="34" charset="0"/>
                <a:ea typeface="MS PGothic" panose="020B0600070205080204" pitchFamily="34" charset="-128"/>
              </a:defRPr>
            </a:lvl3pPr>
            <a:lvl4pPr marL="1600200" indent="-228600" defTabSz="912813">
              <a:defRPr sz="3400">
                <a:solidFill>
                  <a:schemeClr val="tx1"/>
                </a:solidFill>
                <a:latin typeface="Arial" panose="020B0604020202020204" pitchFamily="34" charset="0"/>
                <a:ea typeface="MS PGothic" panose="020B0600070205080204" pitchFamily="34" charset="-128"/>
              </a:defRPr>
            </a:lvl4pPr>
            <a:lvl5pPr marL="2057400" indent="-228600" defTabSz="912813">
              <a:defRPr sz="3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lgn="r">
              <a:defRPr/>
            </a:pPr>
            <a:fld id="{190CD522-B7D8-48B4-914F-B615231BED07}" type="slidenum">
              <a:rPr lang="en-US" altLang="en-US" sz="933" smtClean="0">
                <a:solidFill>
                  <a:srgbClr val="7F7F7F"/>
                </a:solidFill>
                <a:latin typeface="Aptos" panose="020B0004020202020204" pitchFamily="34" charset="0"/>
              </a:rPr>
              <a:pPr algn="r">
                <a:defRPr/>
              </a:pPr>
              <a:t>‹#›</a:t>
            </a:fld>
            <a:endParaRPr lang="en-US" altLang="en-US" sz="933">
              <a:solidFill>
                <a:srgbClr val="7F7F7F"/>
              </a:solidFill>
              <a:latin typeface="Aptos" panose="020B0004020202020204" pitchFamily="34" charset="0"/>
            </a:endParaRPr>
          </a:p>
        </p:txBody>
      </p:sp>
      <p:sp>
        <p:nvSpPr>
          <p:cNvPr id="18" name="Title 1">
            <a:extLst>
              <a:ext uri="{FF2B5EF4-FFF2-40B4-BE49-F238E27FC236}">
                <a16:creationId xmlns:a16="http://schemas.microsoft.com/office/drawing/2014/main" id="{028C1278-D10C-4BC8-B6DA-BFDD151E4332}"/>
              </a:ext>
            </a:extLst>
          </p:cNvPr>
          <p:cNvSpPr>
            <a:spLocks noGrp="1"/>
          </p:cNvSpPr>
          <p:nvPr>
            <p:ph type="title"/>
          </p:nvPr>
        </p:nvSpPr>
        <p:spPr>
          <a:xfrm>
            <a:off x="903817" y="1266825"/>
            <a:ext cx="2353734" cy="312928"/>
          </a:xfrm>
          <a:prstGeom prst="rect">
            <a:avLst/>
          </a:prstGeom>
        </p:spPr>
        <p:txBody>
          <a:bodyPr lIns="0" bIns="0"/>
          <a:lstStyle>
            <a:lvl1pPr>
              <a:defRPr sz="2133">
                <a:solidFill>
                  <a:schemeClr val="bg1"/>
                </a:solidFill>
                <a:latin typeface="Aptos" panose="020B0004020202020204" pitchFamily="34" charset="0"/>
              </a:defRPr>
            </a:lvl1pPr>
          </a:lstStyle>
          <a:p>
            <a:r>
              <a:rPr lang="en-US" dirty="0"/>
              <a:t>Click to edit Master title style</a:t>
            </a:r>
          </a:p>
        </p:txBody>
      </p:sp>
      <p:sp>
        <p:nvSpPr>
          <p:cNvPr id="10" name="Content Placeholder 2">
            <a:extLst>
              <a:ext uri="{FF2B5EF4-FFF2-40B4-BE49-F238E27FC236}">
                <a16:creationId xmlns:a16="http://schemas.microsoft.com/office/drawing/2014/main" id="{397A13E4-065B-46DA-86CF-DD83A0CEC211}"/>
              </a:ext>
            </a:extLst>
          </p:cNvPr>
          <p:cNvSpPr>
            <a:spLocks noGrp="1"/>
          </p:cNvSpPr>
          <p:nvPr>
            <p:ph idx="1" hasCustomPrompt="1"/>
          </p:nvPr>
        </p:nvSpPr>
        <p:spPr>
          <a:xfrm>
            <a:off x="903817" y="1853563"/>
            <a:ext cx="2353734" cy="4140837"/>
          </a:xfrm>
          <a:prstGeom prst="rect">
            <a:avLst/>
          </a:prstGeom>
        </p:spPr>
        <p:txBody>
          <a:bodyPr lIns="0"/>
          <a:lstStyle>
            <a:lvl1pPr marL="228600" indent="-228600">
              <a:lnSpc>
                <a:spcPct val="100000"/>
              </a:lnSpc>
              <a:spcBef>
                <a:spcPts val="900"/>
              </a:spcBef>
              <a:spcAft>
                <a:spcPts val="900"/>
              </a:spcAft>
              <a:buFont typeface="Futura Md BT" panose="020B0602020204020303" pitchFamily="34" charset="0"/>
              <a:buChar char="−"/>
              <a:defRPr sz="1600">
                <a:solidFill>
                  <a:schemeClr val="bg1"/>
                </a:solidFill>
                <a:latin typeface="Aptos" panose="020B0004020202020204" pitchFamily="34" charset="0"/>
                <a:cs typeface="Arial"/>
              </a:defRPr>
            </a:lvl1pPr>
            <a:lvl2pPr marL="285750" indent="-285750">
              <a:lnSpc>
                <a:spcPct val="100000"/>
              </a:lnSpc>
              <a:spcBef>
                <a:spcPts val="0"/>
              </a:spcBef>
              <a:spcAft>
                <a:spcPts val="1467"/>
              </a:spcAft>
              <a:buFont typeface="Futura Lt BT" panose="020B0402020204020303" pitchFamily="34" charset="0"/>
              <a:buChar char="–"/>
              <a:tabLst/>
              <a:defRPr sz="1467">
                <a:solidFill>
                  <a:schemeClr val="bg1"/>
                </a:solidFill>
                <a:latin typeface="Futura Lt BT" panose="020B0402020204020303" pitchFamily="34" charset="0"/>
                <a:cs typeface="Arial"/>
              </a:defRPr>
            </a:lvl2pPr>
            <a:lvl3pPr marL="400050" indent="-153988">
              <a:lnSpc>
                <a:spcPct val="100000"/>
              </a:lnSpc>
              <a:spcBef>
                <a:spcPts val="0"/>
              </a:spcBef>
              <a:spcAft>
                <a:spcPts val="900"/>
              </a:spcAft>
              <a:buFont typeface="Futura Md BT" panose="020B0602020204020303" pitchFamily="34" charset="0"/>
              <a:buChar char="-"/>
              <a:defRPr sz="1467">
                <a:solidFill>
                  <a:schemeClr val="bg1">
                    <a:lumMod val="85000"/>
                  </a:schemeClr>
                </a:solidFill>
                <a:latin typeface="Aptos" panose="020B0004020202020204" pitchFamily="34" charset="0"/>
                <a:cs typeface="Arial"/>
              </a:defRPr>
            </a:lvl3pPr>
            <a:lvl4pPr marL="607469" indent="-154513">
              <a:lnSpc>
                <a:spcPct val="100000"/>
              </a:lnSpc>
              <a:spcBef>
                <a:spcPts val="0"/>
              </a:spcBef>
              <a:spcAft>
                <a:spcPts val="1467"/>
              </a:spcAft>
              <a:defRPr sz="1467">
                <a:solidFill>
                  <a:schemeClr val="bg1">
                    <a:lumMod val="85000"/>
                  </a:schemeClr>
                </a:solidFill>
                <a:latin typeface="Futura Md BT" panose="020B0602020204020303" pitchFamily="34" charset="0"/>
                <a:cs typeface="Arial"/>
              </a:defRPr>
            </a:lvl4pPr>
            <a:lvl5pPr marL="922844" indent="-160863">
              <a:lnSpc>
                <a:spcPct val="100000"/>
              </a:lnSpc>
              <a:spcBef>
                <a:spcPts val="0"/>
              </a:spcBef>
              <a:spcAft>
                <a:spcPts val="1467"/>
              </a:spcAft>
              <a:defRPr sz="1467">
                <a:solidFill>
                  <a:schemeClr val="bg1">
                    <a:lumMod val="85000"/>
                  </a:schemeClr>
                </a:solidFill>
                <a:latin typeface="Futura Md BT" panose="020B0602020204020303" pitchFamily="34" charset="0"/>
                <a:cs typeface="Arial"/>
              </a:defRPr>
            </a:lvl5pPr>
          </a:lstStyle>
          <a:p>
            <a:pPr lvl="0"/>
            <a:r>
              <a:rPr lang="en-US" dirty="0"/>
              <a:t>Edit Master text styles</a:t>
            </a:r>
          </a:p>
          <a:p>
            <a:pPr lvl="2"/>
            <a:r>
              <a:rPr lang="en-US" dirty="0"/>
              <a:t>Second level</a:t>
            </a:r>
          </a:p>
        </p:txBody>
      </p:sp>
      <p:sp>
        <p:nvSpPr>
          <p:cNvPr id="3" name="Picture Placeholder 3">
            <a:extLst>
              <a:ext uri="{FF2B5EF4-FFF2-40B4-BE49-F238E27FC236}">
                <a16:creationId xmlns:a16="http://schemas.microsoft.com/office/drawing/2014/main" id="{141A9C8D-EBC1-5BE3-563B-FE3F71F242AD}"/>
              </a:ext>
            </a:extLst>
          </p:cNvPr>
          <p:cNvSpPr>
            <a:spLocks noGrp="1"/>
          </p:cNvSpPr>
          <p:nvPr>
            <p:ph type="pic" sz="quarter" idx="14"/>
          </p:nvPr>
        </p:nvSpPr>
        <p:spPr>
          <a:xfrm>
            <a:off x="3474722" y="225537"/>
            <a:ext cx="8514078" cy="6005931"/>
          </a:xfrm>
          <a:prstGeom prst="rect">
            <a:avLst/>
          </a:prstGeom>
          <a:noFill/>
        </p:spPr>
        <p:txBody>
          <a:bodyPr/>
          <a:lstStyle>
            <a:lvl1pPr marL="0" indent="0">
              <a:buNone/>
              <a:defRPr sz="1400">
                <a:solidFill>
                  <a:schemeClr val="tx1"/>
                </a:solidFill>
                <a:latin typeface="Aptos" panose="020B0004020202020204" pitchFamily="34" charset="0"/>
              </a:defRPr>
            </a:lvl1pPr>
          </a:lstStyle>
          <a:p>
            <a:pPr lvl="0"/>
            <a:endParaRPr lang="en-US" noProof="0" dirty="0"/>
          </a:p>
        </p:txBody>
      </p:sp>
      <p:sp>
        <p:nvSpPr>
          <p:cNvPr id="2" name="Text Placeholder 7">
            <a:extLst>
              <a:ext uri="{FF2B5EF4-FFF2-40B4-BE49-F238E27FC236}">
                <a16:creationId xmlns:a16="http://schemas.microsoft.com/office/drawing/2014/main" id="{48FCBB88-304A-C3A5-0819-E414EFAD447A}"/>
              </a:ext>
            </a:extLst>
          </p:cNvPr>
          <p:cNvSpPr>
            <a:spLocks noGrp="1"/>
          </p:cNvSpPr>
          <p:nvPr>
            <p:ph type="body" sz="quarter" idx="10"/>
          </p:nvPr>
        </p:nvSpPr>
        <p:spPr>
          <a:xfrm>
            <a:off x="1507203" y="451178"/>
            <a:ext cx="6118167" cy="204183"/>
          </a:xfrm>
          <a:prstGeom prst="rect">
            <a:avLst/>
          </a:prstGeom>
        </p:spPr>
        <p:txBody>
          <a:bodyPr lIns="0" tIns="0" rIns="0" bIns="0" anchor="ctr"/>
          <a:lstStyle>
            <a:lvl1pPr marL="0" indent="0">
              <a:buNone/>
              <a:defRPr sz="1067" b="1" cap="all" spc="133" baseline="0">
                <a:solidFill>
                  <a:srgbClr val="E31936"/>
                </a:solidFill>
                <a:latin typeface="Aptos" panose="020B0004020202020204" pitchFamily="34" charset="0"/>
              </a:defRPr>
            </a:lvl1pPr>
          </a:lstStyle>
          <a:p>
            <a:pPr lvl="0"/>
            <a:r>
              <a:rPr lang="en-US" dirty="0"/>
              <a:t>Edit Master text styles</a:t>
            </a:r>
          </a:p>
        </p:txBody>
      </p:sp>
      <p:pic>
        <p:nvPicPr>
          <p:cNvPr id="5" name="Picture 7">
            <a:extLst>
              <a:ext uri="{FF2B5EF4-FFF2-40B4-BE49-F238E27FC236}">
                <a16:creationId xmlns:a16="http://schemas.microsoft.com/office/drawing/2014/main" id="{8527E52C-3F92-38F8-C724-B027CAE9038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03818" y="336647"/>
            <a:ext cx="389984" cy="39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9869998"/>
      </p:ext>
    </p:extLst>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0_Small Size Content Only">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41583FC3-2E72-4975-A195-08AE6DD9F65F}"/>
              </a:ext>
            </a:extLst>
          </p:cNvPr>
          <p:cNvSpPr>
            <a:spLocks noChangeArrowheads="1"/>
          </p:cNvSpPr>
          <p:nvPr userDrawn="1"/>
        </p:nvSpPr>
        <p:spPr bwMode="auto">
          <a:xfrm>
            <a:off x="10687051" y="6468533"/>
            <a:ext cx="609600" cy="18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sz="3400">
                <a:solidFill>
                  <a:schemeClr val="tx1"/>
                </a:solidFill>
                <a:latin typeface="Arial" panose="020B0604020202020204" pitchFamily="34" charset="0"/>
                <a:ea typeface="MS PGothic" panose="020B0600070205080204" pitchFamily="34" charset="-128"/>
              </a:defRPr>
            </a:lvl1pPr>
            <a:lvl2pPr marL="742950" indent="-285750" defTabSz="912813">
              <a:defRPr sz="3400">
                <a:solidFill>
                  <a:schemeClr val="tx1"/>
                </a:solidFill>
                <a:latin typeface="Arial" panose="020B0604020202020204" pitchFamily="34" charset="0"/>
                <a:ea typeface="MS PGothic" panose="020B0600070205080204" pitchFamily="34" charset="-128"/>
              </a:defRPr>
            </a:lvl2pPr>
            <a:lvl3pPr marL="1143000" indent="-228600" defTabSz="912813">
              <a:defRPr sz="3400">
                <a:solidFill>
                  <a:schemeClr val="tx1"/>
                </a:solidFill>
                <a:latin typeface="Arial" panose="020B0604020202020204" pitchFamily="34" charset="0"/>
                <a:ea typeface="MS PGothic" panose="020B0600070205080204" pitchFamily="34" charset="-128"/>
              </a:defRPr>
            </a:lvl3pPr>
            <a:lvl4pPr marL="1600200" indent="-228600" defTabSz="912813">
              <a:defRPr sz="3400">
                <a:solidFill>
                  <a:schemeClr val="tx1"/>
                </a:solidFill>
                <a:latin typeface="Arial" panose="020B0604020202020204" pitchFamily="34" charset="0"/>
                <a:ea typeface="MS PGothic" panose="020B0600070205080204" pitchFamily="34" charset="-128"/>
              </a:defRPr>
            </a:lvl4pPr>
            <a:lvl5pPr marL="2057400" indent="-228600" defTabSz="912813">
              <a:defRPr sz="3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lgn="r">
              <a:defRPr/>
            </a:pPr>
            <a:fld id="{8862000A-45C4-42AB-9F7B-79E347704836}" type="slidenum">
              <a:rPr lang="en-US" altLang="en-US" sz="933" smtClean="0">
                <a:solidFill>
                  <a:srgbClr val="7F7F7F"/>
                </a:solidFill>
                <a:latin typeface="Aptos" panose="020B0004020202020204" pitchFamily="34" charset="0"/>
              </a:rPr>
              <a:pPr algn="r">
                <a:defRPr/>
              </a:pPr>
              <a:t>‹#›</a:t>
            </a:fld>
            <a:endParaRPr lang="en-US" altLang="en-US" sz="933">
              <a:solidFill>
                <a:srgbClr val="7F7F7F"/>
              </a:solidFill>
              <a:latin typeface="Aptos" panose="020B0004020202020204" pitchFamily="34" charset="0"/>
            </a:endParaRPr>
          </a:p>
        </p:txBody>
      </p:sp>
      <p:sp>
        <p:nvSpPr>
          <p:cNvPr id="11" name="Rectangle 4">
            <a:extLst>
              <a:ext uri="{FF2B5EF4-FFF2-40B4-BE49-F238E27FC236}">
                <a16:creationId xmlns:a16="http://schemas.microsoft.com/office/drawing/2014/main" id="{932B2F93-D0B5-4037-B50C-B9CA09DB1AA7}"/>
              </a:ext>
            </a:extLst>
          </p:cNvPr>
          <p:cNvSpPr>
            <a:spLocks noChangeArrowheads="1"/>
          </p:cNvSpPr>
          <p:nvPr userDrawn="1"/>
        </p:nvSpPr>
        <p:spPr bwMode="auto">
          <a:xfrm>
            <a:off x="8834967" y="1699684"/>
            <a:ext cx="2438400" cy="25400"/>
          </a:xfrm>
          <a:prstGeom prst="rect">
            <a:avLst/>
          </a:prstGeom>
          <a:solidFill>
            <a:srgbClr val="E31936"/>
          </a:solidFill>
          <a:ln>
            <a:noFill/>
          </a:ln>
        </p:spPr>
        <p:txBody>
          <a:bodyPr/>
          <a:lstStyle>
            <a:lvl1pPr>
              <a:defRPr sz="3400">
                <a:solidFill>
                  <a:schemeClr val="tx1"/>
                </a:solidFill>
                <a:latin typeface="Arial" panose="020B0604020202020204" pitchFamily="34" charset="0"/>
                <a:ea typeface="MS PGothic" panose="020B0600070205080204" pitchFamily="34" charset="-128"/>
              </a:defRPr>
            </a:lvl1pPr>
            <a:lvl2pPr marL="742950" indent="-285750">
              <a:defRPr sz="3400">
                <a:solidFill>
                  <a:schemeClr val="tx1"/>
                </a:solidFill>
                <a:latin typeface="Arial" panose="020B0604020202020204" pitchFamily="34" charset="0"/>
                <a:ea typeface="MS PGothic" panose="020B0600070205080204" pitchFamily="34" charset="-128"/>
              </a:defRPr>
            </a:lvl2pPr>
            <a:lvl3pPr marL="1143000" indent="-228600">
              <a:defRPr sz="3400">
                <a:solidFill>
                  <a:schemeClr val="tx1"/>
                </a:solidFill>
                <a:latin typeface="Arial" panose="020B0604020202020204" pitchFamily="34" charset="0"/>
                <a:ea typeface="MS PGothic" panose="020B0600070205080204" pitchFamily="34" charset="-128"/>
              </a:defRPr>
            </a:lvl3pPr>
            <a:lvl4pPr marL="1600200" indent="-228600">
              <a:defRPr sz="3400">
                <a:solidFill>
                  <a:schemeClr val="tx1"/>
                </a:solidFill>
                <a:latin typeface="Arial" panose="020B0604020202020204" pitchFamily="34" charset="0"/>
                <a:ea typeface="MS PGothic" panose="020B0600070205080204" pitchFamily="34" charset="-128"/>
              </a:defRPr>
            </a:lvl4pPr>
            <a:lvl5pPr marL="2057400" indent="-228600">
              <a:defRPr sz="3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defRPr/>
            </a:pPr>
            <a:endParaRPr lang="en-US" altLang="en-US" sz="3200">
              <a:solidFill>
                <a:srgbClr val="000000"/>
              </a:solidFill>
              <a:latin typeface="Aptos" panose="020B0004020202020204" pitchFamily="34" charset="0"/>
            </a:endParaRPr>
          </a:p>
        </p:txBody>
      </p:sp>
      <p:sp>
        <p:nvSpPr>
          <p:cNvPr id="15" name="Rectangle 4">
            <a:extLst>
              <a:ext uri="{FF2B5EF4-FFF2-40B4-BE49-F238E27FC236}">
                <a16:creationId xmlns:a16="http://schemas.microsoft.com/office/drawing/2014/main" id="{F81162E9-A62A-4735-BC9A-C50E20EF6E30}"/>
              </a:ext>
            </a:extLst>
          </p:cNvPr>
          <p:cNvSpPr>
            <a:spLocks noChangeArrowheads="1"/>
          </p:cNvSpPr>
          <p:nvPr userDrawn="1"/>
        </p:nvSpPr>
        <p:spPr bwMode="auto">
          <a:xfrm>
            <a:off x="8843433" y="6206067"/>
            <a:ext cx="2438400" cy="25400"/>
          </a:xfrm>
          <a:prstGeom prst="rect">
            <a:avLst/>
          </a:prstGeom>
          <a:solidFill>
            <a:srgbClr val="E31936"/>
          </a:solidFill>
          <a:ln>
            <a:noFill/>
          </a:ln>
        </p:spPr>
        <p:txBody>
          <a:bodyPr/>
          <a:lstStyle>
            <a:lvl1pPr>
              <a:defRPr sz="3400">
                <a:solidFill>
                  <a:schemeClr val="tx1"/>
                </a:solidFill>
                <a:latin typeface="Arial" panose="020B0604020202020204" pitchFamily="34" charset="0"/>
                <a:ea typeface="MS PGothic" panose="020B0600070205080204" pitchFamily="34" charset="-128"/>
              </a:defRPr>
            </a:lvl1pPr>
            <a:lvl2pPr marL="742950" indent="-285750">
              <a:defRPr sz="3400">
                <a:solidFill>
                  <a:schemeClr val="tx1"/>
                </a:solidFill>
                <a:latin typeface="Arial" panose="020B0604020202020204" pitchFamily="34" charset="0"/>
                <a:ea typeface="MS PGothic" panose="020B0600070205080204" pitchFamily="34" charset="-128"/>
              </a:defRPr>
            </a:lvl2pPr>
            <a:lvl3pPr marL="1143000" indent="-228600">
              <a:defRPr sz="3400">
                <a:solidFill>
                  <a:schemeClr val="tx1"/>
                </a:solidFill>
                <a:latin typeface="Arial" panose="020B0604020202020204" pitchFamily="34" charset="0"/>
                <a:ea typeface="MS PGothic" panose="020B0600070205080204" pitchFamily="34" charset="-128"/>
              </a:defRPr>
            </a:lvl3pPr>
            <a:lvl4pPr marL="1600200" indent="-228600">
              <a:defRPr sz="3400">
                <a:solidFill>
                  <a:schemeClr val="tx1"/>
                </a:solidFill>
                <a:latin typeface="Arial" panose="020B0604020202020204" pitchFamily="34" charset="0"/>
                <a:ea typeface="MS PGothic" panose="020B0600070205080204" pitchFamily="34" charset="-128"/>
              </a:defRPr>
            </a:lvl4pPr>
            <a:lvl5pPr marL="2057400" indent="-228600">
              <a:defRPr sz="3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defRPr/>
            </a:pPr>
            <a:endParaRPr lang="en-US" altLang="en-US" sz="3200" dirty="0">
              <a:solidFill>
                <a:srgbClr val="000000"/>
              </a:solidFill>
              <a:latin typeface="Aptos" panose="020B0004020202020204" pitchFamily="34" charset="0"/>
            </a:endParaRPr>
          </a:p>
        </p:txBody>
      </p:sp>
      <p:sp>
        <p:nvSpPr>
          <p:cNvPr id="18" name="Title 1">
            <a:extLst>
              <a:ext uri="{FF2B5EF4-FFF2-40B4-BE49-F238E27FC236}">
                <a16:creationId xmlns:a16="http://schemas.microsoft.com/office/drawing/2014/main" id="{028C1278-D10C-4BC8-B6DA-BFDD151E4332}"/>
              </a:ext>
            </a:extLst>
          </p:cNvPr>
          <p:cNvSpPr>
            <a:spLocks noGrp="1"/>
          </p:cNvSpPr>
          <p:nvPr>
            <p:ph type="title"/>
          </p:nvPr>
        </p:nvSpPr>
        <p:spPr>
          <a:xfrm>
            <a:off x="903817" y="1266825"/>
            <a:ext cx="10373784" cy="312928"/>
          </a:xfrm>
          <a:prstGeom prst="rect">
            <a:avLst/>
          </a:prstGeom>
        </p:spPr>
        <p:txBody>
          <a:bodyPr lIns="0" bIns="0"/>
          <a:lstStyle>
            <a:lvl1pPr>
              <a:defRPr sz="2400">
                <a:solidFill>
                  <a:schemeClr val="bg1"/>
                </a:solidFill>
                <a:latin typeface="Aptos" panose="020B0004020202020204" pitchFamily="34" charset="0"/>
              </a:defRPr>
            </a:lvl1pPr>
          </a:lstStyle>
          <a:p>
            <a:r>
              <a:rPr lang="en-US" dirty="0"/>
              <a:t>Click to edit Master title style</a:t>
            </a:r>
          </a:p>
        </p:txBody>
      </p:sp>
      <p:sp>
        <p:nvSpPr>
          <p:cNvPr id="14" name="Picture Placeholder 3">
            <a:extLst>
              <a:ext uri="{FF2B5EF4-FFF2-40B4-BE49-F238E27FC236}">
                <a16:creationId xmlns:a16="http://schemas.microsoft.com/office/drawing/2014/main" id="{91698E3E-3042-4978-BD48-9624821E6E38}"/>
              </a:ext>
            </a:extLst>
          </p:cNvPr>
          <p:cNvSpPr>
            <a:spLocks noGrp="1"/>
          </p:cNvSpPr>
          <p:nvPr>
            <p:ph type="pic" sz="quarter" idx="14" hasCustomPrompt="1"/>
          </p:nvPr>
        </p:nvSpPr>
        <p:spPr>
          <a:xfrm>
            <a:off x="3523320" y="1701798"/>
            <a:ext cx="2584704" cy="4528129"/>
          </a:xfrm>
          <a:prstGeom prst="rect">
            <a:avLst/>
          </a:prstGeom>
          <a:noFill/>
        </p:spPr>
        <p:txBody>
          <a:bodyPr/>
          <a:lstStyle>
            <a:lvl1pPr marL="0" indent="0">
              <a:buNone/>
              <a:defRPr sz="1400">
                <a:latin typeface="Aptos" panose="020B0004020202020204" pitchFamily="34" charset="0"/>
              </a:defRPr>
            </a:lvl1pPr>
          </a:lstStyle>
          <a:p>
            <a:pPr lvl="0"/>
            <a:r>
              <a:rPr lang="en-US" noProof="0" dirty="0"/>
              <a:t>z</a:t>
            </a:r>
          </a:p>
        </p:txBody>
      </p:sp>
      <p:sp>
        <p:nvSpPr>
          <p:cNvPr id="20" name="Picture Placeholder 3">
            <a:extLst>
              <a:ext uri="{FF2B5EF4-FFF2-40B4-BE49-F238E27FC236}">
                <a16:creationId xmlns:a16="http://schemas.microsoft.com/office/drawing/2014/main" id="{AE9370D5-F0EC-4EE0-97FF-4F8457C7ACEF}"/>
              </a:ext>
            </a:extLst>
          </p:cNvPr>
          <p:cNvSpPr>
            <a:spLocks noGrp="1"/>
          </p:cNvSpPr>
          <p:nvPr>
            <p:ph type="pic" sz="quarter" idx="17"/>
          </p:nvPr>
        </p:nvSpPr>
        <p:spPr>
          <a:xfrm>
            <a:off x="6144600" y="1702392"/>
            <a:ext cx="2560320" cy="4529075"/>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2" name="Picture Placeholder 3">
            <a:extLst>
              <a:ext uri="{FF2B5EF4-FFF2-40B4-BE49-F238E27FC236}">
                <a16:creationId xmlns:a16="http://schemas.microsoft.com/office/drawing/2014/main" id="{E0F99B51-8D20-4011-9AB1-7821BCF070E6}"/>
              </a:ext>
            </a:extLst>
          </p:cNvPr>
          <p:cNvSpPr>
            <a:spLocks noGrp="1"/>
          </p:cNvSpPr>
          <p:nvPr>
            <p:ph type="pic" sz="quarter" idx="19"/>
          </p:nvPr>
        </p:nvSpPr>
        <p:spPr>
          <a:xfrm>
            <a:off x="905431" y="1701798"/>
            <a:ext cx="2584704" cy="4528129"/>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3" name="Content Placeholder 2">
            <a:extLst>
              <a:ext uri="{FF2B5EF4-FFF2-40B4-BE49-F238E27FC236}">
                <a16:creationId xmlns:a16="http://schemas.microsoft.com/office/drawing/2014/main" id="{4D328E93-BC1A-34EA-26B7-451EF66BEBF7}"/>
              </a:ext>
            </a:extLst>
          </p:cNvPr>
          <p:cNvSpPr>
            <a:spLocks noGrp="1"/>
          </p:cNvSpPr>
          <p:nvPr>
            <p:ph idx="22" hasCustomPrompt="1"/>
          </p:nvPr>
        </p:nvSpPr>
        <p:spPr>
          <a:xfrm>
            <a:off x="8843433" y="1853563"/>
            <a:ext cx="2314005" cy="4140837"/>
          </a:xfrm>
          <a:prstGeom prst="rect">
            <a:avLst/>
          </a:prstGeom>
        </p:spPr>
        <p:txBody>
          <a:bodyPr lIns="0"/>
          <a:lstStyle>
            <a:lvl1pPr marL="0" indent="0">
              <a:lnSpc>
                <a:spcPct val="100000"/>
              </a:lnSpc>
              <a:spcBef>
                <a:spcPts val="900"/>
              </a:spcBef>
              <a:spcAft>
                <a:spcPts val="900"/>
              </a:spcAft>
              <a:buFont typeface="Futura Md BT" panose="020B0602020204020303" pitchFamily="34" charset="0"/>
              <a:buNone/>
              <a:defRPr sz="1600">
                <a:solidFill>
                  <a:schemeClr val="bg1"/>
                </a:solidFill>
                <a:latin typeface="Aptos" panose="020B0004020202020204" pitchFamily="34" charset="0"/>
                <a:cs typeface="Arial"/>
              </a:defRPr>
            </a:lvl1pPr>
            <a:lvl2pPr marL="230188" indent="-230188">
              <a:lnSpc>
                <a:spcPct val="100000"/>
              </a:lnSpc>
              <a:spcBef>
                <a:spcPts val="0"/>
              </a:spcBef>
              <a:spcAft>
                <a:spcPts val="1467"/>
              </a:spcAft>
              <a:buFont typeface="Futura Lt BT" panose="020B0402020204020303" pitchFamily="34" charset="0"/>
              <a:buChar char="–"/>
              <a:tabLst/>
              <a:defRPr sz="1467">
                <a:solidFill>
                  <a:schemeClr val="bg1"/>
                </a:solidFill>
                <a:latin typeface="Aptos" panose="020B0004020202020204" pitchFamily="34" charset="0"/>
                <a:cs typeface="Arial"/>
              </a:defRPr>
            </a:lvl2pPr>
            <a:lvl3pPr marL="400050" indent="-153988">
              <a:lnSpc>
                <a:spcPct val="100000"/>
              </a:lnSpc>
              <a:spcBef>
                <a:spcPts val="0"/>
              </a:spcBef>
              <a:spcAft>
                <a:spcPts val="900"/>
              </a:spcAft>
              <a:buFont typeface="Futura Md BT" panose="020B0602020204020303" pitchFamily="34" charset="0"/>
              <a:buChar char="-"/>
              <a:defRPr sz="1467">
                <a:solidFill>
                  <a:schemeClr val="bg1">
                    <a:lumMod val="85000"/>
                  </a:schemeClr>
                </a:solidFill>
                <a:latin typeface="Aptos" panose="020B0004020202020204" pitchFamily="34" charset="0"/>
                <a:cs typeface="Arial"/>
              </a:defRPr>
            </a:lvl3pPr>
            <a:lvl4pPr marL="607469" indent="-154513">
              <a:lnSpc>
                <a:spcPct val="100000"/>
              </a:lnSpc>
              <a:spcBef>
                <a:spcPts val="0"/>
              </a:spcBef>
              <a:spcAft>
                <a:spcPts val="1467"/>
              </a:spcAft>
              <a:defRPr sz="1467">
                <a:solidFill>
                  <a:schemeClr val="bg1">
                    <a:lumMod val="85000"/>
                  </a:schemeClr>
                </a:solidFill>
                <a:latin typeface="Futura Md BT" panose="020B0602020204020303" pitchFamily="34" charset="0"/>
                <a:cs typeface="Arial"/>
              </a:defRPr>
            </a:lvl4pPr>
            <a:lvl5pPr marL="922844" indent="-160863">
              <a:lnSpc>
                <a:spcPct val="100000"/>
              </a:lnSpc>
              <a:spcBef>
                <a:spcPts val="0"/>
              </a:spcBef>
              <a:spcAft>
                <a:spcPts val="1467"/>
              </a:spcAft>
              <a:defRPr sz="1467">
                <a:solidFill>
                  <a:schemeClr val="bg1">
                    <a:lumMod val="85000"/>
                  </a:schemeClr>
                </a:solidFill>
                <a:latin typeface="Futura Md BT" panose="020B0602020204020303" pitchFamily="34" charset="0"/>
                <a:cs typeface="Arial"/>
              </a:defRPr>
            </a:lvl5pPr>
          </a:lstStyle>
          <a:p>
            <a:pPr lvl="0"/>
            <a:r>
              <a:rPr lang="en-US" dirty="0"/>
              <a:t>Edit Master text styles</a:t>
            </a:r>
          </a:p>
          <a:p>
            <a:pPr lvl="1"/>
            <a:r>
              <a:rPr lang="en-US" dirty="0"/>
              <a:t>Second level</a:t>
            </a:r>
          </a:p>
        </p:txBody>
      </p:sp>
      <p:sp>
        <p:nvSpPr>
          <p:cNvPr id="2" name="Text Placeholder 7">
            <a:extLst>
              <a:ext uri="{FF2B5EF4-FFF2-40B4-BE49-F238E27FC236}">
                <a16:creationId xmlns:a16="http://schemas.microsoft.com/office/drawing/2014/main" id="{4E078B78-8F2C-7E29-EF2B-EF095C36B284}"/>
              </a:ext>
            </a:extLst>
          </p:cNvPr>
          <p:cNvSpPr>
            <a:spLocks noGrp="1"/>
          </p:cNvSpPr>
          <p:nvPr>
            <p:ph type="body" sz="quarter" idx="10"/>
          </p:nvPr>
        </p:nvSpPr>
        <p:spPr>
          <a:xfrm>
            <a:off x="1507203" y="451178"/>
            <a:ext cx="6118167" cy="204183"/>
          </a:xfrm>
          <a:prstGeom prst="rect">
            <a:avLst/>
          </a:prstGeom>
        </p:spPr>
        <p:txBody>
          <a:bodyPr lIns="0" tIns="0" rIns="0" bIns="0" anchor="ctr"/>
          <a:lstStyle>
            <a:lvl1pPr marL="0" indent="0">
              <a:buNone/>
              <a:defRPr sz="1067" b="1" cap="all" spc="133" baseline="0">
                <a:solidFill>
                  <a:srgbClr val="E31936"/>
                </a:solidFill>
                <a:latin typeface="Aptos" panose="020B0004020202020204" pitchFamily="34" charset="0"/>
              </a:defRPr>
            </a:lvl1pPr>
          </a:lstStyle>
          <a:p>
            <a:pPr lvl="0"/>
            <a:r>
              <a:rPr lang="en-US" dirty="0"/>
              <a:t>Edit Master text styles</a:t>
            </a:r>
          </a:p>
        </p:txBody>
      </p:sp>
      <p:pic>
        <p:nvPicPr>
          <p:cNvPr id="5" name="Picture 7">
            <a:extLst>
              <a:ext uri="{FF2B5EF4-FFF2-40B4-BE49-F238E27FC236}">
                <a16:creationId xmlns:a16="http://schemas.microsoft.com/office/drawing/2014/main" id="{03E7ED18-D410-FF76-B5B9-90BDD8315C8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03818" y="336647"/>
            <a:ext cx="389984" cy="39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0547054"/>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8_Small Size Content Only">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8D8C561-02E2-4ABF-9F27-9FF4313E7157}"/>
              </a:ext>
            </a:extLst>
          </p:cNvPr>
          <p:cNvSpPr>
            <a:spLocks noGrp="1"/>
          </p:cNvSpPr>
          <p:nvPr>
            <p:ph type="pic" sz="quarter" idx="13"/>
          </p:nvPr>
        </p:nvSpPr>
        <p:spPr>
          <a:xfrm>
            <a:off x="203200" y="225537"/>
            <a:ext cx="5934456" cy="6005931"/>
          </a:xfrm>
          <a:prstGeom prst="rect">
            <a:avLst/>
          </a:prstGeom>
          <a:noFill/>
        </p:spPr>
        <p:txBody>
          <a:bodyPr/>
          <a:lstStyle>
            <a:lvl1pPr marL="0" indent="0">
              <a:buNone/>
              <a:defRPr sz="1400">
                <a:solidFill>
                  <a:schemeClr val="tx1"/>
                </a:solidFill>
                <a:latin typeface="Aptos" panose="020B0004020202020204" pitchFamily="34" charset="0"/>
              </a:defRPr>
            </a:lvl1pPr>
          </a:lstStyle>
          <a:p>
            <a:pPr lvl="0"/>
            <a:endParaRPr lang="en-US" noProof="0" dirty="0"/>
          </a:p>
        </p:txBody>
      </p:sp>
      <p:sp>
        <p:nvSpPr>
          <p:cNvPr id="6" name="Title 1">
            <a:extLst>
              <a:ext uri="{FF2B5EF4-FFF2-40B4-BE49-F238E27FC236}">
                <a16:creationId xmlns:a16="http://schemas.microsoft.com/office/drawing/2014/main" id="{93860A39-6560-472B-B911-321BE22737BA}"/>
              </a:ext>
            </a:extLst>
          </p:cNvPr>
          <p:cNvSpPr>
            <a:spLocks noGrp="1"/>
          </p:cNvSpPr>
          <p:nvPr>
            <p:ph type="title"/>
          </p:nvPr>
        </p:nvSpPr>
        <p:spPr>
          <a:xfrm>
            <a:off x="296978" y="276905"/>
            <a:ext cx="5799023" cy="483857"/>
          </a:xfrm>
          <a:prstGeom prst="rect">
            <a:avLst/>
          </a:prstGeom>
        </p:spPr>
        <p:txBody>
          <a:bodyPr lIns="0" bIns="0" anchor="t"/>
          <a:lstStyle>
            <a:lvl1pPr>
              <a:defRPr sz="1467">
                <a:solidFill>
                  <a:schemeClr val="tx1"/>
                </a:solidFill>
                <a:effectLst>
                  <a:outerShdw blurRad="38100" dist="38100" dir="2700000" algn="tl">
                    <a:srgbClr val="000000">
                      <a:alpha val="43137"/>
                    </a:srgbClr>
                  </a:outerShdw>
                </a:effectLst>
                <a:latin typeface="Aptos" panose="020B0004020202020204" pitchFamily="34" charset="0"/>
              </a:defRPr>
            </a:lvl1pPr>
          </a:lstStyle>
          <a:p>
            <a:r>
              <a:rPr lang="en-US" dirty="0"/>
              <a:t>Click to edit Master title style</a:t>
            </a:r>
          </a:p>
        </p:txBody>
      </p:sp>
      <p:sp>
        <p:nvSpPr>
          <p:cNvPr id="5" name="Picture Placeholder 3">
            <a:extLst>
              <a:ext uri="{FF2B5EF4-FFF2-40B4-BE49-F238E27FC236}">
                <a16:creationId xmlns:a16="http://schemas.microsoft.com/office/drawing/2014/main" id="{5CF09C9B-ED77-4810-BAD7-D000A40ACE4A}"/>
              </a:ext>
            </a:extLst>
          </p:cNvPr>
          <p:cNvSpPr>
            <a:spLocks noGrp="1"/>
          </p:cNvSpPr>
          <p:nvPr>
            <p:ph type="pic" sz="quarter" idx="14"/>
          </p:nvPr>
        </p:nvSpPr>
        <p:spPr>
          <a:xfrm>
            <a:off x="6189776" y="225537"/>
            <a:ext cx="5799023" cy="6005931"/>
          </a:xfrm>
          <a:prstGeom prst="rect">
            <a:avLst/>
          </a:prstGeom>
          <a:noFill/>
        </p:spPr>
        <p:txBody>
          <a:bodyPr/>
          <a:lstStyle>
            <a:lvl1pPr marL="0" indent="0">
              <a:buNone/>
              <a:defRPr sz="1400">
                <a:solidFill>
                  <a:schemeClr val="tx1"/>
                </a:solidFill>
                <a:latin typeface="Aptos" panose="020B0004020202020204" pitchFamily="34" charset="0"/>
              </a:defRPr>
            </a:lvl1pPr>
          </a:lstStyle>
          <a:p>
            <a:pPr lvl="0"/>
            <a:endParaRPr lang="en-US" noProof="0" dirty="0"/>
          </a:p>
        </p:txBody>
      </p:sp>
      <p:sp>
        <p:nvSpPr>
          <p:cNvPr id="3" name="Text Placeholder 4">
            <a:extLst>
              <a:ext uri="{FF2B5EF4-FFF2-40B4-BE49-F238E27FC236}">
                <a16:creationId xmlns:a16="http://schemas.microsoft.com/office/drawing/2014/main" id="{6C3E0576-214B-2B78-E4CB-2143907C7275}"/>
              </a:ext>
            </a:extLst>
          </p:cNvPr>
          <p:cNvSpPr>
            <a:spLocks noGrp="1"/>
          </p:cNvSpPr>
          <p:nvPr>
            <p:ph type="body" sz="quarter" idx="17"/>
          </p:nvPr>
        </p:nvSpPr>
        <p:spPr>
          <a:xfrm>
            <a:off x="203200" y="6280328"/>
            <a:ext cx="5354637" cy="483857"/>
          </a:xfrm>
          <a:prstGeom prst="rect">
            <a:avLst/>
          </a:prstGeom>
        </p:spPr>
        <p:txBody>
          <a:bodyPr/>
          <a:lstStyle>
            <a:lvl1pPr marL="0" indent="0">
              <a:buNone/>
              <a:defRPr sz="1600">
                <a:solidFill>
                  <a:schemeClr val="bg1"/>
                </a:solidFill>
                <a:latin typeface="Aptos" panose="020B0004020202020204" pitchFamily="34" charset="0"/>
              </a:defRPr>
            </a:lvl1pPr>
            <a:lvl2pPr marL="457200" indent="0">
              <a:buNone/>
              <a:defRPr sz="1400">
                <a:solidFill>
                  <a:schemeClr val="bg1"/>
                </a:solidFill>
                <a:latin typeface="Futura Md BT" panose="020B0602020204020303" pitchFamily="34" charset="0"/>
              </a:defRPr>
            </a:lvl2pPr>
            <a:lvl3pPr marL="914400" indent="0">
              <a:buNone/>
              <a:defRPr sz="1400">
                <a:solidFill>
                  <a:schemeClr val="bg1"/>
                </a:solidFill>
                <a:latin typeface="Futura Md BT" panose="020B0602020204020303" pitchFamily="34" charset="0"/>
              </a:defRPr>
            </a:lvl3pPr>
            <a:lvl4pPr marL="1371600" indent="0">
              <a:buNone/>
              <a:defRPr sz="1400">
                <a:solidFill>
                  <a:schemeClr val="bg1"/>
                </a:solidFill>
                <a:latin typeface="Futura Md BT" panose="020B0602020204020303" pitchFamily="34" charset="0"/>
              </a:defRPr>
            </a:lvl4pPr>
            <a:lvl5pPr marL="1828800" indent="0">
              <a:buNone/>
              <a:defRPr sz="1400">
                <a:solidFill>
                  <a:schemeClr val="bg1"/>
                </a:solidFill>
                <a:latin typeface="Futura Md BT" panose="020B0602020204020303" pitchFamily="34" charset="0"/>
              </a:defRPr>
            </a:lvl5pPr>
          </a:lstStyle>
          <a:p>
            <a:pPr lvl="0"/>
            <a:r>
              <a:rPr lang="en-US" dirty="0"/>
              <a:t>Click to edit Master text styles</a:t>
            </a:r>
          </a:p>
        </p:txBody>
      </p:sp>
    </p:spTree>
    <p:extLst>
      <p:ext uri="{BB962C8B-B14F-4D97-AF65-F5344CB8AC3E}">
        <p14:creationId xmlns:p14="http://schemas.microsoft.com/office/powerpoint/2010/main" val="3960807516"/>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9_Small Size Content Only">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8D8C561-02E2-4ABF-9F27-9FF4313E7157}"/>
              </a:ext>
            </a:extLst>
          </p:cNvPr>
          <p:cNvSpPr>
            <a:spLocks noGrp="1"/>
          </p:cNvSpPr>
          <p:nvPr>
            <p:ph type="pic" sz="quarter" idx="13"/>
          </p:nvPr>
        </p:nvSpPr>
        <p:spPr>
          <a:xfrm>
            <a:off x="203200" y="225537"/>
            <a:ext cx="7884886" cy="6005931"/>
          </a:xfrm>
          <a:prstGeom prst="rect">
            <a:avLst/>
          </a:prstGeom>
          <a:noFill/>
        </p:spPr>
        <p:txBody>
          <a:bodyPr/>
          <a:lstStyle>
            <a:lvl1pPr marL="0" indent="0">
              <a:buNone/>
              <a:defRPr sz="1400">
                <a:solidFill>
                  <a:schemeClr val="tx1"/>
                </a:solidFill>
                <a:latin typeface="Aptos" panose="020B0004020202020204" pitchFamily="34" charset="0"/>
              </a:defRPr>
            </a:lvl1pPr>
          </a:lstStyle>
          <a:p>
            <a:pPr lvl="0"/>
            <a:endParaRPr lang="en-US" noProof="0" dirty="0"/>
          </a:p>
        </p:txBody>
      </p:sp>
      <p:sp>
        <p:nvSpPr>
          <p:cNvPr id="6" name="Title 1">
            <a:extLst>
              <a:ext uri="{FF2B5EF4-FFF2-40B4-BE49-F238E27FC236}">
                <a16:creationId xmlns:a16="http://schemas.microsoft.com/office/drawing/2014/main" id="{93860A39-6560-472B-B911-321BE22737BA}"/>
              </a:ext>
            </a:extLst>
          </p:cNvPr>
          <p:cNvSpPr>
            <a:spLocks noGrp="1"/>
          </p:cNvSpPr>
          <p:nvPr>
            <p:ph type="title"/>
          </p:nvPr>
        </p:nvSpPr>
        <p:spPr>
          <a:xfrm>
            <a:off x="296978" y="276905"/>
            <a:ext cx="5799023" cy="483857"/>
          </a:xfrm>
          <a:prstGeom prst="rect">
            <a:avLst/>
          </a:prstGeom>
        </p:spPr>
        <p:txBody>
          <a:bodyPr lIns="0" bIns="0" anchor="t"/>
          <a:lstStyle>
            <a:lvl1pPr>
              <a:defRPr sz="1467">
                <a:solidFill>
                  <a:schemeClr val="tx1"/>
                </a:solidFill>
                <a:effectLst>
                  <a:outerShdw blurRad="38100" dist="38100" dir="2700000" algn="tl">
                    <a:srgbClr val="000000">
                      <a:alpha val="43137"/>
                    </a:srgbClr>
                  </a:outerShdw>
                </a:effectLst>
                <a:latin typeface="Aptos" panose="020B0004020202020204" pitchFamily="34" charset="0"/>
              </a:defRPr>
            </a:lvl1pPr>
          </a:lstStyle>
          <a:p>
            <a:r>
              <a:rPr lang="en-US" dirty="0"/>
              <a:t>Click to edit Master title style</a:t>
            </a:r>
          </a:p>
        </p:txBody>
      </p:sp>
      <p:sp>
        <p:nvSpPr>
          <p:cNvPr id="5" name="Picture Placeholder 3">
            <a:extLst>
              <a:ext uri="{FF2B5EF4-FFF2-40B4-BE49-F238E27FC236}">
                <a16:creationId xmlns:a16="http://schemas.microsoft.com/office/drawing/2014/main" id="{5CF09C9B-ED77-4810-BAD7-D000A40ACE4A}"/>
              </a:ext>
            </a:extLst>
          </p:cNvPr>
          <p:cNvSpPr>
            <a:spLocks noGrp="1"/>
          </p:cNvSpPr>
          <p:nvPr>
            <p:ph type="pic" sz="quarter" idx="14"/>
          </p:nvPr>
        </p:nvSpPr>
        <p:spPr>
          <a:xfrm>
            <a:off x="8153400" y="225537"/>
            <a:ext cx="3835399" cy="6005931"/>
          </a:xfrm>
          <a:prstGeom prst="rect">
            <a:avLst/>
          </a:prstGeom>
          <a:noFill/>
        </p:spPr>
        <p:txBody>
          <a:bodyPr/>
          <a:lstStyle>
            <a:lvl1pPr marL="0" indent="0">
              <a:buNone/>
              <a:defRPr sz="1400">
                <a:solidFill>
                  <a:schemeClr val="tx1"/>
                </a:solidFill>
                <a:latin typeface="Aptos" panose="020B0004020202020204" pitchFamily="34" charset="0"/>
              </a:defRPr>
            </a:lvl1pPr>
          </a:lstStyle>
          <a:p>
            <a:pPr lvl="0"/>
            <a:endParaRPr lang="en-US" noProof="0" dirty="0"/>
          </a:p>
        </p:txBody>
      </p:sp>
      <p:sp>
        <p:nvSpPr>
          <p:cNvPr id="3" name="Text Placeholder 4">
            <a:extLst>
              <a:ext uri="{FF2B5EF4-FFF2-40B4-BE49-F238E27FC236}">
                <a16:creationId xmlns:a16="http://schemas.microsoft.com/office/drawing/2014/main" id="{AFE8F93D-A269-E7A4-13E2-209DD982AA6D}"/>
              </a:ext>
            </a:extLst>
          </p:cNvPr>
          <p:cNvSpPr>
            <a:spLocks noGrp="1"/>
          </p:cNvSpPr>
          <p:nvPr>
            <p:ph type="body" sz="quarter" idx="17"/>
          </p:nvPr>
        </p:nvSpPr>
        <p:spPr>
          <a:xfrm>
            <a:off x="203200" y="6280328"/>
            <a:ext cx="5354637" cy="483857"/>
          </a:xfrm>
          <a:prstGeom prst="rect">
            <a:avLst/>
          </a:prstGeom>
        </p:spPr>
        <p:txBody>
          <a:bodyPr/>
          <a:lstStyle>
            <a:lvl1pPr marL="0" indent="0">
              <a:buNone/>
              <a:defRPr sz="1600">
                <a:solidFill>
                  <a:schemeClr val="bg1"/>
                </a:solidFill>
                <a:latin typeface="Aptos" panose="020B0004020202020204" pitchFamily="34" charset="0"/>
              </a:defRPr>
            </a:lvl1pPr>
            <a:lvl2pPr marL="457200" indent="0">
              <a:buNone/>
              <a:defRPr sz="1400">
                <a:solidFill>
                  <a:schemeClr val="bg1"/>
                </a:solidFill>
                <a:latin typeface="Futura Md BT" panose="020B0602020204020303" pitchFamily="34" charset="0"/>
              </a:defRPr>
            </a:lvl2pPr>
            <a:lvl3pPr marL="914400" indent="0">
              <a:buNone/>
              <a:defRPr sz="1400">
                <a:solidFill>
                  <a:schemeClr val="bg1"/>
                </a:solidFill>
                <a:latin typeface="Futura Md BT" panose="020B0602020204020303" pitchFamily="34" charset="0"/>
              </a:defRPr>
            </a:lvl3pPr>
            <a:lvl4pPr marL="1371600" indent="0">
              <a:buNone/>
              <a:defRPr sz="1400">
                <a:solidFill>
                  <a:schemeClr val="bg1"/>
                </a:solidFill>
                <a:latin typeface="Futura Md BT" panose="020B0602020204020303" pitchFamily="34" charset="0"/>
              </a:defRPr>
            </a:lvl4pPr>
            <a:lvl5pPr marL="1828800" indent="0">
              <a:buNone/>
              <a:defRPr sz="1400">
                <a:solidFill>
                  <a:schemeClr val="bg1"/>
                </a:solidFill>
                <a:latin typeface="Futura Md BT" panose="020B0602020204020303" pitchFamily="34" charset="0"/>
              </a:defRPr>
            </a:lvl5pPr>
          </a:lstStyle>
          <a:p>
            <a:pPr lvl="0"/>
            <a:r>
              <a:rPr lang="en-US" dirty="0"/>
              <a:t>Click to edit Master text styles</a:t>
            </a:r>
          </a:p>
        </p:txBody>
      </p:sp>
    </p:spTree>
    <p:extLst>
      <p:ext uri="{BB962C8B-B14F-4D97-AF65-F5344CB8AC3E}">
        <p14:creationId xmlns:p14="http://schemas.microsoft.com/office/powerpoint/2010/main" val="3787718262"/>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6_Small Size Content Only">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8D8C561-02E2-4ABF-9F27-9FF4313E7157}"/>
              </a:ext>
            </a:extLst>
          </p:cNvPr>
          <p:cNvSpPr>
            <a:spLocks noGrp="1"/>
          </p:cNvSpPr>
          <p:nvPr>
            <p:ph type="pic" sz="quarter" idx="13"/>
          </p:nvPr>
        </p:nvSpPr>
        <p:spPr>
          <a:xfrm>
            <a:off x="203200" y="225537"/>
            <a:ext cx="7884886" cy="6005931"/>
          </a:xfrm>
          <a:prstGeom prst="rect">
            <a:avLst/>
          </a:prstGeom>
          <a:noFill/>
        </p:spPr>
        <p:txBody>
          <a:bodyPr/>
          <a:lstStyle>
            <a:lvl1pPr marL="0" indent="0">
              <a:buNone/>
              <a:defRPr sz="1400">
                <a:solidFill>
                  <a:schemeClr val="tx1"/>
                </a:solidFill>
                <a:latin typeface="Aptos" panose="020B0004020202020204" pitchFamily="34" charset="0"/>
              </a:defRPr>
            </a:lvl1pPr>
          </a:lstStyle>
          <a:p>
            <a:pPr lvl="0"/>
            <a:endParaRPr lang="en-US" noProof="0" dirty="0"/>
          </a:p>
        </p:txBody>
      </p:sp>
      <p:sp>
        <p:nvSpPr>
          <p:cNvPr id="6" name="Title 1">
            <a:extLst>
              <a:ext uri="{FF2B5EF4-FFF2-40B4-BE49-F238E27FC236}">
                <a16:creationId xmlns:a16="http://schemas.microsoft.com/office/drawing/2014/main" id="{93860A39-6560-472B-B911-321BE22737BA}"/>
              </a:ext>
            </a:extLst>
          </p:cNvPr>
          <p:cNvSpPr>
            <a:spLocks noGrp="1"/>
          </p:cNvSpPr>
          <p:nvPr>
            <p:ph type="title"/>
          </p:nvPr>
        </p:nvSpPr>
        <p:spPr>
          <a:xfrm>
            <a:off x="296978" y="276905"/>
            <a:ext cx="5799023" cy="483857"/>
          </a:xfrm>
          <a:prstGeom prst="rect">
            <a:avLst/>
          </a:prstGeom>
        </p:spPr>
        <p:txBody>
          <a:bodyPr lIns="0" bIns="0" anchor="t"/>
          <a:lstStyle>
            <a:lvl1pPr>
              <a:defRPr sz="1467">
                <a:solidFill>
                  <a:schemeClr val="tx1"/>
                </a:solidFill>
                <a:effectLst>
                  <a:outerShdw blurRad="38100" dist="38100" dir="2700000" algn="tl">
                    <a:srgbClr val="000000">
                      <a:alpha val="43137"/>
                    </a:srgbClr>
                  </a:outerShdw>
                </a:effectLst>
                <a:latin typeface="Aptos" panose="020B0004020202020204" pitchFamily="34" charset="0"/>
              </a:defRPr>
            </a:lvl1pPr>
          </a:lstStyle>
          <a:p>
            <a:r>
              <a:rPr lang="en-US" dirty="0"/>
              <a:t>Click to edit Master title style</a:t>
            </a:r>
          </a:p>
        </p:txBody>
      </p:sp>
      <p:sp>
        <p:nvSpPr>
          <p:cNvPr id="7" name="Text Placeholder 4">
            <a:extLst>
              <a:ext uri="{FF2B5EF4-FFF2-40B4-BE49-F238E27FC236}">
                <a16:creationId xmlns:a16="http://schemas.microsoft.com/office/drawing/2014/main" id="{6E25352D-3A47-DF1F-45D8-D9EDD6AB4235}"/>
              </a:ext>
            </a:extLst>
          </p:cNvPr>
          <p:cNvSpPr>
            <a:spLocks noGrp="1"/>
          </p:cNvSpPr>
          <p:nvPr>
            <p:ph type="body" sz="quarter" idx="17"/>
          </p:nvPr>
        </p:nvSpPr>
        <p:spPr>
          <a:xfrm>
            <a:off x="203200" y="6280328"/>
            <a:ext cx="5354637" cy="483857"/>
          </a:xfrm>
          <a:prstGeom prst="rect">
            <a:avLst/>
          </a:prstGeom>
        </p:spPr>
        <p:txBody>
          <a:bodyPr/>
          <a:lstStyle>
            <a:lvl1pPr marL="0" indent="0">
              <a:buNone/>
              <a:defRPr sz="1600">
                <a:solidFill>
                  <a:schemeClr val="bg1"/>
                </a:solidFill>
                <a:latin typeface="Aptos" panose="020B0004020202020204" pitchFamily="34" charset="0"/>
              </a:defRPr>
            </a:lvl1pPr>
            <a:lvl2pPr marL="457200" indent="0">
              <a:buNone/>
              <a:defRPr sz="1400">
                <a:solidFill>
                  <a:schemeClr val="bg1"/>
                </a:solidFill>
                <a:latin typeface="Futura Md BT" panose="020B0602020204020303" pitchFamily="34" charset="0"/>
              </a:defRPr>
            </a:lvl2pPr>
            <a:lvl3pPr marL="914400" indent="0">
              <a:buNone/>
              <a:defRPr sz="1400">
                <a:solidFill>
                  <a:schemeClr val="bg1"/>
                </a:solidFill>
                <a:latin typeface="Futura Md BT" panose="020B0602020204020303" pitchFamily="34" charset="0"/>
              </a:defRPr>
            </a:lvl3pPr>
            <a:lvl4pPr marL="1371600" indent="0">
              <a:buNone/>
              <a:defRPr sz="1400">
                <a:solidFill>
                  <a:schemeClr val="bg1"/>
                </a:solidFill>
                <a:latin typeface="Futura Md BT" panose="020B0602020204020303" pitchFamily="34" charset="0"/>
              </a:defRPr>
            </a:lvl4pPr>
            <a:lvl5pPr marL="1828800" indent="0">
              <a:buNone/>
              <a:defRPr sz="1400">
                <a:solidFill>
                  <a:schemeClr val="bg1"/>
                </a:solidFill>
                <a:latin typeface="Futura Md BT" panose="020B0602020204020303" pitchFamily="34" charset="0"/>
              </a:defRPr>
            </a:lvl5pPr>
          </a:lstStyle>
          <a:p>
            <a:pPr lvl="0"/>
            <a:r>
              <a:rPr lang="en-US" dirty="0"/>
              <a:t>Click to edit Master text styles</a:t>
            </a:r>
          </a:p>
        </p:txBody>
      </p:sp>
      <p:sp>
        <p:nvSpPr>
          <p:cNvPr id="2" name="Picture Placeholder 3">
            <a:extLst>
              <a:ext uri="{FF2B5EF4-FFF2-40B4-BE49-F238E27FC236}">
                <a16:creationId xmlns:a16="http://schemas.microsoft.com/office/drawing/2014/main" id="{7B4A0F1D-36D7-8232-8A8F-50CE14DF7CE9}"/>
              </a:ext>
            </a:extLst>
          </p:cNvPr>
          <p:cNvSpPr>
            <a:spLocks noGrp="1"/>
          </p:cNvSpPr>
          <p:nvPr>
            <p:ph type="pic" sz="quarter" idx="14"/>
          </p:nvPr>
        </p:nvSpPr>
        <p:spPr>
          <a:xfrm>
            <a:off x="8153400" y="225538"/>
            <a:ext cx="3835399" cy="2969608"/>
          </a:xfrm>
          <a:prstGeom prst="rect">
            <a:avLst/>
          </a:prstGeom>
          <a:noFill/>
        </p:spPr>
        <p:txBody>
          <a:bodyPr/>
          <a:lstStyle>
            <a:lvl1pPr marL="0" indent="0">
              <a:buNone/>
              <a:defRPr sz="1400">
                <a:solidFill>
                  <a:schemeClr val="tx1"/>
                </a:solidFill>
                <a:latin typeface="Aptos" panose="020B0004020202020204" pitchFamily="34" charset="0"/>
              </a:defRPr>
            </a:lvl1pPr>
          </a:lstStyle>
          <a:p>
            <a:pPr lvl="0"/>
            <a:endParaRPr lang="en-US" noProof="0" dirty="0"/>
          </a:p>
        </p:txBody>
      </p:sp>
      <p:sp>
        <p:nvSpPr>
          <p:cNvPr id="3" name="Picture Placeholder 3">
            <a:extLst>
              <a:ext uri="{FF2B5EF4-FFF2-40B4-BE49-F238E27FC236}">
                <a16:creationId xmlns:a16="http://schemas.microsoft.com/office/drawing/2014/main" id="{CEC88FBC-DF6F-8A73-8462-9332D7415A55}"/>
              </a:ext>
            </a:extLst>
          </p:cNvPr>
          <p:cNvSpPr>
            <a:spLocks noGrp="1"/>
          </p:cNvSpPr>
          <p:nvPr>
            <p:ph type="pic" sz="quarter" idx="15"/>
          </p:nvPr>
        </p:nvSpPr>
        <p:spPr>
          <a:xfrm>
            <a:off x="8153400" y="3251350"/>
            <a:ext cx="3835399" cy="2980118"/>
          </a:xfrm>
          <a:prstGeom prst="rect">
            <a:avLst/>
          </a:prstGeom>
          <a:noFill/>
        </p:spPr>
        <p:txBody>
          <a:bodyPr/>
          <a:lstStyle>
            <a:lvl1pPr marL="0" indent="0">
              <a:buNone/>
              <a:defRPr sz="1400">
                <a:solidFill>
                  <a:schemeClr val="tx1"/>
                </a:solidFill>
                <a:latin typeface="Aptos" panose="020B0004020202020204" pitchFamily="34" charset="0"/>
              </a:defRPr>
            </a:lvl1pPr>
          </a:lstStyle>
          <a:p>
            <a:pPr lvl="0"/>
            <a:endParaRPr lang="en-US" noProof="0" dirty="0"/>
          </a:p>
        </p:txBody>
      </p:sp>
    </p:spTree>
    <p:extLst>
      <p:ext uri="{BB962C8B-B14F-4D97-AF65-F5344CB8AC3E}">
        <p14:creationId xmlns:p14="http://schemas.microsoft.com/office/powerpoint/2010/main" val="2775688287"/>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0_Small Size Content Only">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5CF09C9B-ED77-4810-BAD7-D000A40ACE4A}"/>
              </a:ext>
            </a:extLst>
          </p:cNvPr>
          <p:cNvSpPr>
            <a:spLocks noGrp="1"/>
          </p:cNvSpPr>
          <p:nvPr>
            <p:ph type="pic" sz="quarter" idx="14"/>
          </p:nvPr>
        </p:nvSpPr>
        <p:spPr>
          <a:xfrm>
            <a:off x="203200" y="225537"/>
            <a:ext cx="3835399" cy="6005931"/>
          </a:xfrm>
          <a:prstGeom prst="rect">
            <a:avLst/>
          </a:prstGeom>
          <a:noFill/>
        </p:spPr>
        <p:txBody>
          <a:bodyPr/>
          <a:lstStyle>
            <a:lvl1pPr marL="0" indent="0">
              <a:buNone/>
              <a:defRPr sz="1400">
                <a:solidFill>
                  <a:schemeClr val="tx1"/>
                </a:solidFill>
                <a:latin typeface="Aptos" panose="020B0004020202020204" pitchFamily="34" charset="0"/>
              </a:defRPr>
            </a:lvl1pPr>
          </a:lstStyle>
          <a:p>
            <a:pPr lvl="0"/>
            <a:endParaRPr lang="en-US" noProof="0" dirty="0"/>
          </a:p>
        </p:txBody>
      </p:sp>
      <p:sp>
        <p:nvSpPr>
          <p:cNvPr id="4" name="Picture Placeholder 3">
            <a:extLst>
              <a:ext uri="{FF2B5EF4-FFF2-40B4-BE49-F238E27FC236}">
                <a16:creationId xmlns:a16="http://schemas.microsoft.com/office/drawing/2014/main" id="{88D8C561-02E2-4ABF-9F27-9FF4313E7157}"/>
              </a:ext>
            </a:extLst>
          </p:cNvPr>
          <p:cNvSpPr>
            <a:spLocks noGrp="1"/>
          </p:cNvSpPr>
          <p:nvPr>
            <p:ph type="pic" sz="quarter" idx="13"/>
          </p:nvPr>
        </p:nvSpPr>
        <p:spPr>
          <a:xfrm>
            <a:off x="4103914" y="225537"/>
            <a:ext cx="7884886" cy="6005931"/>
          </a:xfrm>
          <a:prstGeom prst="rect">
            <a:avLst/>
          </a:prstGeom>
          <a:noFill/>
        </p:spPr>
        <p:txBody>
          <a:bodyPr/>
          <a:lstStyle>
            <a:lvl1pPr marL="0" indent="0">
              <a:buNone/>
              <a:defRPr sz="1400">
                <a:solidFill>
                  <a:schemeClr val="tx1"/>
                </a:solidFill>
                <a:latin typeface="Aptos" panose="020B0004020202020204" pitchFamily="34" charset="0"/>
              </a:defRPr>
            </a:lvl1pPr>
          </a:lstStyle>
          <a:p>
            <a:pPr lvl="0"/>
            <a:endParaRPr lang="en-US" noProof="0" dirty="0"/>
          </a:p>
        </p:txBody>
      </p:sp>
      <p:sp>
        <p:nvSpPr>
          <p:cNvPr id="6" name="Title 1">
            <a:extLst>
              <a:ext uri="{FF2B5EF4-FFF2-40B4-BE49-F238E27FC236}">
                <a16:creationId xmlns:a16="http://schemas.microsoft.com/office/drawing/2014/main" id="{93860A39-6560-472B-B911-321BE22737BA}"/>
              </a:ext>
            </a:extLst>
          </p:cNvPr>
          <p:cNvSpPr>
            <a:spLocks noGrp="1"/>
          </p:cNvSpPr>
          <p:nvPr>
            <p:ph type="title"/>
          </p:nvPr>
        </p:nvSpPr>
        <p:spPr>
          <a:xfrm>
            <a:off x="296979" y="276905"/>
            <a:ext cx="3603970" cy="483857"/>
          </a:xfrm>
          <a:prstGeom prst="rect">
            <a:avLst/>
          </a:prstGeom>
        </p:spPr>
        <p:txBody>
          <a:bodyPr lIns="0" bIns="0" anchor="t"/>
          <a:lstStyle>
            <a:lvl1pPr>
              <a:defRPr sz="1467">
                <a:solidFill>
                  <a:schemeClr val="tx1"/>
                </a:solidFill>
                <a:effectLst>
                  <a:outerShdw blurRad="38100" dist="38100" dir="2700000" algn="tl">
                    <a:srgbClr val="000000">
                      <a:alpha val="43137"/>
                    </a:srgbClr>
                  </a:outerShdw>
                </a:effectLst>
                <a:latin typeface="Aptos" panose="020B0004020202020204" pitchFamily="34" charset="0"/>
              </a:defRPr>
            </a:lvl1pPr>
          </a:lstStyle>
          <a:p>
            <a:r>
              <a:rPr lang="en-US" dirty="0"/>
              <a:t>Click to edit Master title style</a:t>
            </a:r>
          </a:p>
        </p:txBody>
      </p:sp>
      <p:sp>
        <p:nvSpPr>
          <p:cNvPr id="3" name="Text Placeholder 4">
            <a:extLst>
              <a:ext uri="{FF2B5EF4-FFF2-40B4-BE49-F238E27FC236}">
                <a16:creationId xmlns:a16="http://schemas.microsoft.com/office/drawing/2014/main" id="{040CBAD3-3163-B0B9-6988-4419FEFC6AB4}"/>
              </a:ext>
            </a:extLst>
          </p:cNvPr>
          <p:cNvSpPr>
            <a:spLocks noGrp="1"/>
          </p:cNvSpPr>
          <p:nvPr>
            <p:ph type="body" sz="quarter" idx="17"/>
          </p:nvPr>
        </p:nvSpPr>
        <p:spPr>
          <a:xfrm>
            <a:off x="203200" y="6280328"/>
            <a:ext cx="5354637" cy="483857"/>
          </a:xfrm>
          <a:prstGeom prst="rect">
            <a:avLst/>
          </a:prstGeom>
        </p:spPr>
        <p:txBody>
          <a:bodyPr/>
          <a:lstStyle>
            <a:lvl1pPr marL="0" indent="0">
              <a:buNone/>
              <a:defRPr sz="1600">
                <a:solidFill>
                  <a:schemeClr val="bg1"/>
                </a:solidFill>
                <a:latin typeface="Aptos" panose="020B0004020202020204" pitchFamily="34" charset="0"/>
              </a:defRPr>
            </a:lvl1pPr>
            <a:lvl2pPr marL="457200" indent="0">
              <a:buNone/>
              <a:defRPr sz="1400">
                <a:solidFill>
                  <a:schemeClr val="bg1"/>
                </a:solidFill>
                <a:latin typeface="Futura Md BT" panose="020B0602020204020303" pitchFamily="34" charset="0"/>
              </a:defRPr>
            </a:lvl2pPr>
            <a:lvl3pPr marL="914400" indent="0">
              <a:buNone/>
              <a:defRPr sz="1400">
                <a:solidFill>
                  <a:schemeClr val="bg1"/>
                </a:solidFill>
                <a:latin typeface="Futura Md BT" panose="020B0602020204020303" pitchFamily="34" charset="0"/>
              </a:defRPr>
            </a:lvl3pPr>
            <a:lvl4pPr marL="1371600" indent="0">
              <a:buNone/>
              <a:defRPr sz="1400">
                <a:solidFill>
                  <a:schemeClr val="bg1"/>
                </a:solidFill>
                <a:latin typeface="Futura Md BT" panose="020B0602020204020303" pitchFamily="34" charset="0"/>
              </a:defRPr>
            </a:lvl4pPr>
            <a:lvl5pPr marL="1828800" indent="0">
              <a:buNone/>
              <a:defRPr sz="1400">
                <a:solidFill>
                  <a:schemeClr val="bg1"/>
                </a:solidFill>
                <a:latin typeface="Futura Md BT" panose="020B0602020204020303" pitchFamily="34" charset="0"/>
              </a:defRPr>
            </a:lvl5pPr>
          </a:lstStyle>
          <a:p>
            <a:pPr lvl="0"/>
            <a:r>
              <a:rPr lang="en-US" dirty="0"/>
              <a:t>Click to edit Master text styles</a:t>
            </a:r>
          </a:p>
        </p:txBody>
      </p:sp>
    </p:spTree>
    <p:extLst>
      <p:ext uri="{BB962C8B-B14F-4D97-AF65-F5344CB8AC3E}">
        <p14:creationId xmlns:p14="http://schemas.microsoft.com/office/powerpoint/2010/main" val="4112807199"/>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5_Small Size Content Only">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4FD847EB-E35A-5D3F-27CD-0B0542D463BA}"/>
              </a:ext>
            </a:extLst>
          </p:cNvPr>
          <p:cNvSpPr>
            <a:spLocks noGrp="1"/>
          </p:cNvSpPr>
          <p:nvPr>
            <p:ph type="pic" sz="quarter" idx="18"/>
          </p:nvPr>
        </p:nvSpPr>
        <p:spPr>
          <a:xfrm>
            <a:off x="203200" y="225538"/>
            <a:ext cx="3835399" cy="2969608"/>
          </a:xfrm>
          <a:prstGeom prst="rect">
            <a:avLst/>
          </a:prstGeom>
          <a:noFill/>
        </p:spPr>
        <p:txBody>
          <a:bodyPr/>
          <a:lstStyle>
            <a:lvl1pPr marL="0" indent="0">
              <a:buNone/>
              <a:defRPr sz="1400">
                <a:solidFill>
                  <a:schemeClr val="tx1"/>
                </a:solidFill>
                <a:latin typeface="Aptos" panose="020B0004020202020204" pitchFamily="34" charset="0"/>
              </a:defRPr>
            </a:lvl1pPr>
          </a:lstStyle>
          <a:p>
            <a:pPr lvl="0"/>
            <a:endParaRPr lang="en-US" noProof="0" dirty="0"/>
          </a:p>
        </p:txBody>
      </p:sp>
      <p:sp>
        <p:nvSpPr>
          <p:cNvPr id="10" name="Picture Placeholder 3">
            <a:extLst>
              <a:ext uri="{FF2B5EF4-FFF2-40B4-BE49-F238E27FC236}">
                <a16:creationId xmlns:a16="http://schemas.microsoft.com/office/drawing/2014/main" id="{7AA23E63-0C27-993E-F949-2A2B1FBFB496}"/>
              </a:ext>
            </a:extLst>
          </p:cNvPr>
          <p:cNvSpPr>
            <a:spLocks noGrp="1"/>
          </p:cNvSpPr>
          <p:nvPr>
            <p:ph type="pic" sz="quarter" idx="19"/>
          </p:nvPr>
        </p:nvSpPr>
        <p:spPr>
          <a:xfrm>
            <a:off x="203200" y="3251350"/>
            <a:ext cx="3835399" cy="2980118"/>
          </a:xfrm>
          <a:prstGeom prst="rect">
            <a:avLst/>
          </a:prstGeom>
          <a:noFill/>
        </p:spPr>
        <p:txBody>
          <a:bodyPr/>
          <a:lstStyle>
            <a:lvl1pPr marL="0" indent="0">
              <a:buNone/>
              <a:defRPr sz="1400">
                <a:solidFill>
                  <a:schemeClr val="tx1"/>
                </a:solidFill>
                <a:latin typeface="Aptos" panose="020B0004020202020204" pitchFamily="34" charset="0"/>
              </a:defRPr>
            </a:lvl1pPr>
          </a:lstStyle>
          <a:p>
            <a:pPr lvl="0"/>
            <a:endParaRPr lang="en-US" noProof="0" dirty="0"/>
          </a:p>
        </p:txBody>
      </p:sp>
      <p:sp>
        <p:nvSpPr>
          <p:cNvPr id="4" name="Picture Placeholder 3">
            <a:extLst>
              <a:ext uri="{FF2B5EF4-FFF2-40B4-BE49-F238E27FC236}">
                <a16:creationId xmlns:a16="http://schemas.microsoft.com/office/drawing/2014/main" id="{88D8C561-02E2-4ABF-9F27-9FF4313E7157}"/>
              </a:ext>
            </a:extLst>
          </p:cNvPr>
          <p:cNvSpPr>
            <a:spLocks noGrp="1"/>
          </p:cNvSpPr>
          <p:nvPr>
            <p:ph type="pic" sz="quarter" idx="13"/>
          </p:nvPr>
        </p:nvSpPr>
        <p:spPr>
          <a:xfrm>
            <a:off x="4103914" y="225537"/>
            <a:ext cx="7884886" cy="6005931"/>
          </a:xfrm>
          <a:prstGeom prst="rect">
            <a:avLst/>
          </a:prstGeom>
          <a:noFill/>
        </p:spPr>
        <p:txBody>
          <a:bodyPr/>
          <a:lstStyle>
            <a:lvl1pPr marL="0" indent="0">
              <a:buNone/>
              <a:defRPr sz="1400">
                <a:solidFill>
                  <a:schemeClr val="tx1"/>
                </a:solidFill>
                <a:latin typeface="Aptos" panose="020B0004020202020204" pitchFamily="34" charset="0"/>
              </a:defRPr>
            </a:lvl1pPr>
          </a:lstStyle>
          <a:p>
            <a:pPr lvl="0"/>
            <a:endParaRPr lang="en-US" noProof="0" dirty="0"/>
          </a:p>
        </p:txBody>
      </p:sp>
      <p:sp>
        <p:nvSpPr>
          <p:cNvPr id="6" name="Title 1">
            <a:extLst>
              <a:ext uri="{FF2B5EF4-FFF2-40B4-BE49-F238E27FC236}">
                <a16:creationId xmlns:a16="http://schemas.microsoft.com/office/drawing/2014/main" id="{93860A39-6560-472B-B911-321BE22737BA}"/>
              </a:ext>
            </a:extLst>
          </p:cNvPr>
          <p:cNvSpPr>
            <a:spLocks noGrp="1"/>
          </p:cNvSpPr>
          <p:nvPr>
            <p:ph type="title"/>
          </p:nvPr>
        </p:nvSpPr>
        <p:spPr>
          <a:xfrm>
            <a:off x="296979" y="276905"/>
            <a:ext cx="3603970" cy="483857"/>
          </a:xfrm>
          <a:prstGeom prst="rect">
            <a:avLst/>
          </a:prstGeom>
        </p:spPr>
        <p:txBody>
          <a:bodyPr lIns="0" bIns="0" anchor="t"/>
          <a:lstStyle>
            <a:lvl1pPr>
              <a:defRPr sz="1467">
                <a:solidFill>
                  <a:schemeClr val="tx1"/>
                </a:solidFill>
                <a:effectLst>
                  <a:outerShdw blurRad="38100" dist="38100" dir="2700000" algn="tl">
                    <a:srgbClr val="000000">
                      <a:alpha val="43137"/>
                    </a:srgbClr>
                  </a:outerShdw>
                </a:effectLst>
                <a:latin typeface="Aptos" panose="020B0004020202020204" pitchFamily="34" charset="0"/>
              </a:defRPr>
            </a:lvl1pPr>
          </a:lstStyle>
          <a:p>
            <a:r>
              <a:rPr lang="en-US" dirty="0"/>
              <a:t>Click to edit Master title style</a:t>
            </a:r>
          </a:p>
        </p:txBody>
      </p:sp>
      <p:sp>
        <p:nvSpPr>
          <p:cNvPr id="3" name="Text Placeholder 4">
            <a:extLst>
              <a:ext uri="{FF2B5EF4-FFF2-40B4-BE49-F238E27FC236}">
                <a16:creationId xmlns:a16="http://schemas.microsoft.com/office/drawing/2014/main" id="{9A787088-5B81-E376-269C-7702B5450953}"/>
              </a:ext>
            </a:extLst>
          </p:cNvPr>
          <p:cNvSpPr>
            <a:spLocks noGrp="1"/>
          </p:cNvSpPr>
          <p:nvPr>
            <p:ph type="body" sz="quarter" idx="17"/>
          </p:nvPr>
        </p:nvSpPr>
        <p:spPr>
          <a:xfrm>
            <a:off x="203200" y="6280328"/>
            <a:ext cx="5354637" cy="483857"/>
          </a:xfrm>
          <a:prstGeom prst="rect">
            <a:avLst/>
          </a:prstGeom>
        </p:spPr>
        <p:txBody>
          <a:bodyPr/>
          <a:lstStyle>
            <a:lvl1pPr marL="0" indent="0">
              <a:buNone/>
              <a:defRPr sz="1600">
                <a:solidFill>
                  <a:schemeClr val="bg1"/>
                </a:solidFill>
                <a:latin typeface="Aptos" panose="020B0004020202020204" pitchFamily="34" charset="0"/>
              </a:defRPr>
            </a:lvl1pPr>
            <a:lvl2pPr marL="457200" indent="0">
              <a:buNone/>
              <a:defRPr sz="1400">
                <a:solidFill>
                  <a:schemeClr val="bg1"/>
                </a:solidFill>
                <a:latin typeface="Futura Md BT" panose="020B0602020204020303" pitchFamily="34" charset="0"/>
              </a:defRPr>
            </a:lvl2pPr>
            <a:lvl3pPr marL="914400" indent="0">
              <a:buNone/>
              <a:defRPr sz="1400">
                <a:solidFill>
                  <a:schemeClr val="bg1"/>
                </a:solidFill>
                <a:latin typeface="Futura Md BT" panose="020B0602020204020303" pitchFamily="34" charset="0"/>
              </a:defRPr>
            </a:lvl3pPr>
            <a:lvl4pPr marL="1371600" indent="0">
              <a:buNone/>
              <a:defRPr sz="1400">
                <a:solidFill>
                  <a:schemeClr val="bg1"/>
                </a:solidFill>
                <a:latin typeface="Futura Md BT" panose="020B0602020204020303" pitchFamily="34" charset="0"/>
              </a:defRPr>
            </a:lvl4pPr>
            <a:lvl5pPr marL="1828800" indent="0">
              <a:buNone/>
              <a:defRPr sz="1400">
                <a:solidFill>
                  <a:schemeClr val="bg1"/>
                </a:solidFill>
                <a:latin typeface="Futura Md BT" panose="020B0602020204020303" pitchFamily="34" charset="0"/>
              </a:defRPr>
            </a:lvl5pPr>
          </a:lstStyle>
          <a:p>
            <a:pPr lvl="0"/>
            <a:r>
              <a:rPr lang="en-US" dirty="0"/>
              <a:t>Click to edit Master text styles</a:t>
            </a:r>
          </a:p>
        </p:txBody>
      </p:sp>
    </p:spTree>
    <p:extLst>
      <p:ext uri="{BB962C8B-B14F-4D97-AF65-F5344CB8AC3E}">
        <p14:creationId xmlns:p14="http://schemas.microsoft.com/office/powerpoint/2010/main" val="1242259719"/>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5_Small Size Content Only">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8D8C561-02E2-4ABF-9F27-9FF4313E7157}"/>
              </a:ext>
            </a:extLst>
          </p:cNvPr>
          <p:cNvSpPr>
            <a:spLocks noGrp="1"/>
          </p:cNvSpPr>
          <p:nvPr>
            <p:ph type="pic" sz="quarter" idx="13"/>
          </p:nvPr>
        </p:nvSpPr>
        <p:spPr>
          <a:xfrm>
            <a:off x="203199" y="225537"/>
            <a:ext cx="11785599" cy="6005931"/>
          </a:xfrm>
          <a:prstGeom prst="rect">
            <a:avLst/>
          </a:prstGeom>
          <a:noFill/>
        </p:spPr>
        <p:txBody>
          <a:bodyPr/>
          <a:lstStyle>
            <a:lvl1pPr marL="0" indent="0">
              <a:buNone/>
              <a:defRPr sz="1400">
                <a:solidFill>
                  <a:schemeClr val="tx1"/>
                </a:solidFill>
                <a:latin typeface="Aptos" panose="020B0004020202020204" pitchFamily="34" charset="0"/>
              </a:defRPr>
            </a:lvl1pPr>
          </a:lstStyle>
          <a:p>
            <a:pPr lvl="0"/>
            <a:endParaRPr lang="en-US" noProof="0" dirty="0"/>
          </a:p>
        </p:txBody>
      </p:sp>
      <p:sp>
        <p:nvSpPr>
          <p:cNvPr id="2" name="Text Placeholder 4">
            <a:extLst>
              <a:ext uri="{FF2B5EF4-FFF2-40B4-BE49-F238E27FC236}">
                <a16:creationId xmlns:a16="http://schemas.microsoft.com/office/drawing/2014/main" id="{E29F21D4-B3C0-F471-585E-B5056D75FDAD}"/>
              </a:ext>
            </a:extLst>
          </p:cNvPr>
          <p:cNvSpPr>
            <a:spLocks noGrp="1"/>
          </p:cNvSpPr>
          <p:nvPr>
            <p:ph type="body" sz="quarter" idx="17"/>
          </p:nvPr>
        </p:nvSpPr>
        <p:spPr>
          <a:xfrm>
            <a:off x="203200" y="6280328"/>
            <a:ext cx="5354637" cy="483857"/>
          </a:xfrm>
          <a:prstGeom prst="rect">
            <a:avLst/>
          </a:prstGeom>
        </p:spPr>
        <p:txBody>
          <a:bodyPr/>
          <a:lstStyle>
            <a:lvl1pPr marL="0" indent="0">
              <a:buNone/>
              <a:defRPr sz="1600">
                <a:solidFill>
                  <a:schemeClr val="bg1"/>
                </a:solidFill>
                <a:latin typeface="Aptos" panose="020B0004020202020204" pitchFamily="34" charset="0"/>
              </a:defRPr>
            </a:lvl1pPr>
            <a:lvl2pPr marL="457200" indent="0">
              <a:buNone/>
              <a:defRPr sz="1400">
                <a:solidFill>
                  <a:schemeClr val="bg1"/>
                </a:solidFill>
                <a:latin typeface="Futura Md BT" panose="020B0602020204020303" pitchFamily="34" charset="0"/>
              </a:defRPr>
            </a:lvl2pPr>
            <a:lvl3pPr marL="914400" indent="0">
              <a:buNone/>
              <a:defRPr sz="1400">
                <a:solidFill>
                  <a:schemeClr val="bg1"/>
                </a:solidFill>
                <a:latin typeface="Futura Md BT" panose="020B0602020204020303" pitchFamily="34" charset="0"/>
              </a:defRPr>
            </a:lvl3pPr>
            <a:lvl4pPr marL="1371600" indent="0">
              <a:buNone/>
              <a:defRPr sz="1400">
                <a:solidFill>
                  <a:schemeClr val="bg1"/>
                </a:solidFill>
                <a:latin typeface="Futura Md BT" panose="020B0602020204020303" pitchFamily="34" charset="0"/>
              </a:defRPr>
            </a:lvl4pPr>
            <a:lvl5pPr marL="1828800" indent="0">
              <a:buNone/>
              <a:defRPr sz="1400">
                <a:solidFill>
                  <a:schemeClr val="bg1"/>
                </a:solidFill>
                <a:latin typeface="Futura Md BT" panose="020B0602020204020303" pitchFamily="34" charset="0"/>
              </a:defRPr>
            </a:lvl5pPr>
          </a:lstStyle>
          <a:p>
            <a:pPr lvl="0"/>
            <a:r>
              <a:rPr lang="en-US" dirty="0"/>
              <a:t>Click to edit Master text styles</a:t>
            </a:r>
          </a:p>
        </p:txBody>
      </p:sp>
    </p:spTree>
    <p:extLst>
      <p:ext uri="{BB962C8B-B14F-4D97-AF65-F5344CB8AC3E}">
        <p14:creationId xmlns:p14="http://schemas.microsoft.com/office/powerpoint/2010/main" val="2247917524"/>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2_Small Size Content Only">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8D8C561-02E2-4ABF-9F27-9FF4313E7157}"/>
              </a:ext>
            </a:extLst>
          </p:cNvPr>
          <p:cNvSpPr>
            <a:spLocks noGrp="1"/>
          </p:cNvSpPr>
          <p:nvPr>
            <p:ph type="pic" sz="quarter" idx="13"/>
          </p:nvPr>
        </p:nvSpPr>
        <p:spPr>
          <a:xfrm>
            <a:off x="0" y="1"/>
            <a:ext cx="12191999" cy="6231468"/>
          </a:xfrm>
          <a:prstGeom prst="rect">
            <a:avLst/>
          </a:prstGeom>
          <a:solidFill>
            <a:srgbClr val="F1F7ED"/>
          </a:solidFill>
        </p:spPr>
        <p:txBody>
          <a:bodyPr/>
          <a:lstStyle>
            <a:lvl1pPr marL="0" indent="0" algn="l">
              <a:buNone/>
              <a:defRPr sz="1400">
                <a:solidFill>
                  <a:schemeClr val="tx1"/>
                </a:solidFill>
                <a:latin typeface="Aptos" panose="020B0004020202020204" pitchFamily="34" charset="0"/>
              </a:defRPr>
            </a:lvl1pPr>
          </a:lstStyle>
          <a:p>
            <a:pPr lvl="0"/>
            <a:endParaRPr lang="en-US" noProof="0" dirty="0"/>
          </a:p>
        </p:txBody>
      </p:sp>
      <p:sp>
        <p:nvSpPr>
          <p:cNvPr id="2" name="Text Placeholder 4">
            <a:extLst>
              <a:ext uri="{FF2B5EF4-FFF2-40B4-BE49-F238E27FC236}">
                <a16:creationId xmlns:a16="http://schemas.microsoft.com/office/drawing/2014/main" id="{E29F21D4-B3C0-F471-585E-B5056D75FDAD}"/>
              </a:ext>
            </a:extLst>
          </p:cNvPr>
          <p:cNvSpPr>
            <a:spLocks noGrp="1"/>
          </p:cNvSpPr>
          <p:nvPr>
            <p:ph type="body" sz="quarter" idx="17"/>
          </p:nvPr>
        </p:nvSpPr>
        <p:spPr>
          <a:xfrm>
            <a:off x="106950" y="6280328"/>
            <a:ext cx="5354637" cy="483857"/>
          </a:xfrm>
          <a:prstGeom prst="rect">
            <a:avLst/>
          </a:prstGeom>
        </p:spPr>
        <p:txBody>
          <a:bodyPr/>
          <a:lstStyle>
            <a:lvl1pPr marL="0" indent="0">
              <a:buNone/>
              <a:defRPr sz="1600">
                <a:solidFill>
                  <a:schemeClr val="bg1"/>
                </a:solidFill>
                <a:latin typeface="Aptos" panose="020B0004020202020204" pitchFamily="34" charset="0"/>
              </a:defRPr>
            </a:lvl1pPr>
            <a:lvl2pPr marL="457200" indent="0">
              <a:buNone/>
              <a:defRPr sz="1400">
                <a:solidFill>
                  <a:schemeClr val="bg1"/>
                </a:solidFill>
                <a:latin typeface="Futura Md BT" panose="020B0602020204020303" pitchFamily="34" charset="0"/>
              </a:defRPr>
            </a:lvl2pPr>
            <a:lvl3pPr marL="914400" indent="0">
              <a:buNone/>
              <a:defRPr sz="1400">
                <a:solidFill>
                  <a:schemeClr val="bg1"/>
                </a:solidFill>
                <a:latin typeface="Futura Md BT" panose="020B0602020204020303" pitchFamily="34" charset="0"/>
              </a:defRPr>
            </a:lvl3pPr>
            <a:lvl4pPr marL="1371600" indent="0">
              <a:buNone/>
              <a:defRPr sz="1400">
                <a:solidFill>
                  <a:schemeClr val="bg1"/>
                </a:solidFill>
                <a:latin typeface="Futura Md BT" panose="020B0602020204020303" pitchFamily="34" charset="0"/>
              </a:defRPr>
            </a:lvl4pPr>
            <a:lvl5pPr marL="1828800" indent="0">
              <a:buNone/>
              <a:defRPr sz="1400">
                <a:solidFill>
                  <a:schemeClr val="bg1"/>
                </a:solidFill>
                <a:latin typeface="Futura Md BT" panose="020B0602020204020303" pitchFamily="34" charset="0"/>
              </a:defRPr>
            </a:lvl5pPr>
          </a:lstStyle>
          <a:p>
            <a:pPr lvl="0"/>
            <a:r>
              <a:rPr lang="en-US" dirty="0"/>
              <a:t>Click to edit Master text styles</a:t>
            </a:r>
          </a:p>
        </p:txBody>
      </p:sp>
      <p:sp>
        <p:nvSpPr>
          <p:cNvPr id="3" name="Picture Placeholder 3">
            <a:extLst>
              <a:ext uri="{FF2B5EF4-FFF2-40B4-BE49-F238E27FC236}">
                <a16:creationId xmlns:a16="http://schemas.microsoft.com/office/drawing/2014/main" id="{1C304832-7909-8078-5301-33AFA2087DAE}"/>
              </a:ext>
            </a:extLst>
          </p:cNvPr>
          <p:cNvSpPr>
            <a:spLocks noGrp="1"/>
          </p:cNvSpPr>
          <p:nvPr>
            <p:ph type="pic" sz="quarter" idx="18"/>
          </p:nvPr>
        </p:nvSpPr>
        <p:spPr>
          <a:xfrm>
            <a:off x="203199" y="225538"/>
            <a:ext cx="11785599" cy="5819128"/>
          </a:xfrm>
          <a:prstGeom prst="rect">
            <a:avLst/>
          </a:prstGeom>
          <a:noFill/>
        </p:spPr>
        <p:txBody>
          <a:bodyPr/>
          <a:lstStyle>
            <a:lvl1pPr marL="0" indent="0">
              <a:buNone/>
              <a:defRPr sz="1400">
                <a:solidFill>
                  <a:schemeClr val="tx1"/>
                </a:solidFill>
                <a:latin typeface="Aptos" panose="020B0004020202020204" pitchFamily="34" charset="0"/>
              </a:defRPr>
            </a:lvl1pPr>
          </a:lstStyle>
          <a:p>
            <a:pPr lvl="0"/>
            <a:endParaRPr lang="en-US" noProof="0" dirty="0"/>
          </a:p>
        </p:txBody>
      </p:sp>
    </p:spTree>
    <p:extLst>
      <p:ext uri="{BB962C8B-B14F-4D97-AF65-F5344CB8AC3E}">
        <p14:creationId xmlns:p14="http://schemas.microsoft.com/office/powerpoint/2010/main" val="2774089697"/>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5_Small Size Content Only">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8D8C561-02E2-4ABF-9F27-9FF4313E7157}"/>
              </a:ext>
            </a:extLst>
          </p:cNvPr>
          <p:cNvSpPr>
            <a:spLocks noGrp="1"/>
          </p:cNvSpPr>
          <p:nvPr>
            <p:ph type="pic" sz="quarter" idx="13"/>
          </p:nvPr>
        </p:nvSpPr>
        <p:spPr>
          <a:xfrm>
            <a:off x="0" y="1"/>
            <a:ext cx="12191999" cy="6231468"/>
          </a:xfrm>
          <a:prstGeom prst="rect">
            <a:avLst/>
          </a:prstGeom>
          <a:solidFill>
            <a:srgbClr val="F2EFE6"/>
          </a:solidFill>
        </p:spPr>
        <p:txBody>
          <a:bodyPr/>
          <a:lstStyle>
            <a:lvl1pPr marL="0" indent="0" algn="l">
              <a:buNone/>
              <a:defRPr sz="1400">
                <a:solidFill>
                  <a:schemeClr val="tx1"/>
                </a:solidFill>
                <a:latin typeface="Aptos" panose="020B0004020202020204" pitchFamily="34" charset="0"/>
              </a:defRPr>
            </a:lvl1pPr>
          </a:lstStyle>
          <a:p>
            <a:pPr lvl="0"/>
            <a:endParaRPr lang="en-US" noProof="0" dirty="0"/>
          </a:p>
        </p:txBody>
      </p:sp>
      <p:sp>
        <p:nvSpPr>
          <p:cNvPr id="2" name="Text Placeholder 4">
            <a:extLst>
              <a:ext uri="{FF2B5EF4-FFF2-40B4-BE49-F238E27FC236}">
                <a16:creationId xmlns:a16="http://schemas.microsoft.com/office/drawing/2014/main" id="{E29F21D4-B3C0-F471-585E-B5056D75FDAD}"/>
              </a:ext>
            </a:extLst>
          </p:cNvPr>
          <p:cNvSpPr>
            <a:spLocks noGrp="1"/>
          </p:cNvSpPr>
          <p:nvPr>
            <p:ph type="body" sz="quarter" idx="17"/>
          </p:nvPr>
        </p:nvSpPr>
        <p:spPr>
          <a:xfrm>
            <a:off x="106950" y="6280328"/>
            <a:ext cx="5354637" cy="483857"/>
          </a:xfrm>
          <a:prstGeom prst="rect">
            <a:avLst/>
          </a:prstGeom>
        </p:spPr>
        <p:txBody>
          <a:bodyPr/>
          <a:lstStyle>
            <a:lvl1pPr marL="0" indent="0">
              <a:buNone/>
              <a:defRPr sz="1600">
                <a:solidFill>
                  <a:schemeClr val="bg1"/>
                </a:solidFill>
                <a:latin typeface="Aptos" panose="020B0004020202020204" pitchFamily="34" charset="0"/>
              </a:defRPr>
            </a:lvl1pPr>
            <a:lvl2pPr marL="457200" indent="0">
              <a:buNone/>
              <a:defRPr sz="1400">
                <a:solidFill>
                  <a:schemeClr val="bg1"/>
                </a:solidFill>
                <a:latin typeface="Futura Md BT" panose="020B0602020204020303" pitchFamily="34" charset="0"/>
              </a:defRPr>
            </a:lvl2pPr>
            <a:lvl3pPr marL="914400" indent="0">
              <a:buNone/>
              <a:defRPr sz="1400">
                <a:solidFill>
                  <a:schemeClr val="bg1"/>
                </a:solidFill>
                <a:latin typeface="Futura Md BT" panose="020B0602020204020303" pitchFamily="34" charset="0"/>
              </a:defRPr>
            </a:lvl3pPr>
            <a:lvl4pPr marL="1371600" indent="0">
              <a:buNone/>
              <a:defRPr sz="1400">
                <a:solidFill>
                  <a:schemeClr val="bg1"/>
                </a:solidFill>
                <a:latin typeface="Futura Md BT" panose="020B0602020204020303" pitchFamily="34" charset="0"/>
              </a:defRPr>
            </a:lvl4pPr>
            <a:lvl5pPr marL="1828800" indent="0">
              <a:buNone/>
              <a:defRPr sz="1400">
                <a:solidFill>
                  <a:schemeClr val="bg1"/>
                </a:solidFill>
                <a:latin typeface="Futura Md BT" panose="020B0602020204020303" pitchFamily="34" charset="0"/>
              </a:defRPr>
            </a:lvl5pPr>
          </a:lstStyle>
          <a:p>
            <a:pPr lvl="0"/>
            <a:r>
              <a:rPr lang="en-US" dirty="0"/>
              <a:t>Click to edit Master text styles</a:t>
            </a:r>
          </a:p>
        </p:txBody>
      </p:sp>
      <p:sp>
        <p:nvSpPr>
          <p:cNvPr id="3" name="Picture Placeholder 3">
            <a:extLst>
              <a:ext uri="{FF2B5EF4-FFF2-40B4-BE49-F238E27FC236}">
                <a16:creationId xmlns:a16="http://schemas.microsoft.com/office/drawing/2014/main" id="{1C304832-7909-8078-5301-33AFA2087DAE}"/>
              </a:ext>
            </a:extLst>
          </p:cNvPr>
          <p:cNvSpPr>
            <a:spLocks noGrp="1"/>
          </p:cNvSpPr>
          <p:nvPr>
            <p:ph type="pic" sz="quarter" idx="18"/>
          </p:nvPr>
        </p:nvSpPr>
        <p:spPr>
          <a:xfrm>
            <a:off x="203199" y="225538"/>
            <a:ext cx="9582639" cy="5819128"/>
          </a:xfrm>
          <a:prstGeom prst="rect">
            <a:avLst/>
          </a:prstGeom>
          <a:noFill/>
        </p:spPr>
        <p:txBody>
          <a:bodyPr/>
          <a:lstStyle>
            <a:lvl1pPr marL="0" indent="0">
              <a:buNone/>
              <a:defRPr sz="1400">
                <a:solidFill>
                  <a:schemeClr val="tx1"/>
                </a:solidFill>
                <a:latin typeface="Aptos" panose="020B0004020202020204" pitchFamily="34" charset="0"/>
              </a:defRPr>
            </a:lvl1pPr>
          </a:lstStyle>
          <a:p>
            <a:pPr lvl="0"/>
            <a:endParaRPr lang="en-US" noProof="0" dirty="0"/>
          </a:p>
        </p:txBody>
      </p:sp>
    </p:spTree>
    <p:extLst>
      <p:ext uri="{BB962C8B-B14F-4D97-AF65-F5344CB8AC3E}">
        <p14:creationId xmlns:p14="http://schemas.microsoft.com/office/powerpoint/2010/main" val="435579763"/>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8_Small Size Content Only">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8D8C561-02E2-4ABF-9F27-9FF4313E7157}"/>
              </a:ext>
            </a:extLst>
          </p:cNvPr>
          <p:cNvSpPr>
            <a:spLocks noGrp="1"/>
          </p:cNvSpPr>
          <p:nvPr>
            <p:ph type="pic" sz="quarter" idx="13"/>
          </p:nvPr>
        </p:nvSpPr>
        <p:spPr>
          <a:xfrm>
            <a:off x="903816" y="225537"/>
            <a:ext cx="10384368" cy="6005931"/>
          </a:xfrm>
          <a:prstGeom prst="rect">
            <a:avLst/>
          </a:prstGeom>
          <a:noFill/>
        </p:spPr>
        <p:txBody>
          <a:bodyPr/>
          <a:lstStyle>
            <a:lvl1pPr marL="0" indent="0">
              <a:buNone/>
              <a:defRPr sz="1400">
                <a:solidFill>
                  <a:schemeClr val="tx1"/>
                </a:solidFill>
                <a:latin typeface="Aptos" panose="020B0004020202020204" pitchFamily="34" charset="0"/>
              </a:defRPr>
            </a:lvl1pPr>
          </a:lstStyle>
          <a:p>
            <a:pPr lvl="0"/>
            <a:endParaRPr lang="en-US" noProof="0" dirty="0"/>
          </a:p>
        </p:txBody>
      </p:sp>
      <p:sp>
        <p:nvSpPr>
          <p:cNvPr id="3" name="Text Placeholder 4">
            <a:extLst>
              <a:ext uri="{FF2B5EF4-FFF2-40B4-BE49-F238E27FC236}">
                <a16:creationId xmlns:a16="http://schemas.microsoft.com/office/drawing/2014/main" id="{30548B40-BB6E-789F-4DE4-D0C927675F10}"/>
              </a:ext>
            </a:extLst>
          </p:cNvPr>
          <p:cNvSpPr>
            <a:spLocks noGrp="1"/>
          </p:cNvSpPr>
          <p:nvPr>
            <p:ph type="body" sz="quarter" idx="17"/>
          </p:nvPr>
        </p:nvSpPr>
        <p:spPr>
          <a:xfrm>
            <a:off x="903816" y="6280328"/>
            <a:ext cx="5354637" cy="483857"/>
          </a:xfrm>
          <a:prstGeom prst="rect">
            <a:avLst/>
          </a:prstGeom>
        </p:spPr>
        <p:txBody>
          <a:bodyPr/>
          <a:lstStyle>
            <a:lvl1pPr marL="0" indent="0">
              <a:buNone/>
              <a:defRPr sz="1600">
                <a:solidFill>
                  <a:schemeClr val="bg1"/>
                </a:solidFill>
                <a:latin typeface="Aptos" panose="020B0004020202020204" pitchFamily="34" charset="0"/>
              </a:defRPr>
            </a:lvl1pPr>
            <a:lvl2pPr marL="457200" indent="0">
              <a:buNone/>
              <a:defRPr sz="1400">
                <a:solidFill>
                  <a:schemeClr val="bg1"/>
                </a:solidFill>
                <a:latin typeface="Futura Md BT" panose="020B0602020204020303" pitchFamily="34" charset="0"/>
              </a:defRPr>
            </a:lvl2pPr>
            <a:lvl3pPr marL="914400" indent="0">
              <a:buNone/>
              <a:defRPr sz="1400">
                <a:solidFill>
                  <a:schemeClr val="bg1"/>
                </a:solidFill>
                <a:latin typeface="Futura Md BT" panose="020B0602020204020303" pitchFamily="34" charset="0"/>
              </a:defRPr>
            </a:lvl3pPr>
            <a:lvl4pPr marL="1371600" indent="0">
              <a:buNone/>
              <a:defRPr sz="1400">
                <a:solidFill>
                  <a:schemeClr val="bg1"/>
                </a:solidFill>
                <a:latin typeface="Futura Md BT" panose="020B0602020204020303" pitchFamily="34" charset="0"/>
              </a:defRPr>
            </a:lvl4pPr>
            <a:lvl5pPr marL="1828800" indent="0">
              <a:buNone/>
              <a:defRPr sz="1400">
                <a:solidFill>
                  <a:schemeClr val="bg1"/>
                </a:solidFill>
                <a:latin typeface="Futura Md BT" panose="020B0602020204020303" pitchFamily="34" charset="0"/>
              </a:defRPr>
            </a:lvl5pPr>
          </a:lstStyle>
          <a:p>
            <a:pPr lvl="0"/>
            <a:r>
              <a:rPr lang="en-US" dirty="0"/>
              <a:t>Click to edit Master text styles</a:t>
            </a:r>
          </a:p>
        </p:txBody>
      </p:sp>
    </p:spTree>
    <p:extLst>
      <p:ext uri="{BB962C8B-B14F-4D97-AF65-F5344CB8AC3E}">
        <p14:creationId xmlns:p14="http://schemas.microsoft.com/office/powerpoint/2010/main" val="1753187218"/>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6187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6_Small Size Content Only">
    <p:spTree>
      <p:nvGrpSpPr>
        <p:cNvPr id="1" name=""/>
        <p:cNvGrpSpPr/>
        <p:nvPr/>
      </p:nvGrpSpPr>
      <p:grpSpPr>
        <a:xfrm>
          <a:off x="0" y="0"/>
          <a:ext cx="0" cy="0"/>
          <a:chOff x="0" y="0"/>
          <a:chExt cx="0" cy="0"/>
        </a:xfrm>
      </p:grpSpPr>
      <p:sp>
        <p:nvSpPr>
          <p:cNvPr id="11" name="Rectangle 6">
            <a:extLst>
              <a:ext uri="{FF2B5EF4-FFF2-40B4-BE49-F238E27FC236}">
                <a16:creationId xmlns:a16="http://schemas.microsoft.com/office/drawing/2014/main" id="{03D8FB51-9637-436A-A7B5-F156D3C151A8}"/>
              </a:ext>
            </a:extLst>
          </p:cNvPr>
          <p:cNvSpPr>
            <a:spLocks noChangeArrowheads="1"/>
          </p:cNvSpPr>
          <p:nvPr userDrawn="1"/>
        </p:nvSpPr>
        <p:spPr bwMode="auto">
          <a:xfrm>
            <a:off x="10687051" y="6468533"/>
            <a:ext cx="609600" cy="18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sz="3400">
                <a:solidFill>
                  <a:schemeClr val="tx1"/>
                </a:solidFill>
                <a:latin typeface="Arial" panose="020B0604020202020204" pitchFamily="34" charset="0"/>
                <a:ea typeface="MS PGothic" panose="020B0600070205080204" pitchFamily="34" charset="-128"/>
              </a:defRPr>
            </a:lvl1pPr>
            <a:lvl2pPr marL="742950" indent="-285750" defTabSz="912813">
              <a:defRPr sz="3400">
                <a:solidFill>
                  <a:schemeClr val="tx1"/>
                </a:solidFill>
                <a:latin typeface="Arial" panose="020B0604020202020204" pitchFamily="34" charset="0"/>
                <a:ea typeface="MS PGothic" panose="020B0600070205080204" pitchFamily="34" charset="-128"/>
              </a:defRPr>
            </a:lvl2pPr>
            <a:lvl3pPr marL="1143000" indent="-228600" defTabSz="912813">
              <a:defRPr sz="3400">
                <a:solidFill>
                  <a:schemeClr val="tx1"/>
                </a:solidFill>
                <a:latin typeface="Arial" panose="020B0604020202020204" pitchFamily="34" charset="0"/>
                <a:ea typeface="MS PGothic" panose="020B0600070205080204" pitchFamily="34" charset="-128"/>
              </a:defRPr>
            </a:lvl3pPr>
            <a:lvl4pPr marL="1600200" indent="-228600" defTabSz="912813">
              <a:defRPr sz="3400">
                <a:solidFill>
                  <a:schemeClr val="tx1"/>
                </a:solidFill>
                <a:latin typeface="Arial" panose="020B0604020202020204" pitchFamily="34" charset="0"/>
                <a:ea typeface="MS PGothic" panose="020B0600070205080204" pitchFamily="34" charset="-128"/>
              </a:defRPr>
            </a:lvl4pPr>
            <a:lvl5pPr marL="2057400" indent="-228600" defTabSz="912813">
              <a:defRPr sz="3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lgn="r">
              <a:defRPr/>
            </a:pPr>
            <a:fld id="{69742EF8-C1D2-4C68-A4AF-39AF4F282ED3}" type="slidenum">
              <a:rPr lang="en-US" altLang="en-US" sz="933" smtClean="0">
                <a:solidFill>
                  <a:srgbClr val="7F7F7F"/>
                </a:solidFill>
                <a:latin typeface="Aptos" panose="020B0004020202020204" pitchFamily="34" charset="0"/>
              </a:rPr>
              <a:pPr algn="r">
                <a:defRPr/>
              </a:pPr>
              <a:t>‹#›</a:t>
            </a:fld>
            <a:endParaRPr lang="en-US" altLang="en-US" sz="933">
              <a:solidFill>
                <a:srgbClr val="7F7F7F"/>
              </a:solidFill>
              <a:latin typeface="Aptos" panose="020B0004020202020204" pitchFamily="34" charset="0"/>
            </a:endParaRPr>
          </a:p>
        </p:txBody>
      </p:sp>
      <p:sp>
        <p:nvSpPr>
          <p:cNvPr id="18" name="Title 1">
            <a:extLst>
              <a:ext uri="{FF2B5EF4-FFF2-40B4-BE49-F238E27FC236}">
                <a16:creationId xmlns:a16="http://schemas.microsoft.com/office/drawing/2014/main" id="{028C1278-D10C-4BC8-B6DA-BFDD151E4332}"/>
              </a:ext>
            </a:extLst>
          </p:cNvPr>
          <p:cNvSpPr>
            <a:spLocks noGrp="1"/>
          </p:cNvSpPr>
          <p:nvPr>
            <p:ph type="title"/>
          </p:nvPr>
        </p:nvSpPr>
        <p:spPr>
          <a:xfrm>
            <a:off x="903817" y="1266825"/>
            <a:ext cx="10373784" cy="312928"/>
          </a:xfrm>
          <a:prstGeom prst="rect">
            <a:avLst/>
          </a:prstGeom>
        </p:spPr>
        <p:txBody>
          <a:bodyPr lIns="0" bIns="0"/>
          <a:lstStyle>
            <a:lvl1pPr>
              <a:defRPr sz="2400">
                <a:solidFill>
                  <a:schemeClr val="bg1"/>
                </a:solidFill>
                <a:latin typeface="Aptos" panose="020B0004020202020204" pitchFamily="34" charset="0"/>
              </a:defRPr>
            </a:lvl1pPr>
          </a:lstStyle>
          <a:p>
            <a:r>
              <a:rPr lang="en-US" dirty="0"/>
              <a:t>Click to edit Master title style</a:t>
            </a:r>
          </a:p>
        </p:txBody>
      </p:sp>
      <p:sp>
        <p:nvSpPr>
          <p:cNvPr id="32" name="Picture Placeholder 3">
            <a:extLst>
              <a:ext uri="{FF2B5EF4-FFF2-40B4-BE49-F238E27FC236}">
                <a16:creationId xmlns:a16="http://schemas.microsoft.com/office/drawing/2014/main" id="{288DF25E-8B18-4916-8309-B8948070B5D7}"/>
              </a:ext>
            </a:extLst>
          </p:cNvPr>
          <p:cNvSpPr>
            <a:spLocks noGrp="1"/>
          </p:cNvSpPr>
          <p:nvPr>
            <p:ph type="pic" sz="quarter" idx="19"/>
          </p:nvPr>
        </p:nvSpPr>
        <p:spPr>
          <a:xfrm>
            <a:off x="903817" y="1835630"/>
            <a:ext cx="3323525" cy="1977330"/>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30" name="Content Placeholder 2">
            <a:extLst>
              <a:ext uri="{FF2B5EF4-FFF2-40B4-BE49-F238E27FC236}">
                <a16:creationId xmlns:a16="http://schemas.microsoft.com/office/drawing/2014/main" id="{0CB55D45-8285-4332-A395-6334E0E6E0C0}"/>
              </a:ext>
            </a:extLst>
          </p:cNvPr>
          <p:cNvSpPr>
            <a:spLocks noGrp="1"/>
          </p:cNvSpPr>
          <p:nvPr>
            <p:ph idx="1"/>
          </p:nvPr>
        </p:nvSpPr>
        <p:spPr>
          <a:xfrm>
            <a:off x="2303188" y="3890333"/>
            <a:ext cx="5033114" cy="2104067"/>
          </a:xfrm>
          <a:prstGeom prst="rect">
            <a:avLst/>
          </a:prstGeom>
        </p:spPr>
        <p:txBody>
          <a:bodyPr lIns="0"/>
          <a:lstStyle>
            <a:lvl1pPr marL="0" indent="0">
              <a:lnSpc>
                <a:spcPct val="100000"/>
              </a:lnSpc>
              <a:spcBef>
                <a:spcPts val="0"/>
              </a:spcBef>
              <a:spcAft>
                <a:spcPts val="1467"/>
              </a:spcAft>
              <a:buNone/>
              <a:defRPr sz="1600">
                <a:solidFill>
                  <a:schemeClr val="bg1"/>
                </a:solidFill>
                <a:latin typeface="Aptos" panose="020B0004020202020204" pitchFamily="34" charset="0"/>
                <a:cs typeface="Arial"/>
              </a:defRPr>
            </a:lvl1pPr>
            <a:lvl2pPr marL="0" indent="0">
              <a:lnSpc>
                <a:spcPct val="100000"/>
              </a:lnSpc>
              <a:spcBef>
                <a:spcPts val="0"/>
              </a:spcBef>
              <a:spcAft>
                <a:spcPts val="1467"/>
              </a:spcAft>
              <a:buNone/>
              <a:tabLst/>
              <a:defRPr sz="1467">
                <a:solidFill>
                  <a:schemeClr val="bg1"/>
                </a:solidFill>
                <a:latin typeface="Aptos" panose="020B0004020202020204" pitchFamily="34" charset="0"/>
                <a:cs typeface="Arial"/>
              </a:defRPr>
            </a:lvl2pPr>
            <a:lvl3pPr marL="304792" indent="0">
              <a:lnSpc>
                <a:spcPct val="100000"/>
              </a:lnSpc>
              <a:spcBef>
                <a:spcPts val="0"/>
              </a:spcBef>
              <a:spcAft>
                <a:spcPts val="1467"/>
              </a:spcAft>
              <a:buNone/>
              <a:defRPr sz="1467">
                <a:solidFill>
                  <a:schemeClr val="bg1">
                    <a:lumMod val="85000"/>
                  </a:schemeClr>
                </a:solidFill>
                <a:latin typeface="Futura Md BT" panose="020B0602020204020303" pitchFamily="34" charset="0"/>
                <a:cs typeface="Arial"/>
              </a:defRPr>
            </a:lvl3pPr>
            <a:lvl4pPr marL="607469" indent="-154513">
              <a:lnSpc>
                <a:spcPct val="100000"/>
              </a:lnSpc>
              <a:spcBef>
                <a:spcPts val="0"/>
              </a:spcBef>
              <a:spcAft>
                <a:spcPts val="1467"/>
              </a:spcAft>
              <a:defRPr sz="1467">
                <a:solidFill>
                  <a:schemeClr val="bg1">
                    <a:lumMod val="85000"/>
                  </a:schemeClr>
                </a:solidFill>
                <a:latin typeface="Futura Md BT" panose="020B0602020204020303" pitchFamily="34" charset="0"/>
                <a:cs typeface="Arial"/>
              </a:defRPr>
            </a:lvl4pPr>
            <a:lvl5pPr marL="922844" indent="-160863">
              <a:lnSpc>
                <a:spcPct val="100000"/>
              </a:lnSpc>
              <a:spcBef>
                <a:spcPts val="0"/>
              </a:spcBef>
              <a:spcAft>
                <a:spcPts val="1467"/>
              </a:spcAft>
              <a:defRPr sz="1467">
                <a:solidFill>
                  <a:schemeClr val="bg1">
                    <a:lumMod val="85000"/>
                  </a:schemeClr>
                </a:solidFill>
                <a:latin typeface="Futura Md BT" panose="020B0602020204020303" pitchFamily="34" charset="0"/>
                <a:cs typeface="Arial"/>
              </a:defRPr>
            </a:lvl5pPr>
          </a:lstStyle>
          <a:p>
            <a:pPr lvl="0"/>
            <a:r>
              <a:rPr lang="en-US" dirty="0"/>
              <a:t>Edit Master text styles</a:t>
            </a:r>
          </a:p>
          <a:p>
            <a:pPr lvl="1"/>
            <a:r>
              <a:rPr lang="en-US" dirty="0"/>
              <a:t>Second level</a:t>
            </a:r>
          </a:p>
        </p:txBody>
      </p:sp>
      <p:sp>
        <p:nvSpPr>
          <p:cNvPr id="35" name="Rectangle 4">
            <a:extLst>
              <a:ext uri="{FF2B5EF4-FFF2-40B4-BE49-F238E27FC236}">
                <a16:creationId xmlns:a16="http://schemas.microsoft.com/office/drawing/2014/main" id="{A6948380-6EF4-40B1-BCCF-EBDA9BC17519}"/>
              </a:ext>
            </a:extLst>
          </p:cNvPr>
          <p:cNvSpPr>
            <a:spLocks noChangeArrowheads="1"/>
          </p:cNvSpPr>
          <p:nvPr userDrawn="1"/>
        </p:nvSpPr>
        <p:spPr bwMode="auto">
          <a:xfrm>
            <a:off x="895352" y="1699684"/>
            <a:ext cx="10382249" cy="25400"/>
          </a:xfrm>
          <a:prstGeom prst="rect">
            <a:avLst/>
          </a:prstGeom>
          <a:solidFill>
            <a:srgbClr val="E31936"/>
          </a:solidFill>
          <a:ln>
            <a:noFill/>
          </a:ln>
        </p:spPr>
        <p:txBody>
          <a:bodyPr/>
          <a:lstStyle>
            <a:lvl1pPr>
              <a:defRPr sz="3400">
                <a:solidFill>
                  <a:schemeClr val="tx1"/>
                </a:solidFill>
                <a:latin typeface="Arial" panose="020B0604020202020204" pitchFamily="34" charset="0"/>
                <a:ea typeface="MS PGothic" panose="020B0600070205080204" pitchFamily="34" charset="-128"/>
              </a:defRPr>
            </a:lvl1pPr>
            <a:lvl2pPr marL="742950" indent="-285750">
              <a:defRPr sz="3400">
                <a:solidFill>
                  <a:schemeClr val="tx1"/>
                </a:solidFill>
                <a:latin typeface="Arial" panose="020B0604020202020204" pitchFamily="34" charset="0"/>
                <a:ea typeface="MS PGothic" panose="020B0600070205080204" pitchFamily="34" charset="-128"/>
              </a:defRPr>
            </a:lvl2pPr>
            <a:lvl3pPr marL="1143000" indent="-228600">
              <a:defRPr sz="3400">
                <a:solidFill>
                  <a:schemeClr val="tx1"/>
                </a:solidFill>
                <a:latin typeface="Arial" panose="020B0604020202020204" pitchFamily="34" charset="0"/>
                <a:ea typeface="MS PGothic" panose="020B0600070205080204" pitchFamily="34" charset="-128"/>
              </a:defRPr>
            </a:lvl3pPr>
            <a:lvl4pPr marL="1600200" indent="-228600">
              <a:defRPr sz="3400">
                <a:solidFill>
                  <a:schemeClr val="tx1"/>
                </a:solidFill>
                <a:latin typeface="Arial" panose="020B0604020202020204" pitchFamily="34" charset="0"/>
                <a:ea typeface="MS PGothic" panose="020B0600070205080204" pitchFamily="34" charset="-128"/>
              </a:defRPr>
            </a:lvl4pPr>
            <a:lvl5pPr marL="2057400" indent="-228600">
              <a:defRPr sz="3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defRPr/>
            </a:pPr>
            <a:endParaRPr lang="en-US" altLang="en-US" sz="3200">
              <a:solidFill>
                <a:srgbClr val="000000"/>
              </a:solidFill>
              <a:latin typeface="Aptos" panose="020B0004020202020204" pitchFamily="34" charset="0"/>
            </a:endParaRPr>
          </a:p>
        </p:txBody>
      </p:sp>
      <p:sp>
        <p:nvSpPr>
          <p:cNvPr id="37" name="Picture Placeholder 3">
            <a:extLst>
              <a:ext uri="{FF2B5EF4-FFF2-40B4-BE49-F238E27FC236}">
                <a16:creationId xmlns:a16="http://schemas.microsoft.com/office/drawing/2014/main" id="{B2D24398-C747-4D94-9910-77752E71A1CE}"/>
              </a:ext>
            </a:extLst>
          </p:cNvPr>
          <p:cNvSpPr>
            <a:spLocks noGrp="1"/>
          </p:cNvSpPr>
          <p:nvPr>
            <p:ph type="pic" sz="quarter" idx="33"/>
          </p:nvPr>
        </p:nvSpPr>
        <p:spPr>
          <a:xfrm>
            <a:off x="4282625" y="1835630"/>
            <a:ext cx="3138083" cy="1977330"/>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38" name="Picture Placeholder 3">
            <a:extLst>
              <a:ext uri="{FF2B5EF4-FFF2-40B4-BE49-F238E27FC236}">
                <a16:creationId xmlns:a16="http://schemas.microsoft.com/office/drawing/2014/main" id="{19E5F655-ED40-481E-8DE5-E1D94AE6EE34}"/>
              </a:ext>
            </a:extLst>
          </p:cNvPr>
          <p:cNvSpPr>
            <a:spLocks noGrp="1"/>
          </p:cNvSpPr>
          <p:nvPr>
            <p:ph type="pic" sz="quarter" idx="29"/>
          </p:nvPr>
        </p:nvSpPr>
        <p:spPr>
          <a:xfrm>
            <a:off x="7846277" y="1835630"/>
            <a:ext cx="1679553" cy="1977330"/>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39" name="Text Placeholder 2">
            <a:extLst>
              <a:ext uri="{FF2B5EF4-FFF2-40B4-BE49-F238E27FC236}">
                <a16:creationId xmlns:a16="http://schemas.microsoft.com/office/drawing/2014/main" id="{554D3D7C-6E56-41B7-97C2-361941D2900A}"/>
              </a:ext>
            </a:extLst>
          </p:cNvPr>
          <p:cNvSpPr>
            <a:spLocks noGrp="1"/>
          </p:cNvSpPr>
          <p:nvPr>
            <p:ph type="body" sz="quarter" idx="30"/>
          </p:nvPr>
        </p:nvSpPr>
        <p:spPr>
          <a:xfrm>
            <a:off x="7846277" y="3910819"/>
            <a:ext cx="1679553" cy="2083582"/>
          </a:xfrm>
          <a:prstGeom prst="rect">
            <a:avLst/>
          </a:prstGeom>
        </p:spPr>
        <p:txBody>
          <a:bodyPr lIns="0"/>
          <a:lstStyle>
            <a:lvl1pPr marL="0" indent="0">
              <a:buNone/>
              <a:defRPr sz="1600">
                <a:latin typeface="Aptos" panose="020B0004020202020204" pitchFamily="34" charset="0"/>
              </a:defRPr>
            </a:lvl1pPr>
            <a:lvl2pPr marL="0" indent="0">
              <a:spcAft>
                <a:spcPts val="1000"/>
              </a:spcAft>
              <a:buNone/>
              <a:defRPr sz="1200">
                <a:latin typeface="Aptos" panose="020B0004020202020204" pitchFamily="34" charset="0"/>
              </a:defRPr>
            </a:lvl2pPr>
            <a:lvl3pPr marL="171450" indent="-171450">
              <a:defRPr sz="1200">
                <a:latin typeface="Aptos" panose="020B0004020202020204" pitchFamily="34" charset="0"/>
              </a:defRPr>
            </a:lvl3pPr>
            <a:lvl4pPr>
              <a:defRPr sz="1600">
                <a:latin typeface="Futura Md BT" panose="020B0602020204020303" pitchFamily="34" charset="0"/>
              </a:defRPr>
            </a:lvl4pPr>
            <a:lvl5pPr>
              <a:defRPr sz="1600">
                <a:latin typeface="Futura Md BT" panose="020B0602020204020303"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0" name="Picture Placeholder 3">
            <a:extLst>
              <a:ext uri="{FF2B5EF4-FFF2-40B4-BE49-F238E27FC236}">
                <a16:creationId xmlns:a16="http://schemas.microsoft.com/office/drawing/2014/main" id="{B6A15A24-94FD-451C-A939-27A9965AB7E2}"/>
              </a:ext>
            </a:extLst>
          </p:cNvPr>
          <p:cNvSpPr>
            <a:spLocks noGrp="1"/>
          </p:cNvSpPr>
          <p:nvPr>
            <p:ph type="pic" sz="quarter" idx="31"/>
          </p:nvPr>
        </p:nvSpPr>
        <p:spPr>
          <a:xfrm>
            <a:off x="9581894" y="1835630"/>
            <a:ext cx="1679553" cy="1977330"/>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41" name="Text Placeholder 2">
            <a:extLst>
              <a:ext uri="{FF2B5EF4-FFF2-40B4-BE49-F238E27FC236}">
                <a16:creationId xmlns:a16="http://schemas.microsoft.com/office/drawing/2014/main" id="{2AC43010-8C17-4B5D-B124-B0F7350C0B6E}"/>
              </a:ext>
            </a:extLst>
          </p:cNvPr>
          <p:cNvSpPr>
            <a:spLocks noGrp="1"/>
          </p:cNvSpPr>
          <p:nvPr>
            <p:ph type="body" sz="quarter" idx="32"/>
          </p:nvPr>
        </p:nvSpPr>
        <p:spPr>
          <a:xfrm>
            <a:off x="9581894" y="3910819"/>
            <a:ext cx="1679553" cy="2083582"/>
          </a:xfrm>
          <a:prstGeom prst="rect">
            <a:avLst/>
          </a:prstGeom>
        </p:spPr>
        <p:txBody>
          <a:bodyPr lIns="0"/>
          <a:lstStyle>
            <a:lvl1pPr marL="0" indent="0">
              <a:buNone/>
              <a:defRPr sz="1600">
                <a:latin typeface="Aptos" panose="020B0004020202020204" pitchFamily="34" charset="0"/>
              </a:defRPr>
            </a:lvl1pPr>
            <a:lvl2pPr marL="0" indent="0">
              <a:spcAft>
                <a:spcPts val="1000"/>
              </a:spcAft>
              <a:buNone/>
              <a:defRPr sz="1200">
                <a:latin typeface="Aptos" panose="020B0004020202020204" pitchFamily="34" charset="0"/>
              </a:defRPr>
            </a:lvl2pPr>
            <a:lvl3pPr marL="171450" indent="-171450">
              <a:defRPr sz="1200">
                <a:latin typeface="Aptos" panose="020B0004020202020204" pitchFamily="34" charset="0"/>
              </a:defRPr>
            </a:lvl3pPr>
            <a:lvl4pPr>
              <a:defRPr sz="1600">
                <a:latin typeface="Futura Md BT" panose="020B0602020204020303" pitchFamily="34" charset="0"/>
              </a:defRPr>
            </a:lvl4pPr>
            <a:lvl5pPr>
              <a:defRPr sz="1600">
                <a:latin typeface="Futura Md BT" panose="020B0602020204020303"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5" name="Rectangle 4">
            <a:extLst>
              <a:ext uri="{FF2B5EF4-FFF2-40B4-BE49-F238E27FC236}">
                <a16:creationId xmlns:a16="http://schemas.microsoft.com/office/drawing/2014/main" id="{B2FA8980-0720-48A9-8B8F-BB4BE3BFA5D7}"/>
              </a:ext>
            </a:extLst>
          </p:cNvPr>
          <p:cNvSpPr>
            <a:spLocks noChangeArrowheads="1"/>
          </p:cNvSpPr>
          <p:nvPr userDrawn="1"/>
        </p:nvSpPr>
        <p:spPr bwMode="auto">
          <a:xfrm>
            <a:off x="895351" y="6206067"/>
            <a:ext cx="10382249" cy="25400"/>
          </a:xfrm>
          <a:prstGeom prst="rect">
            <a:avLst/>
          </a:prstGeom>
          <a:solidFill>
            <a:srgbClr val="E31936"/>
          </a:solidFill>
          <a:ln>
            <a:noFill/>
          </a:ln>
        </p:spPr>
        <p:txBody>
          <a:bodyPr/>
          <a:lstStyle>
            <a:lvl1pPr>
              <a:defRPr sz="3400">
                <a:solidFill>
                  <a:schemeClr val="tx1"/>
                </a:solidFill>
                <a:latin typeface="Arial" panose="020B0604020202020204" pitchFamily="34" charset="0"/>
                <a:ea typeface="MS PGothic" panose="020B0600070205080204" pitchFamily="34" charset="-128"/>
              </a:defRPr>
            </a:lvl1pPr>
            <a:lvl2pPr marL="742950" indent="-285750">
              <a:defRPr sz="3400">
                <a:solidFill>
                  <a:schemeClr val="tx1"/>
                </a:solidFill>
                <a:latin typeface="Arial" panose="020B0604020202020204" pitchFamily="34" charset="0"/>
                <a:ea typeface="MS PGothic" panose="020B0600070205080204" pitchFamily="34" charset="-128"/>
              </a:defRPr>
            </a:lvl2pPr>
            <a:lvl3pPr marL="1143000" indent="-228600">
              <a:defRPr sz="3400">
                <a:solidFill>
                  <a:schemeClr val="tx1"/>
                </a:solidFill>
                <a:latin typeface="Arial" panose="020B0604020202020204" pitchFamily="34" charset="0"/>
                <a:ea typeface="MS PGothic" panose="020B0600070205080204" pitchFamily="34" charset="-128"/>
              </a:defRPr>
            </a:lvl3pPr>
            <a:lvl4pPr marL="1600200" indent="-228600">
              <a:defRPr sz="3400">
                <a:solidFill>
                  <a:schemeClr val="tx1"/>
                </a:solidFill>
                <a:latin typeface="Arial" panose="020B0604020202020204" pitchFamily="34" charset="0"/>
                <a:ea typeface="MS PGothic" panose="020B0600070205080204" pitchFamily="34" charset="-128"/>
              </a:defRPr>
            </a:lvl4pPr>
            <a:lvl5pPr marL="2057400" indent="-228600">
              <a:defRPr sz="3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defRPr/>
            </a:pPr>
            <a:endParaRPr lang="en-US" altLang="en-US" sz="3200">
              <a:solidFill>
                <a:srgbClr val="000000"/>
              </a:solidFill>
              <a:latin typeface="Aptos" panose="020B0004020202020204" pitchFamily="34" charset="0"/>
            </a:endParaRPr>
          </a:p>
        </p:txBody>
      </p:sp>
      <p:sp>
        <p:nvSpPr>
          <p:cNvPr id="16" name="Picture Placeholder 3">
            <a:extLst>
              <a:ext uri="{FF2B5EF4-FFF2-40B4-BE49-F238E27FC236}">
                <a16:creationId xmlns:a16="http://schemas.microsoft.com/office/drawing/2014/main" id="{9DA77FBE-C4B2-4A7B-9BB5-2D82E1947706}"/>
              </a:ext>
            </a:extLst>
          </p:cNvPr>
          <p:cNvSpPr>
            <a:spLocks noGrp="1"/>
          </p:cNvSpPr>
          <p:nvPr>
            <p:ph type="pic" sz="quarter" idx="34"/>
          </p:nvPr>
        </p:nvSpPr>
        <p:spPr>
          <a:xfrm>
            <a:off x="895351" y="3890333"/>
            <a:ext cx="1188720" cy="1188720"/>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 name="Text Placeholder 7">
            <a:extLst>
              <a:ext uri="{FF2B5EF4-FFF2-40B4-BE49-F238E27FC236}">
                <a16:creationId xmlns:a16="http://schemas.microsoft.com/office/drawing/2014/main" id="{AD343DC8-2286-CCEA-B10A-F58A0819F7B6}"/>
              </a:ext>
            </a:extLst>
          </p:cNvPr>
          <p:cNvSpPr>
            <a:spLocks noGrp="1"/>
          </p:cNvSpPr>
          <p:nvPr>
            <p:ph type="body" sz="quarter" idx="10"/>
          </p:nvPr>
        </p:nvSpPr>
        <p:spPr>
          <a:xfrm>
            <a:off x="1507203" y="451178"/>
            <a:ext cx="6118167" cy="204183"/>
          </a:xfrm>
          <a:prstGeom prst="rect">
            <a:avLst/>
          </a:prstGeom>
        </p:spPr>
        <p:txBody>
          <a:bodyPr lIns="0" tIns="0" rIns="0" bIns="0" anchor="ctr"/>
          <a:lstStyle>
            <a:lvl1pPr marL="0" indent="0">
              <a:buNone/>
              <a:defRPr sz="1067" b="1" cap="all" spc="133" baseline="0">
                <a:solidFill>
                  <a:srgbClr val="E31936"/>
                </a:solidFill>
                <a:latin typeface="Aptos" panose="020B0004020202020204" pitchFamily="34" charset="0"/>
              </a:defRPr>
            </a:lvl1pPr>
          </a:lstStyle>
          <a:p>
            <a:pPr lvl="0"/>
            <a:r>
              <a:rPr lang="en-US" dirty="0"/>
              <a:t>Edit Master text styles</a:t>
            </a:r>
          </a:p>
        </p:txBody>
      </p:sp>
      <p:pic>
        <p:nvPicPr>
          <p:cNvPr id="4" name="Picture 7">
            <a:extLst>
              <a:ext uri="{FF2B5EF4-FFF2-40B4-BE49-F238E27FC236}">
                <a16:creationId xmlns:a16="http://schemas.microsoft.com/office/drawing/2014/main" id="{CB438799-9982-856E-D74E-7EB251A717C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03818" y="336647"/>
            <a:ext cx="389984" cy="39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6804770"/>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6DDBB6B1-0A42-904C-A79B-75DDE9D986D3}"/>
              </a:ext>
            </a:extLst>
          </p:cNvPr>
          <p:cNvSpPr/>
          <p:nvPr userDrawn="1"/>
        </p:nvSpPr>
        <p:spPr>
          <a:xfrm rot="5400000" flipV="1">
            <a:off x="11353800" y="0"/>
            <a:ext cx="838200" cy="838200"/>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Title 1">
            <a:extLst>
              <a:ext uri="{FF2B5EF4-FFF2-40B4-BE49-F238E27FC236}">
                <a16:creationId xmlns:a16="http://schemas.microsoft.com/office/drawing/2014/main" id="{EA36E7BB-83ED-D643-9A44-F3A985D13C40}"/>
              </a:ext>
            </a:extLst>
          </p:cNvPr>
          <p:cNvSpPr>
            <a:spLocks noGrp="1"/>
          </p:cNvSpPr>
          <p:nvPr>
            <p:ph type="ctrTitle" hasCustomPrompt="1"/>
          </p:nvPr>
        </p:nvSpPr>
        <p:spPr>
          <a:xfrm>
            <a:off x="366357" y="178146"/>
            <a:ext cx="11471147" cy="1196253"/>
          </a:xfrm>
        </p:spPr>
        <p:txBody>
          <a:bodyPr anchor="b">
            <a:normAutofit/>
          </a:bodyPr>
          <a:lstStyle>
            <a:lvl1pPr algn="l">
              <a:defRPr sz="8000" b="1" i="0">
                <a:solidFill>
                  <a:schemeClr val="tx1"/>
                </a:solidFill>
                <a:latin typeface="Morganite" pitchFamily="2" charset="77"/>
              </a:defRPr>
            </a:lvl1pPr>
          </a:lstStyle>
          <a:p>
            <a:r>
              <a:rPr lang="en-US"/>
              <a:t>HEADER</a:t>
            </a:r>
            <a:endParaRPr lang="id-ID"/>
          </a:p>
        </p:txBody>
      </p:sp>
      <p:sp>
        <p:nvSpPr>
          <p:cNvPr id="12" name="Subtitle 2">
            <a:extLst>
              <a:ext uri="{FF2B5EF4-FFF2-40B4-BE49-F238E27FC236}">
                <a16:creationId xmlns:a16="http://schemas.microsoft.com/office/drawing/2014/main" id="{E5932324-3646-D941-96CD-283AA09AE0AC}"/>
              </a:ext>
            </a:extLst>
          </p:cNvPr>
          <p:cNvSpPr>
            <a:spLocks noGrp="1"/>
          </p:cNvSpPr>
          <p:nvPr>
            <p:ph type="subTitle" idx="1" hasCustomPrompt="1"/>
          </p:nvPr>
        </p:nvSpPr>
        <p:spPr>
          <a:xfrm>
            <a:off x="366355" y="1441536"/>
            <a:ext cx="11471147" cy="4736240"/>
          </a:xfrm>
        </p:spPr>
        <p:txBody>
          <a:bodyPr>
            <a:normAutofit/>
          </a:bodyPr>
          <a:lstStyle>
            <a:lvl1pPr marL="0" indent="0" algn="l">
              <a:buNone/>
              <a:defRPr sz="1100">
                <a:solidFill>
                  <a:schemeClr val="tx1"/>
                </a:solidFill>
                <a:latin typeface="HurmeGeometricSans2 Regular" panose="020B0500020000000000"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Copy</a:t>
            </a:r>
            <a:endParaRPr lang="id-ID"/>
          </a:p>
        </p:txBody>
      </p:sp>
      <p:sp>
        <p:nvSpPr>
          <p:cNvPr id="13" name="Slide Number Placeholder 5">
            <a:extLst>
              <a:ext uri="{FF2B5EF4-FFF2-40B4-BE49-F238E27FC236}">
                <a16:creationId xmlns:a16="http://schemas.microsoft.com/office/drawing/2014/main" id="{FA0BD03B-41BA-4440-BE6F-38EC3A92AC6C}"/>
              </a:ext>
            </a:extLst>
          </p:cNvPr>
          <p:cNvSpPr>
            <a:spLocks noGrp="1"/>
          </p:cNvSpPr>
          <p:nvPr>
            <p:ph type="sldNum" sz="quarter" idx="4"/>
          </p:nvPr>
        </p:nvSpPr>
        <p:spPr>
          <a:xfrm>
            <a:off x="8974237" y="6286500"/>
            <a:ext cx="2743200" cy="365125"/>
          </a:xfrm>
          <a:prstGeom prst="rect">
            <a:avLst/>
          </a:prstGeom>
        </p:spPr>
        <p:txBody>
          <a:bodyPr vert="horz" lIns="91440" tIns="45720" rIns="91440" bIns="45720" rtlCol="0" anchor="ctr"/>
          <a:lstStyle>
            <a:lvl1pPr algn="r">
              <a:defRPr sz="1200">
                <a:solidFill>
                  <a:schemeClr val="tx1"/>
                </a:solidFill>
              </a:defRPr>
            </a:lvl1pPr>
          </a:lstStyle>
          <a:p>
            <a:fld id="{8B7DD637-96AA-460E-BF24-DC44CFB1604A}" type="slidenum">
              <a:rPr lang="id-ID" smtClean="0"/>
              <a:pPr/>
              <a:t>‹#›</a:t>
            </a:fld>
            <a:endParaRPr lang="id-ID"/>
          </a:p>
        </p:txBody>
      </p:sp>
    </p:spTree>
    <p:extLst>
      <p:ext uri="{BB962C8B-B14F-4D97-AF65-F5344CB8AC3E}">
        <p14:creationId xmlns:p14="http://schemas.microsoft.com/office/powerpoint/2010/main" val="42898540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61_Small Size Content Only">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8D8C561-02E2-4ABF-9F27-9FF4313E7157}"/>
              </a:ext>
            </a:extLst>
          </p:cNvPr>
          <p:cNvSpPr>
            <a:spLocks noGrp="1"/>
          </p:cNvSpPr>
          <p:nvPr>
            <p:ph type="pic" sz="quarter" idx="13"/>
          </p:nvPr>
        </p:nvSpPr>
        <p:spPr>
          <a:xfrm>
            <a:off x="3474721" y="1853563"/>
            <a:ext cx="7802879" cy="4140837"/>
          </a:xfrm>
          <a:prstGeom prst="rect">
            <a:avLst/>
          </a:prstGeom>
          <a:noFill/>
        </p:spPr>
        <p:txBody>
          <a:bodyPr/>
          <a:lstStyle>
            <a:lvl1pPr marL="0" indent="0">
              <a:buNone/>
              <a:defRPr sz="1400">
                <a:latin typeface="Aptos" panose="020B0004020202020204" pitchFamily="34" charset="0"/>
              </a:defRPr>
            </a:lvl1pPr>
          </a:lstStyle>
          <a:p>
            <a:pPr lvl="0"/>
            <a:endParaRPr lang="en-US" noProof="0"/>
          </a:p>
        </p:txBody>
      </p:sp>
      <p:sp>
        <p:nvSpPr>
          <p:cNvPr id="6" name="Rectangle 6">
            <a:extLst>
              <a:ext uri="{FF2B5EF4-FFF2-40B4-BE49-F238E27FC236}">
                <a16:creationId xmlns:a16="http://schemas.microsoft.com/office/drawing/2014/main" id="{AB4141BD-EF82-4C9E-BCA9-01E54D774015}"/>
              </a:ext>
            </a:extLst>
          </p:cNvPr>
          <p:cNvSpPr>
            <a:spLocks noChangeArrowheads="1"/>
          </p:cNvSpPr>
          <p:nvPr userDrawn="1"/>
        </p:nvSpPr>
        <p:spPr bwMode="auto">
          <a:xfrm>
            <a:off x="10687051" y="6468533"/>
            <a:ext cx="609600" cy="18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sz="3400">
                <a:solidFill>
                  <a:schemeClr val="tx1"/>
                </a:solidFill>
                <a:latin typeface="Arial" panose="020B0604020202020204" pitchFamily="34" charset="0"/>
                <a:ea typeface="MS PGothic" panose="020B0600070205080204" pitchFamily="34" charset="-128"/>
              </a:defRPr>
            </a:lvl1pPr>
            <a:lvl2pPr marL="742950" indent="-285750" defTabSz="912813">
              <a:defRPr sz="3400">
                <a:solidFill>
                  <a:schemeClr val="tx1"/>
                </a:solidFill>
                <a:latin typeface="Arial" panose="020B0604020202020204" pitchFamily="34" charset="0"/>
                <a:ea typeface="MS PGothic" panose="020B0600070205080204" pitchFamily="34" charset="-128"/>
              </a:defRPr>
            </a:lvl2pPr>
            <a:lvl3pPr marL="1143000" indent="-228600" defTabSz="912813">
              <a:defRPr sz="3400">
                <a:solidFill>
                  <a:schemeClr val="tx1"/>
                </a:solidFill>
                <a:latin typeface="Arial" panose="020B0604020202020204" pitchFamily="34" charset="0"/>
                <a:ea typeface="MS PGothic" panose="020B0600070205080204" pitchFamily="34" charset="-128"/>
              </a:defRPr>
            </a:lvl3pPr>
            <a:lvl4pPr marL="1600200" indent="-228600" defTabSz="912813">
              <a:defRPr sz="3400">
                <a:solidFill>
                  <a:schemeClr val="tx1"/>
                </a:solidFill>
                <a:latin typeface="Arial" panose="020B0604020202020204" pitchFamily="34" charset="0"/>
                <a:ea typeface="MS PGothic" panose="020B0600070205080204" pitchFamily="34" charset="-128"/>
              </a:defRPr>
            </a:lvl4pPr>
            <a:lvl5pPr marL="2057400" indent="-228600" defTabSz="912813">
              <a:defRPr sz="3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lgn="r">
              <a:defRPr/>
            </a:pPr>
            <a:fld id="{190CD522-B7D8-48B4-914F-B615231BED07}" type="slidenum">
              <a:rPr lang="en-US" altLang="en-US" sz="933" smtClean="0">
                <a:solidFill>
                  <a:srgbClr val="7F7F7F"/>
                </a:solidFill>
                <a:latin typeface="Aptos" panose="020B0004020202020204" pitchFamily="34" charset="0"/>
              </a:rPr>
              <a:pPr algn="r">
                <a:defRPr/>
              </a:pPr>
              <a:t>‹#›</a:t>
            </a:fld>
            <a:endParaRPr lang="en-US" altLang="en-US" sz="933">
              <a:solidFill>
                <a:srgbClr val="7F7F7F"/>
              </a:solidFill>
              <a:latin typeface="Aptos" panose="020B0004020202020204" pitchFamily="34" charset="0"/>
            </a:endParaRPr>
          </a:p>
        </p:txBody>
      </p:sp>
      <p:sp>
        <p:nvSpPr>
          <p:cNvPr id="18" name="Title 1">
            <a:extLst>
              <a:ext uri="{FF2B5EF4-FFF2-40B4-BE49-F238E27FC236}">
                <a16:creationId xmlns:a16="http://schemas.microsoft.com/office/drawing/2014/main" id="{028C1278-D10C-4BC8-B6DA-BFDD151E4332}"/>
              </a:ext>
            </a:extLst>
          </p:cNvPr>
          <p:cNvSpPr>
            <a:spLocks noGrp="1"/>
          </p:cNvSpPr>
          <p:nvPr>
            <p:ph type="title"/>
          </p:nvPr>
        </p:nvSpPr>
        <p:spPr>
          <a:xfrm>
            <a:off x="903817" y="1266825"/>
            <a:ext cx="10373784" cy="312928"/>
          </a:xfrm>
          <a:prstGeom prst="rect">
            <a:avLst/>
          </a:prstGeom>
        </p:spPr>
        <p:txBody>
          <a:bodyPr lIns="0" bIns="0"/>
          <a:lstStyle>
            <a:lvl1pPr>
              <a:defRPr sz="2400">
                <a:solidFill>
                  <a:schemeClr val="bg1"/>
                </a:solidFill>
                <a:latin typeface="Aptos" panose="020B0004020202020204" pitchFamily="34" charset="0"/>
              </a:defRPr>
            </a:lvl1pPr>
          </a:lstStyle>
          <a:p>
            <a:r>
              <a:rPr lang="en-US" dirty="0"/>
              <a:t>Click to edit Master title style</a:t>
            </a:r>
          </a:p>
        </p:txBody>
      </p:sp>
      <p:sp>
        <p:nvSpPr>
          <p:cNvPr id="20" name="Rectangle 4">
            <a:extLst>
              <a:ext uri="{FF2B5EF4-FFF2-40B4-BE49-F238E27FC236}">
                <a16:creationId xmlns:a16="http://schemas.microsoft.com/office/drawing/2014/main" id="{41C58D0D-E366-4E74-B332-1954C9F20FEF}"/>
              </a:ext>
            </a:extLst>
          </p:cNvPr>
          <p:cNvSpPr>
            <a:spLocks noChangeArrowheads="1"/>
          </p:cNvSpPr>
          <p:nvPr userDrawn="1"/>
        </p:nvSpPr>
        <p:spPr bwMode="auto">
          <a:xfrm>
            <a:off x="895351" y="1699684"/>
            <a:ext cx="10378440" cy="25400"/>
          </a:xfrm>
          <a:prstGeom prst="rect">
            <a:avLst/>
          </a:prstGeom>
          <a:solidFill>
            <a:srgbClr val="E31936"/>
          </a:solidFill>
          <a:ln>
            <a:noFill/>
          </a:ln>
        </p:spPr>
        <p:txBody>
          <a:bodyPr/>
          <a:lstStyle>
            <a:lvl1pPr>
              <a:defRPr sz="3400">
                <a:solidFill>
                  <a:schemeClr val="tx1"/>
                </a:solidFill>
                <a:latin typeface="Arial" panose="020B0604020202020204" pitchFamily="34" charset="0"/>
                <a:ea typeface="MS PGothic" panose="020B0600070205080204" pitchFamily="34" charset="-128"/>
              </a:defRPr>
            </a:lvl1pPr>
            <a:lvl2pPr marL="742950" indent="-285750">
              <a:defRPr sz="3400">
                <a:solidFill>
                  <a:schemeClr val="tx1"/>
                </a:solidFill>
                <a:latin typeface="Arial" panose="020B0604020202020204" pitchFamily="34" charset="0"/>
                <a:ea typeface="MS PGothic" panose="020B0600070205080204" pitchFamily="34" charset="-128"/>
              </a:defRPr>
            </a:lvl2pPr>
            <a:lvl3pPr marL="1143000" indent="-228600">
              <a:defRPr sz="3400">
                <a:solidFill>
                  <a:schemeClr val="tx1"/>
                </a:solidFill>
                <a:latin typeface="Arial" panose="020B0604020202020204" pitchFamily="34" charset="0"/>
                <a:ea typeface="MS PGothic" panose="020B0600070205080204" pitchFamily="34" charset="-128"/>
              </a:defRPr>
            </a:lvl3pPr>
            <a:lvl4pPr marL="1600200" indent="-228600">
              <a:defRPr sz="3400">
                <a:solidFill>
                  <a:schemeClr val="tx1"/>
                </a:solidFill>
                <a:latin typeface="Arial" panose="020B0604020202020204" pitchFamily="34" charset="0"/>
                <a:ea typeface="MS PGothic" panose="020B0600070205080204" pitchFamily="34" charset="-128"/>
              </a:defRPr>
            </a:lvl4pPr>
            <a:lvl5pPr marL="2057400" indent="-228600">
              <a:defRPr sz="3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defRPr/>
            </a:pPr>
            <a:endParaRPr lang="en-US" altLang="en-US" sz="3200">
              <a:solidFill>
                <a:srgbClr val="000000"/>
              </a:solidFill>
              <a:latin typeface="Aptos" panose="020B0004020202020204" pitchFamily="34" charset="0"/>
            </a:endParaRPr>
          </a:p>
        </p:txBody>
      </p:sp>
      <p:sp>
        <p:nvSpPr>
          <p:cNvPr id="10" name="Content Placeholder 2">
            <a:extLst>
              <a:ext uri="{FF2B5EF4-FFF2-40B4-BE49-F238E27FC236}">
                <a16:creationId xmlns:a16="http://schemas.microsoft.com/office/drawing/2014/main" id="{397A13E4-065B-46DA-86CF-DD83A0CEC211}"/>
              </a:ext>
            </a:extLst>
          </p:cNvPr>
          <p:cNvSpPr>
            <a:spLocks noGrp="1"/>
          </p:cNvSpPr>
          <p:nvPr>
            <p:ph idx="1" hasCustomPrompt="1"/>
          </p:nvPr>
        </p:nvSpPr>
        <p:spPr>
          <a:xfrm>
            <a:off x="903817" y="1853563"/>
            <a:ext cx="2353734" cy="4140837"/>
          </a:xfrm>
          <a:prstGeom prst="rect">
            <a:avLst/>
          </a:prstGeom>
        </p:spPr>
        <p:txBody>
          <a:bodyPr lIns="0"/>
          <a:lstStyle>
            <a:lvl1pPr marL="0" indent="0">
              <a:lnSpc>
                <a:spcPct val="100000"/>
              </a:lnSpc>
              <a:spcBef>
                <a:spcPts val="900"/>
              </a:spcBef>
              <a:spcAft>
                <a:spcPts val="900"/>
              </a:spcAft>
              <a:buFont typeface="Futura Md BT" panose="020B0602020204020303" pitchFamily="34" charset="0"/>
              <a:buNone/>
              <a:defRPr sz="1600">
                <a:solidFill>
                  <a:schemeClr val="bg1"/>
                </a:solidFill>
                <a:latin typeface="Aptos" panose="020B0004020202020204" pitchFamily="34" charset="0"/>
                <a:cs typeface="Arial"/>
              </a:defRPr>
            </a:lvl1pPr>
            <a:lvl2pPr marL="230188" indent="-230188">
              <a:lnSpc>
                <a:spcPct val="100000"/>
              </a:lnSpc>
              <a:spcBef>
                <a:spcPts val="0"/>
              </a:spcBef>
              <a:spcAft>
                <a:spcPts val="1467"/>
              </a:spcAft>
              <a:buFont typeface="Futura Lt BT" panose="020B0402020204020303" pitchFamily="34" charset="0"/>
              <a:buChar char="–"/>
              <a:tabLst/>
              <a:defRPr sz="1467">
                <a:solidFill>
                  <a:schemeClr val="bg1"/>
                </a:solidFill>
                <a:latin typeface="Aptos" panose="020B0004020202020204" pitchFamily="34" charset="0"/>
                <a:cs typeface="Arial"/>
              </a:defRPr>
            </a:lvl2pPr>
            <a:lvl3pPr marL="400050" indent="-153988">
              <a:lnSpc>
                <a:spcPct val="100000"/>
              </a:lnSpc>
              <a:spcBef>
                <a:spcPts val="0"/>
              </a:spcBef>
              <a:spcAft>
                <a:spcPts val="900"/>
              </a:spcAft>
              <a:buFont typeface="Futura Md BT" panose="020B0602020204020303" pitchFamily="34" charset="0"/>
              <a:buChar char="-"/>
              <a:defRPr sz="1467">
                <a:solidFill>
                  <a:schemeClr val="bg1">
                    <a:lumMod val="85000"/>
                  </a:schemeClr>
                </a:solidFill>
                <a:latin typeface="Aptos" panose="020B0004020202020204" pitchFamily="34" charset="0"/>
                <a:cs typeface="Arial"/>
              </a:defRPr>
            </a:lvl3pPr>
            <a:lvl4pPr marL="607469" indent="-154513">
              <a:lnSpc>
                <a:spcPct val="100000"/>
              </a:lnSpc>
              <a:spcBef>
                <a:spcPts val="0"/>
              </a:spcBef>
              <a:spcAft>
                <a:spcPts val="1467"/>
              </a:spcAft>
              <a:defRPr sz="1467">
                <a:solidFill>
                  <a:schemeClr val="bg1">
                    <a:lumMod val="85000"/>
                  </a:schemeClr>
                </a:solidFill>
                <a:latin typeface="Futura Md BT" panose="020B0602020204020303" pitchFamily="34" charset="0"/>
                <a:cs typeface="Arial"/>
              </a:defRPr>
            </a:lvl4pPr>
            <a:lvl5pPr marL="922844" indent="-160863">
              <a:lnSpc>
                <a:spcPct val="100000"/>
              </a:lnSpc>
              <a:spcBef>
                <a:spcPts val="0"/>
              </a:spcBef>
              <a:spcAft>
                <a:spcPts val="1467"/>
              </a:spcAft>
              <a:defRPr sz="1467">
                <a:solidFill>
                  <a:schemeClr val="bg1">
                    <a:lumMod val="85000"/>
                  </a:schemeClr>
                </a:solidFill>
                <a:latin typeface="Futura Md BT" panose="020B0602020204020303" pitchFamily="34" charset="0"/>
                <a:cs typeface="Arial"/>
              </a:defRPr>
            </a:lvl5pPr>
          </a:lstStyle>
          <a:p>
            <a:pPr lvl="0"/>
            <a:r>
              <a:rPr lang="en-US" dirty="0"/>
              <a:t>Edit Master text styles</a:t>
            </a:r>
          </a:p>
          <a:p>
            <a:pPr lvl="1"/>
            <a:r>
              <a:rPr lang="en-US" dirty="0"/>
              <a:t>Second level</a:t>
            </a:r>
          </a:p>
        </p:txBody>
      </p:sp>
      <p:sp>
        <p:nvSpPr>
          <p:cNvPr id="3" name="Rectangle 4">
            <a:extLst>
              <a:ext uri="{FF2B5EF4-FFF2-40B4-BE49-F238E27FC236}">
                <a16:creationId xmlns:a16="http://schemas.microsoft.com/office/drawing/2014/main" id="{19EE2E14-A1D5-817E-0CD6-F16A72CDC0B6}"/>
              </a:ext>
            </a:extLst>
          </p:cNvPr>
          <p:cNvSpPr>
            <a:spLocks noChangeArrowheads="1"/>
          </p:cNvSpPr>
          <p:nvPr userDrawn="1"/>
        </p:nvSpPr>
        <p:spPr bwMode="auto">
          <a:xfrm>
            <a:off x="903818" y="6218767"/>
            <a:ext cx="10382249" cy="25400"/>
          </a:xfrm>
          <a:prstGeom prst="rect">
            <a:avLst/>
          </a:prstGeom>
          <a:solidFill>
            <a:srgbClr val="E31936"/>
          </a:solidFill>
          <a:ln>
            <a:noFill/>
          </a:ln>
        </p:spPr>
        <p:txBody>
          <a:bodyPr/>
          <a:lstStyle>
            <a:lvl1pPr>
              <a:defRPr sz="3400">
                <a:solidFill>
                  <a:schemeClr val="tx1"/>
                </a:solidFill>
                <a:latin typeface="Arial" panose="020B0604020202020204" pitchFamily="34" charset="0"/>
                <a:ea typeface="MS PGothic" panose="020B0600070205080204" pitchFamily="34" charset="-128"/>
              </a:defRPr>
            </a:lvl1pPr>
            <a:lvl2pPr marL="742950" indent="-285750">
              <a:defRPr sz="3400">
                <a:solidFill>
                  <a:schemeClr val="tx1"/>
                </a:solidFill>
                <a:latin typeface="Arial" panose="020B0604020202020204" pitchFamily="34" charset="0"/>
                <a:ea typeface="MS PGothic" panose="020B0600070205080204" pitchFamily="34" charset="-128"/>
              </a:defRPr>
            </a:lvl2pPr>
            <a:lvl3pPr marL="1143000" indent="-228600">
              <a:defRPr sz="3400">
                <a:solidFill>
                  <a:schemeClr val="tx1"/>
                </a:solidFill>
                <a:latin typeface="Arial" panose="020B0604020202020204" pitchFamily="34" charset="0"/>
                <a:ea typeface="MS PGothic" panose="020B0600070205080204" pitchFamily="34" charset="-128"/>
              </a:defRPr>
            </a:lvl3pPr>
            <a:lvl4pPr marL="1600200" indent="-228600">
              <a:defRPr sz="3400">
                <a:solidFill>
                  <a:schemeClr val="tx1"/>
                </a:solidFill>
                <a:latin typeface="Arial" panose="020B0604020202020204" pitchFamily="34" charset="0"/>
                <a:ea typeface="MS PGothic" panose="020B0600070205080204" pitchFamily="34" charset="-128"/>
              </a:defRPr>
            </a:lvl4pPr>
            <a:lvl5pPr marL="2057400" indent="-228600">
              <a:defRPr sz="3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defRPr/>
            </a:pPr>
            <a:endParaRPr lang="en-US" altLang="en-US" sz="3200" dirty="0">
              <a:solidFill>
                <a:srgbClr val="000000"/>
              </a:solidFill>
              <a:latin typeface="Aptos" panose="020B0004020202020204" pitchFamily="34" charset="0"/>
            </a:endParaRPr>
          </a:p>
        </p:txBody>
      </p:sp>
      <p:sp>
        <p:nvSpPr>
          <p:cNvPr id="2" name="Text Placeholder 7">
            <a:extLst>
              <a:ext uri="{FF2B5EF4-FFF2-40B4-BE49-F238E27FC236}">
                <a16:creationId xmlns:a16="http://schemas.microsoft.com/office/drawing/2014/main" id="{31323833-D09A-5019-9019-2881B0CB964D}"/>
              </a:ext>
            </a:extLst>
          </p:cNvPr>
          <p:cNvSpPr>
            <a:spLocks noGrp="1"/>
          </p:cNvSpPr>
          <p:nvPr>
            <p:ph type="body" sz="quarter" idx="10"/>
          </p:nvPr>
        </p:nvSpPr>
        <p:spPr>
          <a:xfrm>
            <a:off x="1507203" y="451178"/>
            <a:ext cx="6118167" cy="204183"/>
          </a:xfrm>
          <a:prstGeom prst="rect">
            <a:avLst/>
          </a:prstGeom>
        </p:spPr>
        <p:txBody>
          <a:bodyPr lIns="0" tIns="0" rIns="0" bIns="0" anchor="ctr"/>
          <a:lstStyle>
            <a:lvl1pPr marL="0" indent="0">
              <a:buNone/>
              <a:defRPr sz="1067" b="1" cap="all" spc="133" baseline="0">
                <a:solidFill>
                  <a:srgbClr val="E31936"/>
                </a:solidFill>
                <a:latin typeface="Aptos" panose="020B0004020202020204" pitchFamily="34" charset="0"/>
              </a:defRPr>
            </a:lvl1pPr>
          </a:lstStyle>
          <a:p>
            <a:pPr lvl="0"/>
            <a:r>
              <a:rPr lang="en-US" dirty="0"/>
              <a:t>Edit Master text styles</a:t>
            </a:r>
          </a:p>
        </p:txBody>
      </p:sp>
      <p:pic>
        <p:nvPicPr>
          <p:cNvPr id="7" name="Picture 7">
            <a:extLst>
              <a:ext uri="{FF2B5EF4-FFF2-40B4-BE49-F238E27FC236}">
                <a16:creationId xmlns:a16="http://schemas.microsoft.com/office/drawing/2014/main" id="{34535ECC-BF4E-6AD0-FFB7-4ADAA565D70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03818" y="336647"/>
            <a:ext cx="389984" cy="39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6456987"/>
      </p:ext>
    </p:extLst>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799A3-A15F-775D-40B2-8634084079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1B9E34-63AB-EABD-A0FF-2D9CE86F58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419352-1B20-0142-18A2-0DF03BA3DE9F}"/>
              </a:ext>
            </a:extLst>
          </p:cNvPr>
          <p:cNvSpPr>
            <a:spLocks noGrp="1"/>
          </p:cNvSpPr>
          <p:nvPr>
            <p:ph type="dt" sz="half" idx="10"/>
          </p:nvPr>
        </p:nvSpPr>
        <p:spPr/>
        <p:txBody>
          <a:bodyPr/>
          <a:lstStyle/>
          <a:p>
            <a:fld id="{308EACF6-4538-4187-B56F-05739085CA4F}" type="datetimeFigureOut">
              <a:rPr lang="en-US" smtClean="0"/>
              <a:t>2/13/2025</a:t>
            </a:fld>
            <a:endParaRPr lang="en-US"/>
          </a:p>
        </p:txBody>
      </p:sp>
      <p:sp>
        <p:nvSpPr>
          <p:cNvPr id="5" name="Footer Placeholder 4">
            <a:extLst>
              <a:ext uri="{FF2B5EF4-FFF2-40B4-BE49-F238E27FC236}">
                <a16:creationId xmlns:a16="http://schemas.microsoft.com/office/drawing/2014/main" id="{ED820BB5-7EB5-FAEE-4561-64DE833F06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EAE75F-7046-AC0C-7FB4-D335A640072C}"/>
              </a:ext>
            </a:extLst>
          </p:cNvPr>
          <p:cNvSpPr>
            <a:spLocks noGrp="1"/>
          </p:cNvSpPr>
          <p:nvPr>
            <p:ph type="sldNum" sz="quarter" idx="12"/>
          </p:nvPr>
        </p:nvSpPr>
        <p:spPr/>
        <p:txBody>
          <a:bodyPr/>
          <a:lstStyle/>
          <a:p>
            <a:fld id="{C9A240CD-970E-4E8B-803C-EAC63745C3CD}" type="slidenum">
              <a:rPr lang="en-US" smtClean="0"/>
              <a:t>‹#›</a:t>
            </a:fld>
            <a:endParaRPr lang="en-US"/>
          </a:p>
        </p:txBody>
      </p:sp>
    </p:spTree>
    <p:extLst>
      <p:ext uri="{BB962C8B-B14F-4D97-AF65-F5344CB8AC3E}">
        <p14:creationId xmlns:p14="http://schemas.microsoft.com/office/powerpoint/2010/main" val="36186832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CE3E7-6E96-AD7C-B2DC-CCF3045B83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58A07C0-9B6A-FE9C-7325-9615898121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126007-C6BF-557C-C66D-AD617E5D3641}"/>
              </a:ext>
            </a:extLst>
          </p:cNvPr>
          <p:cNvSpPr>
            <a:spLocks noGrp="1"/>
          </p:cNvSpPr>
          <p:nvPr>
            <p:ph type="dt" sz="half" idx="10"/>
          </p:nvPr>
        </p:nvSpPr>
        <p:spPr/>
        <p:txBody>
          <a:bodyPr/>
          <a:lstStyle/>
          <a:p>
            <a:fld id="{308EACF6-4538-4187-B56F-05739085CA4F}" type="datetimeFigureOut">
              <a:rPr lang="en-US" smtClean="0"/>
              <a:t>2/13/2025</a:t>
            </a:fld>
            <a:endParaRPr lang="en-US"/>
          </a:p>
        </p:txBody>
      </p:sp>
      <p:sp>
        <p:nvSpPr>
          <p:cNvPr id="5" name="Footer Placeholder 4">
            <a:extLst>
              <a:ext uri="{FF2B5EF4-FFF2-40B4-BE49-F238E27FC236}">
                <a16:creationId xmlns:a16="http://schemas.microsoft.com/office/drawing/2014/main" id="{970BBEA0-A491-A36C-5A4C-40009750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48A3FC-0BD1-67F9-636E-E78071FFC147}"/>
              </a:ext>
            </a:extLst>
          </p:cNvPr>
          <p:cNvSpPr>
            <a:spLocks noGrp="1"/>
          </p:cNvSpPr>
          <p:nvPr>
            <p:ph type="sldNum" sz="quarter" idx="12"/>
          </p:nvPr>
        </p:nvSpPr>
        <p:spPr/>
        <p:txBody>
          <a:bodyPr/>
          <a:lstStyle/>
          <a:p>
            <a:fld id="{C9A240CD-970E-4E8B-803C-EAC63745C3CD}" type="slidenum">
              <a:rPr lang="en-US" smtClean="0"/>
              <a:t>‹#›</a:t>
            </a:fld>
            <a:endParaRPr lang="en-US"/>
          </a:p>
        </p:txBody>
      </p:sp>
    </p:spTree>
    <p:extLst>
      <p:ext uri="{BB962C8B-B14F-4D97-AF65-F5344CB8AC3E}">
        <p14:creationId xmlns:p14="http://schemas.microsoft.com/office/powerpoint/2010/main" val="33815962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55A837-6148-C503-7973-C688A687379C}"/>
              </a:ext>
            </a:extLst>
          </p:cNvPr>
          <p:cNvSpPr>
            <a:spLocks noGrp="1"/>
          </p:cNvSpPr>
          <p:nvPr>
            <p:ph type="dt" sz="half" idx="10"/>
          </p:nvPr>
        </p:nvSpPr>
        <p:spPr/>
        <p:txBody>
          <a:bodyPr/>
          <a:lstStyle/>
          <a:p>
            <a:fld id="{308EACF6-4538-4187-B56F-05739085CA4F}" type="datetimeFigureOut">
              <a:rPr lang="en-US" smtClean="0"/>
              <a:t>2/13/2025</a:t>
            </a:fld>
            <a:endParaRPr lang="en-US"/>
          </a:p>
        </p:txBody>
      </p:sp>
      <p:sp>
        <p:nvSpPr>
          <p:cNvPr id="3" name="Footer Placeholder 2">
            <a:extLst>
              <a:ext uri="{FF2B5EF4-FFF2-40B4-BE49-F238E27FC236}">
                <a16:creationId xmlns:a16="http://schemas.microsoft.com/office/drawing/2014/main" id="{D6316C76-E241-E234-B823-E7D93AED8EE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C435D6-86B4-84AA-AF77-11D7B9D0E8F5}"/>
              </a:ext>
            </a:extLst>
          </p:cNvPr>
          <p:cNvSpPr>
            <a:spLocks noGrp="1"/>
          </p:cNvSpPr>
          <p:nvPr>
            <p:ph type="sldNum" sz="quarter" idx="12"/>
          </p:nvPr>
        </p:nvSpPr>
        <p:spPr/>
        <p:txBody>
          <a:bodyPr/>
          <a:lstStyle/>
          <a:p>
            <a:fld id="{C9A240CD-970E-4E8B-803C-EAC63745C3CD}" type="slidenum">
              <a:rPr lang="en-US" smtClean="0"/>
              <a:t>‹#›</a:t>
            </a:fld>
            <a:endParaRPr lang="en-US"/>
          </a:p>
        </p:txBody>
      </p:sp>
    </p:spTree>
    <p:extLst>
      <p:ext uri="{BB962C8B-B14F-4D97-AF65-F5344CB8AC3E}">
        <p14:creationId xmlns:p14="http://schemas.microsoft.com/office/powerpoint/2010/main" val="2566030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0_Small Size Content Only">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41583FC3-2E72-4975-A195-08AE6DD9F65F}"/>
              </a:ext>
            </a:extLst>
          </p:cNvPr>
          <p:cNvSpPr>
            <a:spLocks noChangeArrowheads="1"/>
          </p:cNvSpPr>
          <p:nvPr userDrawn="1"/>
        </p:nvSpPr>
        <p:spPr bwMode="auto">
          <a:xfrm>
            <a:off x="10687051" y="6468533"/>
            <a:ext cx="609600" cy="18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sz="3400">
                <a:solidFill>
                  <a:schemeClr val="tx1"/>
                </a:solidFill>
                <a:latin typeface="Arial" panose="020B0604020202020204" pitchFamily="34" charset="0"/>
                <a:ea typeface="MS PGothic" panose="020B0600070205080204" pitchFamily="34" charset="-128"/>
              </a:defRPr>
            </a:lvl1pPr>
            <a:lvl2pPr marL="742950" indent="-285750" defTabSz="912813">
              <a:defRPr sz="3400">
                <a:solidFill>
                  <a:schemeClr val="tx1"/>
                </a:solidFill>
                <a:latin typeface="Arial" panose="020B0604020202020204" pitchFamily="34" charset="0"/>
                <a:ea typeface="MS PGothic" panose="020B0600070205080204" pitchFamily="34" charset="-128"/>
              </a:defRPr>
            </a:lvl2pPr>
            <a:lvl3pPr marL="1143000" indent="-228600" defTabSz="912813">
              <a:defRPr sz="3400">
                <a:solidFill>
                  <a:schemeClr val="tx1"/>
                </a:solidFill>
                <a:latin typeface="Arial" panose="020B0604020202020204" pitchFamily="34" charset="0"/>
                <a:ea typeface="MS PGothic" panose="020B0600070205080204" pitchFamily="34" charset="-128"/>
              </a:defRPr>
            </a:lvl3pPr>
            <a:lvl4pPr marL="1600200" indent="-228600" defTabSz="912813">
              <a:defRPr sz="3400">
                <a:solidFill>
                  <a:schemeClr val="tx1"/>
                </a:solidFill>
                <a:latin typeface="Arial" panose="020B0604020202020204" pitchFamily="34" charset="0"/>
                <a:ea typeface="MS PGothic" panose="020B0600070205080204" pitchFamily="34" charset="-128"/>
              </a:defRPr>
            </a:lvl4pPr>
            <a:lvl5pPr marL="2057400" indent="-228600" defTabSz="912813">
              <a:defRPr sz="3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lgn="r">
              <a:defRPr/>
            </a:pPr>
            <a:fld id="{8862000A-45C4-42AB-9F7B-79E347704836}" type="slidenum">
              <a:rPr lang="en-US" altLang="en-US" sz="933" smtClean="0">
                <a:solidFill>
                  <a:srgbClr val="7F7F7F"/>
                </a:solidFill>
                <a:latin typeface="Aptos" panose="020B0004020202020204" pitchFamily="34" charset="0"/>
              </a:rPr>
              <a:pPr algn="r">
                <a:defRPr/>
              </a:pPr>
              <a:t>‹#›</a:t>
            </a:fld>
            <a:endParaRPr lang="en-US" altLang="en-US" sz="933">
              <a:solidFill>
                <a:srgbClr val="7F7F7F"/>
              </a:solidFill>
              <a:latin typeface="Aptos" panose="020B0004020202020204" pitchFamily="34" charset="0"/>
            </a:endParaRPr>
          </a:p>
        </p:txBody>
      </p:sp>
      <p:sp>
        <p:nvSpPr>
          <p:cNvPr id="11" name="Rectangle 4">
            <a:extLst>
              <a:ext uri="{FF2B5EF4-FFF2-40B4-BE49-F238E27FC236}">
                <a16:creationId xmlns:a16="http://schemas.microsoft.com/office/drawing/2014/main" id="{932B2F93-D0B5-4037-B50C-B9CA09DB1AA7}"/>
              </a:ext>
            </a:extLst>
          </p:cNvPr>
          <p:cNvSpPr>
            <a:spLocks noChangeArrowheads="1"/>
          </p:cNvSpPr>
          <p:nvPr userDrawn="1"/>
        </p:nvSpPr>
        <p:spPr bwMode="auto">
          <a:xfrm>
            <a:off x="903817" y="1699684"/>
            <a:ext cx="5029200" cy="25400"/>
          </a:xfrm>
          <a:prstGeom prst="rect">
            <a:avLst/>
          </a:prstGeom>
          <a:solidFill>
            <a:srgbClr val="E31936"/>
          </a:solidFill>
          <a:ln>
            <a:noFill/>
          </a:ln>
        </p:spPr>
        <p:txBody>
          <a:bodyPr/>
          <a:lstStyle>
            <a:lvl1pPr>
              <a:defRPr sz="3400">
                <a:solidFill>
                  <a:schemeClr val="tx1"/>
                </a:solidFill>
                <a:latin typeface="Arial" panose="020B0604020202020204" pitchFamily="34" charset="0"/>
                <a:ea typeface="MS PGothic" panose="020B0600070205080204" pitchFamily="34" charset="-128"/>
              </a:defRPr>
            </a:lvl1pPr>
            <a:lvl2pPr marL="742950" indent="-285750">
              <a:defRPr sz="3400">
                <a:solidFill>
                  <a:schemeClr val="tx1"/>
                </a:solidFill>
                <a:latin typeface="Arial" panose="020B0604020202020204" pitchFamily="34" charset="0"/>
                <a:ea typeface="MS PGothic" panose="020B0600070205080204" pitchFamily="34" charset="-128"/>
              </a:defRPr>
            </a:lvl2pPr>
            <a:lvl3pPr marL="1143000" indent="-228600">
              <a:defRPr sz="3400">
                <a:solidFill>
                  <a:schemeClr val="tx1"/>
                </a:solidFill>
                <a:latin typeface="Arial" panose="020B0604020202020204" pitchFamily="34" charset="0"/>
                <a:ea typeface="MS PGothic" panose="020B0600070205080204" pitchFamily="34" charset="-128"/>
              </a:defRPr>
            </a:lvl3pPr>
            <a:lvl4pPr marL="1600200" indent="-228600">
              <a:defRPr sz="3400">
                <a:solidFill>
                  <a:schemeClr val="tx1"/>
                </a:solidFill>
                <a:latin typeface="Arial" panose="020B0604020202020204" pitchFamily="34" charset="0"/>
                <a:ea typeface="MS PGothic" panose="020B0600070205080204" pitchFamily="34" charset="-128"/>
              </a:defRPr>
            </a:lvl4pPr>
            <a:lvl5pPr marL="2057400" indent="-228600">
              <a:defRPr sz="3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defRPr/>
            </a:pPr>
            <a:endParaRPr lang="en-US" altLang="en-US" sz="3200">
              <a:solidFill>
                <a:srgbClr val="000000"/>
              </a:solidFill>
              <a:latin typeface="Aptos" panose="020B0004020202020204" pitchFamily="34" charset="0"/>
            </a:endParaRPr>
          </a:p>
        </p:txBody>
      </p:sp>
      <p:sp>
        <p:nvSpPr>
          <p:cNvPr id="15" name="Rectangle 4">
            <a:extLst>
              <a:ext uri="{FF2B5EF4-FFF2-40B4-BE49-F238E27FC236}">
                <a16:creationId xmlns:a16="http://schemas.microsoft.com/office/drawing/2014/main" id="{F81162E9-A62A-4735-BC9A-C50E20EF6E30}"/>
              </a:ext>
            </a:extLst>
          </p:cNvPr>
          <p:cNvSpPr>
            <a:spLocks noChangeArrowheads="1"/>
          </p:cNvSpPr>
          <p:nvPr userDrawn="1"/>
        </p:nvSpPr>
        <p:spPr bwMode="auto">
          <a:xfrm>
            <a:off x="912283" y="6206067"/>
            <a:ext cx="5029200" cy="25400"/>
          </a:xfrm>
          <a:prstGeom prst="rect">
            <a:avLst/>
          </a:prstGeom>
          <a:solidFill>
            <a:srgbClr val="E31936"/>
          </a:solidFill>
          <a:ln>
            <a:noFill/>
          </a:ln>
        </p:spPr>
        <p:txBody>
          <a:bodyPr/>
          <a:lstStyle>
            <a:lvl1pPr>
              <a:defRPr sz="3400">
                <a:solidFill>
                  <a:schemeClr val="tx1"/>
                </a:solidFill>
                <a:latin typeface="Arial" panose="020B0604020202020204" pitchFamily="34" charset="0"/>
                <a:ea typeface="MS PGothic" panose="020B0600070205080204" pitchFamily="34" charset="-128"/>
              </a:defRPr>
            </a:lvl1pPr>
            <a:lvl2pPr marL="742950" indent="-285750">
              <a:defRPr sz="3400">
                <a:solidFill>
                  <a:schemeClr val="tx1"/>
                </a:solidFill>
                <a:latin typeface="Arial" panose="020B0604020202020204" pitchFamily="34" charset="0"/>
                <a:ea typeface="MS PGothic" panose="020B0600070205080204" pitchFamily="34" charset="-128"/>
              </a:defRPr>
            </a:lvl2pPr>
            <a:lvl3pPr marL="1143000" indent="-228600">
              <a:defRPr sz="3400">
                <a:solidFill>
                  <a:schemeClr val="tx1"/>
                </a:solidFill>
                <a:latin typeface="Arial" panose="020B0604020202020204" pitchFamily="34" charset="0"/>
                <a:ea typeface="MS PGothic" panose="020B0600070205080204" pitchFamily="34" charset="-128"/>
              </a:defRPr>
            </a:lvl3pPr>
            <a:lvl4pPr marL="1600200" indent="-228600">
              <a:defRPr sz="3400">
                <a:solidFill>
                  <a:schemeClr val="tx1"/>
                </a:solidFill>
                <a:latin typeface="Arial" panose="020B0604020202020204" pitchFamily="34" charset="0"/>
                <a:ea typeface="MS PGothic" panose="020B0600070205080204" pitchFamily="34" charset="-128"/>
              </a:defRPr>
            </a:lvl4pPr>
            <a:lvl5pPr marL="2057400" indent="-228600">
              <a:defRPr sz="3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defRPr/>
            </a:pPr>
            <a:endParaRPr lang="en-US" altLang="en-US" sz="3200" dirty="0">
              <a:solidFill>
                <a:srgbClr val="000000"/>
              </a:solidFill>
              <a:latin typeface="Aptos" panose="020B0004020202020204" pitchFamily="34" charset="0"/>
            </a:endParaRPr>
          </a:p>
        </p:txBody>
      </p:sp>
      <p:sp>
        <p:nvSpPr>
          <p:cNvPr id="18" name="Title 1">
            <a:extLst>
              <a:ext uri="{FF2B5EF4-FFF2-40B4-BE49-F238E27FC236}">
                <a16:creationId xmlns:a16="http://schemas.microsoft.com/office/drawing/2014/main" id="{028C1278-D10C-4BC8-B6DA-BFDD151E4332}"/>
              </a:ext>
            </a:extLst>
          </p:cNvPr>
          <p:cNvSpPr>
            <a:spLocks noGrp="1"/>
          </p:cNvSpPr>
          <p:nvPr>
            <p:ph type="title"/>
          </p:nvPr>
        </p:nvSpPr>
        <p:spPr>
          <a:xfrm>
            <a:off x="903817" y="1266825"/>
            <a:ext cx="10373784" cy="312928"/>
          </a:xfrm>
          <a:prstGeom prst="rect">
            <a:avLst/>
          </a:prstGeom>
        </p:spPr>
        <p:txBody>
          <a:bodyPr lIns="0" bIns="0"/>
          <a:lstStyle>
            <a:lvl1pPr>
              <a:defRPr sz="2400">
                <a:solidFill>
                  <a:schemeClr val="bg1"/>
                </a:solidFill>
                <a:latin typeface="Aptos" panose="020B0004020202020204" pitchFamily="34" charset="0"/>
              </a:defRPr>
            </a:lvl1pPr>
          </a:lstStyle>
          <a:p>
            <a:r>
              <a:rPr lang="en-US" dirty="0"/>
              <a:t>Click to edit Master title style</a:t>
            </a:r>
          </a:p>
        </p:txBody>
      </p:sp>
      <p:sp>
        <p:nvSpPr>
          <p:cNvPr id="14" name="Picture Placeholder 3">
            <a:extLst>
              <a:ext uri="{FF2B5EF4-FFF2-40B4-BE49-F238E27FC236}">
                <a16:creationId xmlns:a16="http://schemas.microsoft.com/office/drawing/2014/main" id="{91698E3E-3042-4978-BD48-9624821E6E38}"/>
              </a:ext>
            </a:extLst>
          </p:cNvPr>
          <p:cNvSpPr>
            <a:spLocks noGrp="1"/>
          </p:cNvSpPr>
          <p:nvPr>
            <p:ph type="pic" sz="quarter" idx="14"/>
          </p:nvPr>
        </p:nvSpPr>
        <p:spPr>
          <a:xfrm>
            <a:off x="8703479" y="1701799"/>
            <a:ext cx="2584704" cy="2255520"/>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19" name="Picture Placeholder 3">
            <a:extLst>
              <a:ext uri="{FF2B5EF4-FFF2-40B4-BE49-F238E27FC236}">
                <a16:creationId xmlns:a16="http://schemas.microsoft.com/office/drawing/2014/main" id="{7BD5908B-D4FF-4A76-989D-FAD59A5D8E6C}"/>
              </a:ext>
            </a:extLst>
          </p:cNvPr>
          <p:cNvSpPr>
            <a:spLocks noGrp="1"/>
          </p:cNvSpPr>
          <p:nvPr>
            <p:ph type="pic" sz="quarter" idx="15"/>
          </p:nvPr>
        </p:nvSpPr>
        <p:spPr>
          <a:xfrm>
            <a:off x="8703479" y="3992694"/>
            <a:ext cx="2584704" cy="2238772"/>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2" name="Picture Placeholder 3">
            <a:extLst>
              <a:ext uri="{FF2B5EF4-FFF2-40B4-BE49-F238E27FC236}">
                <a16:creationId xmlns:a16="http://schemas.microsoft.com/office/drawing/2014/main" id="{E0F99B51-8D20-4011-9AB1-7821BCF070E6}"/>
              </a:ext>
            </a:extLst>
          </p:cNvPr>
          <p:cNvSpPr>
            <a:spLocks noGrp="1"/>
          </p:cNvSpPr>
          <p:nvPr>
            <p:ph type="pic" sz="quarter" idx="19"/>
          </p:nvPr>
        </p:nvSpPr>
        <p:spPr>
          <a:xfrm>
            <a:off x="6085590" y="1701799"/>
            <a:ext cx="2584704" cy="2255520"/>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3" name="Picture Placeholder 3">
            <a:extLst>
              <a:ext uri="{FF2B5EF4-FFF2-40B4-BE49-F238E27FC236}">
                <a16:creationId xmlns:a16="http://schemas.microsoft.com/office/drawing/2014/main" id="{70EF7BDD-C9AF-445B-927D-A3690BCD8896}"/>
              </a:ext>
            </a:extLst>
          </p:cNvPr>
          <p:cNvSpPr>
            <a:spLocks noGrp="1"/>
          </p:cNvSpPr>
          <p:nvPr>
            <p:ph type="pic" sz="quarter" idx="20"/>
          </p:nvPr>
        </p:nvSpPr>
        <p:spPr>
          <a:xfrm>
            <a:off x="6085590" y="3992694"/>
            <a:ext cx="2584704" cy="2238772"/>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16" name="Picture Placeholder 3">
            <a:extLst>
              <a:ext uri="{FF2B5EF4-FFF2-40B4-BE49-F238E27FC236}">
                <a16:creationId xmlns:a16="http://schemas.microsoft.com/office/drawing/2014/main" id="{0825FCE8-BCA9-4D26-9A82-8667FDD5453C}"/>
              </a:ext>
            </a:extLst>
          </p:cNvPr>
          <p:cNvSpPr>
            <a:spLocks noGrp="1"/>
          </p:cNvSpPr>
          <p:nvPr>
            <p:ph type="pic" sz="quarter" idx="21"/>
          </p:nvPr>
        </p:nvSpPr>
        <p:spPr>
          <a:xfrm>
            <a:off x="912283" y="1853563"/>
            <a:ext cx="1381091" cy="1857239"/>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3" name="Content Placeholder 2">
            <a:extLst>
              <a:ext uri="{FF2B5EF4-FFF2-40B4-BE49-F238E27FC236}">
                <a16:creationId xmlns:a16="http://schemas.microsoft.com/office/drawing/2014/main" id="{C031CE89-188D-3766-A52C-23A679A8CEA6}"/>
              </a:ext>
            </a:extLst>
          </p:cNvPr>
          <p:cNvSpPr>
            <a:spLocks noGrp="1"/>
          </p:cNvSpPr>
          <p:nvPr>
            <p:ph idx="22" hasCustomPrompt="1"/>
          </p:nvPr>
        </p:nvSpPr>
        <p:spPr>
          <a:xfrm>
            <a:off x="2510687" y="1853563"/>
            <a:ext cx="3264962" cy="4140837"/>
          </a:xfrm>
          <a:prstGeom prst="rect">
            <a:avLst/>
          </a:prstGeom>
        </p:spPr>
        <p:txBody>
          <a:bodyPr lIns="0"/>
          <a:lstStyle>
            <a:lvl1pPr marL="0" indent="0">
              <a:lnSpc>
                <a:spcPct val="100000"/>
              </a:lnSpc>
              <a:spcBef>
                <a:spcPts val="900"/>
              </a:spcBef>
              <a:spcAft>
                <a:spcPts val="900"/>
              </a:spcAft>
              <a:buFont typeface="Futura Md BT" panose="020B0602020204020303" pitchFamily="34" charset="0"/>
              <a:buNone/>
              <a:defRPr sz="1600">
                <a:solidFill>
                  <a:schemeClr val="bg1"/>
                </a:solidFill>
                <a:latin typeface="Aptos" panose="020B0004020202020204" pitchFamily="34" charset="0"/>
                <a:cs typeface="Arial"/>
              </a:defRPr>
            </a:lvl1pPr>
            <a:lvl2pPr marL="230188" indent="-230188">
              <a:lnSpc>
                <a:spcPct val="100000"/>
              </a:lnSpc>
              <a:spcBef>
                <a:spcPts val="0"/>
              </a:spcBef>
              <a:spcAft>
                <a:spcPts val="1467"/>
              </a:spcAft>
              <a:buFont typeface="Futura Lt BT" panose="020B0402020204020303" pitchFamily="34" charset="0"/>
              <a:buChar char="–"/>
              <a:tabLst/>
              <a:defRPr sz="1467">
                <a:solidFill>
                  <a:schemeClr val="bg1"/>
                </a:solidFill>
                <a:latin typeface="Aptos" panose="020B0004020202020204" pitchFamily="34" charset="0"/>
                <a:cs typeface="Arial"/>
              </a:defRPr>
            </a:lvl2pPr>
            <a:lvl3pPr marL="400050" indent="-153988">
              <a:lnSpc>
                <a:spcPct val="100000"/>
              </a:lnSpc>
              <a:spcBef>
                <a:spcPts val="0"/>
              </a:spcBef>
              <a:spcAft>
                <a:spcPts val="900"/>
              </a:spcAft>
              <a:buFont typeface="Futura Md BT" panose="020B0602020204020303" pitchFamily="34" charset="0"/>
              <a:buChar char="-"/>
              <a:defRPr sz="1467">
                <a:solidFill>
                  <a:schemeClr val="bg1">
                    <a:lumMod val="85000"/>
                  </a:schemeClr>
                </a:solidFill>
                <a:latin typeface="Aptos" panose="020B0004020202020204" pitchFamily="34" charset="0"/>
                <a:cs typeface="Arial"/>
              </a:defRPr>
            </a:lvl3pPr>
            <a:lvl4pPr marL="607469" indent="-154513">
              <a:lnSpc>
                <a:spcPct val="100000"/>
              </a:lnSpc>
              <a:spcBef>
                <a:spcPts val="0"/>
              </a:spcBef>
              <a:spcAft>
                <a:spcPts val="1467"/>
              </a:spcAft>
              <a:defRPr sz="1467">
                <a:solidFill>
                  <a:schemeClr val="bg1">
                    <a:lumMod val="85000"/>
                  </a:schemeClr>
                </a:solidFill>
                <a:latin typeface="Futura Md BT" panose="020B0602020204020303" pitchFamily="34" charset="0"/>
                <a:cs typeface="Arial"/>
              </a:defRPr>
            </a:lvl4pPr>
            <a:lvl5pPr marL="922844" indent="-160863">
              <a:lnSpc>
                <a:spcPct val="100000"/>
              </a:lnSpc>
              <a:spcBef>
                <a:spcPts val="0"/>
              </a:spcBef>
              <a:spcAft>
                <a:spcPts val="1467"/>
              </a:spcAft>
              <a:defRPr sz="1467">
                <a:solidFill>
                  <a:schemeClr val="bg1">
                    <a:lumMod val="85000"/>
                  </a:schemeClr>
                </a:solidFill>
                <a:latin typeface="Futura Md BT" panose="020B0602020204020303" pitchFamily="34" charset="0"/>
                <a:cs typeface="Arial"/>
              </a:defRPr>
            </a:lvl5pPr>
          </a:lstStyle>
          <a:p>
            <a:pPr lvl="0"/>
            <a:r>
              <a:rPr lang="en-US" dirty="0"/>
              <a:t>Edit Master text styles</a:t>
            </a:r>
          </a:p>
          <a:p>
            <a:pPr lvl="1"/>
            <a:r>
              <a:rPr lang="en-US" dirty="0"/>
              <a:t>Second level</a:t>
            </a:r>
          </a:p>
        </p:txBody>
      </p:sp>
      <p:sp>
        <p:nvSpPr>
          <p:cNvPr id="2" name="Text Placeholder 7">
            <a:extLst>
              <a:ext uri="{FF2B5EF4-FFF2-40B4-BE49-F238E27FC236}">
                <a16:creationId xmlns:a16="http://schemas.microsoft.com/office/drawing/2014/main" id="{6B8CF74B-6DD7-33D6-67CE-2EC9DB6721BB}"/>
              </a:ext>
            </a:extLst>
          </p:cNvPr>
          <p:cNvSpPr>
            <a:spLocks noGrp="1"/>
          </p:cNvSpPr>
          <p:nvPr>
            <p:ph type="body" sz="quarter" idx="10"/>
          </p:nvPr>
        </p:nvSpPr>
        <p:spPr>
          <a:xfrm>
            <a:off x="1507203" y="451178"/>
            <a:ext cx="6118167" cy="204183"/>
          </a:xfrm>
          <a:prstGeom prst="rect">
            <a:avLst/>
          </a:prstGeom>
        </p:spPr>
        <p:txBody>
          <a:bodyPr lIns="0" tIns="0" rIns="0" bIns="0" anchor="ctr"/>
          <a:lstStyle>
            <a:lvl1pPr marL="0" indent="0">
              <a:buNone/>
              <a:defRPr sz="1067" b="1" cap="all" spc="133" baseline="0">
                <a:solidFill>
                  <a:srgbClr val="E31936"/>
                </a:solidFill>
                <a:latin typeface="Aptos" panose="020B0004020202020204" pitchFamily="34" charset="0"/>
              </a:defRPr>
            </a:lvl1pPr>
          </a:lstStyle>
          <a:p>
            <a:pPr lvl="0"/>
            <a:r>
              <a:rPr lang="en-US" dirty="0"/>
              <a:t>Edit Master text styles</a:t>
            </a:r>
          </a:p>
        </p:txBody>
      </p:sp>
      <p:pic>
        <p:nvPicPr>
          <p:cNvPr id="6" name="Picture 7">
            <a:extLst>
              <a:ext uri="{FF2B5EF4-FFF2-40B4-BE49-F238E27FC236}">
                <a16:creationId xmlns:a16="http://schemas.microsoft.com/office/drawing/2014/main" id="{97747661-3536-E8AC-F5A1-854E430D24D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03818" y="336647"/>
            <a:ext cx="389984" cy="39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487331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3_Small Size Content Only">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41583FC3-2E72-4975-A195-08AE6DD9F65F}"/>
              </a:ext>
            </a:extLst>
          </p:cNvPr>
          <p:cNvSpPr>
            <a:spLocks noChangeArrowheads="1"/>
          </p:cNvSpPr>
          <p:nvPr userDrawn="1"/>
        </p:nvSpPr>
        <p:spPr bwMode="auto">
          <a:xfrm>
            <a:off x="10687051" y="6468533"/>
            <a:ext cx="609600" cy="18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sz="3400">
                <a:solidFill>
                  <a:schemeClr val="tx1"/>
                </a:solidFill>
                <a:latin typeface="Arial" panose="020B0604020202020204" pitchFamily="34" charset="0"/>
                <a:ea typeface="MS PGothic" panose="020B0600070205080204" pitchFamily="34" charset="-128"/>
              </a:defRPr>
            </a:lvl1pPr>
            <a:lvl2pPr marL="742950" indent="-285750" defTabSz="912813">
              <a:defRPr sz="3400">
                <a:solidFill>
                  <a:schemeClr val="tx1"/>
                </a:solidFill>
                <a:latin typeface="Arial" panose="020B0604020202020204" pitchFamily="34" charset="0"/>
                <a:ea typeface="MS PGothic" panose="020B0600070205080204" pitchFamily="34" charset="-128"/>
              </a:defRPr>
            </a:lvl2pPr>
            <a:lvl3pPr marL="1143000" indent="-228600" defTabSz="912813">
              <a:defRPr sz="3400">
                <a:solidFill>
                  <a:schemeClr val="tx1"/>
                </a:solidFill>
                <a:latin typeface="Arial" panose="020B0604020202020204" pitchFamily="34" charset="0"/>
                <a:ea typeface="MS PGothic" panose="020B0600070205080204" pitchFamily="34" charset="-128"/>
              </a:defRPr>
            </a:lvl3pPr>
            <a:lvl4pPr marL="1600200" indent="-228600" defTabSz="912813">
              <a:defRPr sz="3400">
                <a:solidFill>
                  <a:schemeClr val="tx1"/>
                </a:solidFill>
                <a:latin typeface="Arial" panose="020B0604020202020204" pitchFamily="34" charset="0"/>
                <a:ea typeface="MS PGothic" panose="020B0600070205080204" pitchFamily="34" charset="-128"/>
              </a:defRPr>
            </a:lvl4pPr>
            <a:lvl5pPr marL="2057400" indent="-228600" defTabSz="912813">
              <a:defRPr sz="3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lgn="r">
              <a:defRPr/>
            </a:pPr>
            <a:fld id="{8862000A-45C4-42AB-9F7B-79E347704836}" type="slidenum">
              <a:rPr lang="en-US" altLang="en-US" sz="933" smtClean="0">
                <a:solidFill>
                  <a:srgbClr val="7F7F7F"/>
                </a:solidFill>
                <a:latin typeface="Aptos" panose="020B0004020202020204" pitchFamily="34" charset="0"/>
              </a:rPr>
              <a:pPr algn="r">
                <a:defRPr/>
              </a:pPr>
              <a:t>‹#›</a:t>
            </a:fld>
            <a:endParaRPr lang="en-US" altLang="en-US" sz="933">
              <a:solidFill>
                <a:srgbClr val="7F7F7F"/>
              </a:solidFill>
              <a:latin typeface="Aptos" panose="020B0004020202020204" pitchFamily="34" charset="0"/>
            </a:endParaRPr>
          </a:p>
        </p:txBody>
      </p:sp>
      <p:sp>
        <p:nvSpPr>
          <p:cNvPr id="18" name="Title 1">
            <a:extLst>
              <a:ext uri="{FF2B5EF4-FFF2-40B4-BE49-F238E27FC236}">
                <a16:creationId xmlns:a16="http://schemas.microsoft.com/office/drawing/2014/main" id="{028C1278-D10C-4BC8-B6DA-BFDD151E4332}"/>
              </a:ext>
            </a:extLst>
          </p:cNvPr>
          <p:cNvSpPr>
            <a:spLocks noGrp="1"/>
          </p:cNvSpPr>
          <p:nvPr>
            <p:ph type="title"/>
          </p:nvPr>
        </p:nvSpPr>
        <p:spPr>
          <a:xfrm>
            <a:off x="903817" y="1266825"/>
            <a:ext cx="10373784" cy="312928"/>
          </a:xfrm>
          <a:prstGeom prst="rect">
            <a:avLst/>
          </a:prstGeom>
        </p:spPr>
        <p:txBody>
          <a:bodyPr lIns="0" bIns="0"/>
          <a:lstStyle>
            <a:lvl1pPr>
              <a:defRPr sz="2400">
                <a:solidFill>
                  <a:schemeClr val="bg1"/>
                </a:solidFill>
                <a:latin typeface="Aptos" panose="020B0004020202020204" pitchFamily="34" charset="0"/>
              </a:defRPr>
            </a:lvl1pPr>
          </a:lstStyle>
          <a:p>
            <a:r>
              <a:rPr lang="en-US" dirty="0"/>
              <a:t>Click to edit Master title style</a:t>
            </a:r>
          </a:p>
        </p:txBody>
      </p:sp>
      <p:sp>
        <p:nvSpPr>
          <p:cNvPr id="16" name="Picture Placeholder 3">
            <a:extLst>
              <a:ext uri="{FF2B5EF4-FFF2-40B4-BE49-F238E27FC236}">
                <a16:creationId xmlns:a16="http://schemas.microsoft.com/office/drawing/2014/main" id="{0825FCE8-BCA9-4D26-9A82-8667FDD5453C}"/>
              </a:ext>
            </a:extLst>
          </p:cNvPr>
          <p:cNvSpPr>
            <a:spLocks noGrp="1"/>
          </p:cNvSpPr>
          <p:nvPr>
            <p:ph type="pic" sz="quarter" idx="21"/>
          </p:nvPr>
        </p:nvSpPr>
        <p:spPr>
          <a:xfrm>
            <a:off x="903817" y="1853562"/>
            <a:ext cx="1685638" cy="1959397"/>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3" name="Text Placeholder 2">
            <a:extLst>
              <a:ext uri="{FF2B5EF4-FFF2-40B4-BE49-F238E27FC236}">
                <a16:creationId xmlns:a16="http://schemas.microsoft.com/office/drawing/2014/main" id="{04411421-53FD-41CA-858B-2B8C1FEDDCBF}"/>
              </a:ext>
            </a:extLst>
          </p:cNvPr>
          <p:cNvSpPr>
            <a:spLocks noGrp="1"/>
          </p:cNvSpPr>
          <p:nvPr>
            <p:ph type="body" sz="quarter" idx="22"/>
          </p:nvPr>
        </p:nvSpPr>
        <p:spPr>
          <a:xfrm>
            <a:off x="903817" y="3929715"/>
            <a:ext cx="1685638" cy="2064685"/>
          </a:xfrm>
          <a:prstGeom prst="rect">
            <a:avLst/>
          </a:prstGeom>
        </p:spPr>
        <p:txBody>
          <a:bodyPr lIns="0"/>
          <a:lstStyle>
            <a:lvl1pPr marL="0" indent="0">
              <a:buNone/>
              <a:defRPr sz="1600">
                <a:solidFill>
                  <a:schemeClr val="bg1"/>
                </a:solidFill>
                <a:latin typeface="Aptos" panose="020B0004020202020204" pitchFamily="34" charset="0"/>
              </a:defRPr>
            </a:lvl1pPr>
            <a:lvl2pPr marL="0" indent="0">
              <a:spcAft>
                <a:spcPts val="1000"/>
              </a:spcAft>
              <a:buNone/>
              <a:defRPr sz="1200">
                <a:solidFill>
                  <a:schemeClr val="bg1"/>
                </a:solidFill>
                <a:latin typeface="Aptos" panose="020B0004020202020204" pitchFamily="34" charset="0"/>
              </a:defRPr>
            </a:lvl2pPr>
            <a:lvl3pPr marL="171450" indent="-171450">
              <a:defRPr sz="1200">
                <a:solidFill>
                  <a:schemeClr val="bg1"/>
                </a:solidFill>
                <a:latin typeface="Aptos" panose="020B0004020202020204" pitchFamily="34" charset="0"/>
              </a:defRPr>
            </a:lvl3pPr>
            <a:lvl4pPr>
              <a:defRPr sz="1600">
                <a:latin typeface="Futura Md BT" panose="020B0602020204020303" pitchFamily="34" charset="0"/>
              </a:defRPr>
            </a:lvl4pPr>
            <a:lvl5pPr>
              <a:defRPr sz="1600">
                <a:latin typeface="Futura Md BT" panose="020B0602020204020303"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20" name="Rectangle 4">
            <a:extLst>
              <a:ext uri="{FF2B5EF4-FFF2-40B4-BE49-F238E27FC236}">
                <a16:creationId xmlns:a16="http://schemas.microsoft.com/office/drawing/2014/main" id="{65DDB014-E1CF-47C4-AB24-2DB1220E62B9}"/>
              </a:ext>
            </a:extLst>
          </p:cNvPr>
          <p:cNvSpPr>
            <a:spLocks noChangeArrowheads="1"/>
          </p:cNvSpPr>
          <p:nvPr userDrawn="1"/>
        </p:nvSpPr>
        <p:spPr bwMode="auto">
          <a:xfrm>
            <a:off x="895352" y="1699684"/>
            <a:ext cx="10382249" cy="25400"/>
          </a:xfrm>
          <a:prstGeom prst="rect">
            <a:avLst/>
          </a:prstGeom>
          <a:solidFill>
            <a:srgbClr val="E31936"/>
          </a:solidFill>
          <a:ln>
            <a:noFill/>
          </a:ln>
        </p:spPr>
        <p:txBody>
          <a:bodyPr/>
          <a:lstStyle>
            <a:lvl1pPr>
              <a:defRPr sz="3400">
                <a:solidFill>
                  <a:schemeClr val="tx1"/>
                </a:solidFill>
                <a:latin typeface="Arial" panose="020B0604020202020204" pitchFamily="34" charset="0"/>
                <a:ea typeface="MS PGothic" panose="020B0600070205080204" pitchFamily="34" charset="-128"/>
              </a:defRPr>
            </a:lvl1pPr>
            <a:lvl2pPr marL="742950" indent="-285750">
              <a:defRPr sz="3400">
                <a:solidFill>
                  <a:schemeClr val="tx1"/>
                </a:solidFill>
                <a:latin typeface="Arial" panose="020B0604020202020204" pitchFamily="34" charset="0"/>
                <a:ea typeface="MS PGothic" panose="020B0600070205080204" pitchFamily="34" charset="-128"/>
              </a:defRPr>
            </a:lvl2pPr>
            <a:lvl3pPr marL="1143000" indent="-228600">
              <a:defRPr sz="3400">
                <a:solidFill>
                  <a:schemeClr val="tx1"/>
                </a:solidFill>
                <a:latin typeface="Arial" panose="020B0604020202020204" pitchFamily="34" charset="0"/>
                <a:ea typeface="MS PGothic" panose="020B0600070205080204" pitchFamily="34" charset="-128"/>
              </a:defRPr>
            </a:lvl3pPr>
            <a:lvl4pPr marL="1600200" indent="-228600">
              <a:defRPr sz="3400">
                <a:solidFill>
                  <a:schemeClr val="tx1"/>
                </a:solidFill>
                <a:latin typeface="Arial" panose="020B0604020202020204" pitchFamily="34" charset="0"/>
                <a:ea typeface="MS PGothic" panose="020B0600070205080204" pitchFamily="34" charset="-128"/>
              </a:defRPr>
            </a:lvl4pPr>
            <a:lvl5pPr marL="2057400" indent="-228600">
              <a:defRPr sz="3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defRPr/>
            </a:pPr>
            <a:endParaRPr lang="en-US" altLang="en-US" sz="3200">
              <a:solidFill>
                <a:srgbClr val="000000"/>
              </a:solidFill>
              <a:latin typeface="Aptos" panose="020B0004020202020204" pitchFamily="34" charset="0"/>
            </a:endParaRPr>
          </a:p>
        </p:txBody>
      </p:sp>
      <p:sp>
        <p:nvSpPr>
          <p:cNvPr id="25" name="Rectangle 4">
            <a:extLst>
              <a:ext uri="{FF2B5EF4-FFF2-40B4-BE49-F238E27FC236}">
                <a16:creationId xmlns:a16="http://schemas.microsoft.com/office/drawing/2014/main" id="{6D368D10-5B9C-4A28-8670-FF0176E0041C}"/>
              </a:ext>
            </a:extLst>
          </p:cNvPr>
          <p:cNvSpPr>
            <a:spLocks noChangeArrowheads="1"/>
          </p:cNvSpPr>
          <p:nvPr userDrawn="1"/>
        </p:nvSpPr>
        <p:spPr bwMode="auto">
          <a:xfrm>
            <a:off x="903818" y="6218767"/>
            <a:ext cx="10382249" cy="25400"/>
          </a:xfrm>
          <a:prstGeom prst="rect">
            <a:avLst/>
          </a:prstGeom>
          <a:solidFill>
            <a:srgbClr val="E31936"/>
          </a:solidFill>
          <a:ln>
            <a:noFill/>
          </a:ln>
        </p:spPr>
        <p:txBody>
          <a:bodyPr/>
          <a:lstStyle>
            <a:lvl1pPr>
              <a:defRPr sz="3400">
                <a:solidFill>
                  <a:schemeClr val="tx1"/>
                </a:solidFill>
                <a:latin typeface="Arial" panose="020B0604020202020204" pitchFamily="34" charset="0"/>
                <a:ea typeface="MS PGothic" panose="020B0600070205080204" pitchFamily="34" charset="-128"/>
              </a:defRPr>
            </a:lvl1pPr>
            <a:lvl2pPr marL="742950" indent="-285750">
              <a:defRPr sz="3400">
                <a:solidFill>
                  <a:schemeClr val="tx1"/>
                </a:solidFill>
                <a:latin typeface="Arial" panose="020B0604020202020204" pitchFamily="34" charset="0"/>
                <a:ea typeface="MS PGothic" panose="020B0600070205080204" pitchFamily="34" charset="-128"/>
              </a:defRPr>
            </a:lvl2pPr>
            <a:lvl3pPr marL="1143000" indent="-228600">
              <a:defRPr sz="3400">
                <a:solidFill>
                  <a:schemeClr val="tx1"/>
                </a:solidFill>
                <a:latin typeface="Arial" panose="020B0604020202020204" pitchFamily="34" charset="0"/>
                <a:ea typeface="MS PGothic" panose="020B0600070205080204" pitchFamily="34" charset="-128"/>
              </a:defRPr>
            </a:lvl3pPr>
            <a:lvl4pPr marL="1600200" indent="-228600">
              <a:defRPr sz="3400">
                <a:solidFill>
                  <a:schemeClr val="tx1"/>
                </a:solidFill>
                <a:latin typeface="Arial" panose="020B0604020202020204" pitchFamily="34" charset="0"/>
                <a:ea typeface="MS PGothic" panose="020B0600070205080204" pitchFamily="34" charset="-128"/>
              </a:defRPr>
            </a:lvl4pPr>
            <a:lvl5pPr marL="2057400" indent="-228600">
              <a:defRPr sz="3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Arial" panose="020B0604020202020204" pitchFamily="34" charset="0"/>
                <a:ea typeface="MS PGothic" panose="020B0600070205080204" pitchFamily="34" charset="-128"/>
              </a:defRPr>
            </a:lvl9pPr>
          </a:lstStyle>
          <a:p>
            <a:pPr>
              <a:defRPr/>
            </a:pPr>
            <a:endParaRPr lang="en-US" altLang="en-US" sz="3200" dirty="0">
              <a:solidFill>
                <a:srgbClr val="000000"/>
              </a:solidFill>
              <a:latin typeface="Aptos" panose="020B0004020202020204" pitchFamily="34" charset="0"/>
            </a:endParaRPr>
          </a:p>
        </p:txBody>
      </p:sp>
      <p:sp>
        <p:nvSpPr>
          <p:cNvPr id="26" name="Picture Placeholder 3">
            <a:extLst>
              <a:ext uri="{FF2B5EF4-FFF2-40B4-BE49-F238E27FC236}">
                <a16:creationId xmlns:a16="http://schemas.microsoft.com/office/drawing/2014/main" id="{0B830320-F8C0-49EF-BC29-91EE6EB4D18A}"/>
              </a:ext>
            </a:extLst>
          </p:cNvPr>
          <p:cNvSpPr>
            <a:spLocks noGrp="1"/>
          </p:cNvSpPr>
          <p:nvPr>
            <p:ph type="pic" sz="quarter" idx="23"/>
          </p:nvPr>
        </p:nvSpPr>
        <p:spPr>
          <a:xfrm>
            <a:off x="2712473" y="1853562"/>
            <a:ext cx="1685638" cy="1959397"/>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27" name="Text Placeholder 2">
            <a:extLst>
              <a:ext uri="{FF2B5EF4-FFF2-40B4-BE49-F238E27FC236}">
                <a16:creationId xmlns:a16="http://schemas.microsoft.com/office/drawing/2014/main" id="{24910ADF-EFA5-4118-A07A-944238BECA01}"/>
              </a:ext>
            </a:extLst>
          </p:cNvPr>
          <p:cNvSpPr>
            <a:spLocks noGrp="1"/>
          </p:cNvSpPr>
          <p:nvPr>
            <p:ph type="body" sz="quarter" idx="24"/>
          </p:nvPr>
        </p:nvSpPr>
        <p:spPr>
          <a:xfrm>
            <a:off x="2712473" y="3929715"/>
            <a:ext cx="1685638" cy="2064685"/>
          </a:xfrm>
          <a:prstGeom prst="rect">
            <a:avLst/>
          </a:prstGeom>
        </p:spPr>
        <p:txBody>
          <a:bodyPr lIns="0"/>
          <a:lstStyle>
            <a:lvl1pPr marL="0" indent="0">
              <a:buNone/>
              <a:defRPr sz="1600">
                <a:solidFill>
                  <a:schemeClr val="bg1"/>
                </a:solidFill>
                <a:latin typeface="Aptos" panose="020B0004020202020204" pitchFamily="34" charset="0"/>
              </a:defRPr>
            </a:lvl1pPr>
            <a:lvl2pPr marL="0" indent="0">
              <a:spcAft>
                <a:spcPts val="1000"/>
              </a:spcAft>
              <a:buNone/>
              <a:defRPr sz="1200">
                <a:solidFill>
                  <a:schemeClr val="bg1"/>
                </a:solidFill>
                <a:latin typeface="Aptos" panose="020B0004020202020204" pitchFamily="34" charset="0"/>
              </a:defRPr>
            </a:lvl2pPr>
            <a:lvl3pPr marL="171450" indent="-171450">
              <a:defRPr sz="1200">
                <a:solidFill>
                  <a:schemeClr val="bg1"/>
                </a:solidFill>
                <a:latin typeface="Aptos" panose="020B0004020202020204" pitchFamily="34" charset="0"/>
              </a:defRPr>
            </a:lvl3pPr>
            <a:lvl4pPr>
              <a:defRPr sz="1600">
                <a:latin typeface="Futura Md BT" panose="020B0602020204020303" pitchFamily="34" charset="0"/>
              </a:defRPr>
            </a:lvl4pPr>
            <a:lvl5pPr>
              <a:defRPr sz="1600">
                <a:latin typeface="Futura Md BT" panose="020B0602020204020303"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38" name="Picture Placeholder 3">
            <a:extLst>
              <a:ext uri="{FF2B5EF4-FFF2-40B4-BE49-F238E27FC236}">
                <a16:creationId xmlns:a16="http://schemas.microsoft.com/office/drawing/2014/main" id="{AF3A30D4-49A1-4A29-8AEB-96D2060B7424}"/>
              </a:ext>
            </a:extLst>
          </p:cNvPr>
          <p:cNvSpPr>
            <a:spLocks noGrp="1"/>
          </p:cNvSpPr>
          <p:nvPr>
            <p:ph type="pic" sz="quarter" idx="25"/>
          </p:nvPr>
        </p:nvSpPr>
        <p:spPr>
          <a:xfrm>
            <a:off x="4521129" y="1853562"/>
            <a:ext cx="1685638" cy="1959397"/>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39" name="Text Placeholder 2">
            <a:extLst>
              <a:ext uri="{FF2B5EF4-FFF2-40B4-BE49-F238E27FC236}">
                <a16:creationId xmlns:a16="http://schemas.microsoft.com/office/drawing/2014/main" id="{E6BCAAF5-4739-46EF-9542-7CB976657AB0}"/>
              </a:ext>
            </a:extLst>
          </p:cNvPr>
          <p:cNvSpPr>
            <a:spLocks noGrp="1"/>
          </p:cNvSpPr>
          <p:nvPr>
            <p:ph type="body" sz="quarter" idx="26"/>
          </p:nvPr>
        </p:nvSpPr>
        <p:spPr>
          <a:xfrm>
            <a:off x="4521129" y="3929715"/>
            <a:ext cx="1685638" cy="2064685"/>
          </a:xfrm>
          <a:prstGeom prst="rect">
            <a:avLst/>
          </a:prstGeom>
        </p:spPr>
        <p:txBody>
          <a:bodyPr lIns="0"/>
          <a:lstStyle>
            <a:lvl1pPr marL="0" indent="0">
              <a:buNone/>
              <a:defRPr sz="1600">
                <a:solidFill>
                  <a:schemeClr val="bg1"/>
                </a:solidFill>
                <a:latin typeface="Aptos" panose="020B0004020202020204" pitchFamily="34" charset="0"/>
              </a:defRPr>
            </a:lvl1pPr>
            <a:lvl2pPr marL="0" indent="0">
              <a:spcAft>
                <a:spcPts val="1000"/>
              </a:spcAft>
              <a:buNone/>
              <a:defRPr sz="1200">
                <a:solidFill>
                  <a:schemeClr val="bg1"/>
                </a:solidFill>
                <a:latin typeface="Aptos" panose="020B0004020202020204" pitchFamily="34" charset="0"/>
              </a:defRPr>
            </a:lvl2pPr>
            <a:lvl3pPr marL="171450" indent="-171450">
              <a:defRPr sz="1200">
                <a:solidFill>
                  <a:schemeClr val="bg1"/>
                </a:solidFill>
                <a:latin typeface="Aptos" panose="020B0004020202020204" pitchFamily="34" charset="0"/>
              </a:defRPr>
            </a:lvl3pPr>
            <a:lvl4pPr>
              <a:defRPr sz="1600">
                <a:latin typeface="Futura Md BT" panose="020B0602020204020303" pitchFamily="34" charset="0"/>
              </a:defRPr>
            </a:lvl4pPr>
            <a:lvl5pPr>
              <a:defRPr sz="1600">
                <a:latin typeface="Futura Md BT" panose="020B0602020204020303"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0" name="Picture Placeholder 3">
            <a:extLst>
              <a:ext uri="{FF2B5EF4-FFF2-40B4-BE49-F238E27FC236}">
                <a16:creationId xmlns:a16="http://schemas.microsoft.com/office/drawing/2014/main" id="{B7383C19-257E-43FE-8A1D-E29BE38C6403}"/>
              </a:ext>
            </a:extLst>
          </p:cNvPr>
          <p:cNvSpPr>
            <a:spLocks noGrp="1"/>
          </p:cNvSpPr>
          <p:nvPr>
            <p:ph type="pic" sz="quarter" idx="27"/>
          </p:nvPr>
        </p:nvSpPr>
        <p:spPr>
          <a:xfrm>
            <a:off x="6329785" y="1853562"/>
            <a:ext cx="1685638" cy="1959397"/>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41" name="Text Placeholder 2">
            <a:extLst>
              <a:ext uri="{FF2B5EF4-FFF2-40B4-BE49-F238E27FC236}">
                <a16:creationId xmlns:a16="http://schemas.microsoft.com/office/drawing/2014/main" id="{55197259-8D8E-4A2D-8530-EAC557DF5EB7}"/>
              </a:ext>
            </a:extLst>
          </p:cNvPr>
          <p:cNvSpPr>
            <a:spLocks noGrp="1"/>
          </p:cNvSpPr>
          <p:nvPr>
            <p:ph type="body" sz="quarter" idx="28"/>
          </p:nvPr>
        </p:nvSpPr>
        <p:spPr>
          <a:xfrm>
            <a:off x="6329785" y="3929715"/>
            <a:ext cx="1685638" cy="2064685"/>
          </a:xfrm>
          <a:prstGeom prst="rect">
            <a:avLst/>
          </a:prstGeom>
        </p:spPr>
        <p:txBody>
          <a:bodyPr lIns="0"/>
          <a:lstStyle>
            <a:lvl1pPr marL="0" indent="0">
              <a:buNone/>
              <a:defRPr sz="1600">
                <a:solidFill>
                  <a:schemeClr val="bg1"/>
                </a:solidFill>
                <a:latin typeface="Aptos" panose="020B0004020202020204" pitchFamily="34" charset="0"/>
              </a:defRPr>
            </a:lvl1pPr>
            <a:lvl2pPr marL="0" indent="0">
              <a:spcAft>
                <a:spcPts val="1000"/>
              </a:spcAft>
              <a:buNone/>
              <a:defRPr sz="1200">
                <a:solidFill>
                  <a:schemeClr val="bg1"/>
                </a:solidFill>
                <a:latin typeface="Aptos" panose="020B0004020202020204" pitchFamily="34" charset="0"/>
              </a:defRPr>
            </a:lvl2pPr>
            <a:lvl3pPr marL="171450" indent="-171450">
              <a:tabLst/>
              <a:defRPr sz="1200">
                <a:solidFill>
                  <a:schemeClr val="bg1"/>
                </a:solidFill>
                <a:latin typeface="Aptos" panose="020B0004020202020204" pitchFamily="34" charset="0"/>
              </a:defRPr>
            </a:lvl3pPr>
            <a:lvl4pPr>
              <a:defRPr sz="1600">
                <a:latin typeface="Futura Md BT" panose="020B0602020204020303" pitchFamily="34" charset="0"/>
              </a:defRPr>
            </a:lvl4pPr>
            <a:lvl5pPr>
              <a:defRPr sz="1600">
                <a:latin typeface="Futura Md BT" panose="020B0602020204020303"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2" name="Picture Placeholder 3">
            <a:extLst>
              <a:ext uri="{FF2B5EF4-FFF2-40B4-BE49-F238E27FC236}">
                <a16:creationId xmlns:a16="http://schemas.microsoft.com/office/drawing/2014/main" id="{766291BF-F34F-44D9-8EB6-B2D36EDDFE5D}"/>
              </a:ext>
            </a:extLst>
          </p:cNvPr>
          <p:cNvSpPr>
            <a:spLocks noGrp="1"/>
          </p:cNvSpPr>
          <p:nvPr>
            <p:ph type="pic" sz="quarter" idx="29"/>
          </p:nvPr>
        </p:nvSpPr>
        <p:spPr>
          <a:xfrm>
            <a:off x="8138442" y="1853562"/>
            <a:ext cx="1685638" cy="1959397"/>
          </a:xfrm>
          <a:prstGeom prst="rect">
            <a:avLst/>
          </a:prstGeom>
          <a:noFill/>
        </p:spPr>
        <p:txBody>
          <a:bodyPr/>
          <a:lstStyle>
            <a:lvl1pPr marL="0" indent="0">
              <a:buNone/>
              <a:defRPr sz="1400">
                <a:latin typeface="Aptos" panose="020B0004020202020204" pitchFamily="34" charset="0"/>
              </a:defRPr>
            </a:lvl1pPr>
          </a:lstStyle>
          <a:p>
            <a:pPr lvl="0"/>
            <a:endParaRPr lang="en-US" noProof="0" dirty="0"/>
          </a:p>
        </p:txBody>
      </p:sp>
      <p:sp>
        <p:nvSpPr>
          <p:cNvPr id="43" name="Text Placeholder 2">
            <a:extLst>
              <a:ext uri="{FF2B5EF4-FFF2-40B4-BE49-F238E27FC236}">
                <a16:creationId xmlns:a16="http://schemas.microsoft.com/office/drawing/2014/main" id="{654D6312-7DCF-462C-A02A-B26B4F422622}"/>
              </a:ext>
            </a:extLst>
          </p:cNvPr>
          <p:cNvSpPr>
            <a:spLocks noGrp="1"/>
          </p:cNvSpPr>
          <p:nvPr>
            <p:ph type="body" sz="quarter" idx="30"/>
          </p:nvPr>
        </p:nvSpPr>
        <p:spPr>
          <a:xfrm>
            <a:off x="8138442" y="3929715"/>
            <a:ext cx="1685638" cy="2064685"/>
          </a:xfrm>
          <a:prstGeom prst="rect">
            <a:avLst/>
          </a:prstGeom>
        </p:spPr>
        <p:txBody>
          <a:bodyPr lIns="0"/>
          <a:lstStyle>
            <a:lvl1pPr marL="0" indent="0">
              <a:buNone/>
              <a:defRPr sz="1600">
                <a:solidFill>
                  <a:schemeClr val="bg1"/>
                </a:solidFill>
                <a:latin typeface="Aptos" panose="020B0004020202020204" pitchFamily="34" charset="0"/>
              </a:defRPr>
            </a:lvl1pPr>
            <a:lvl2pPr marL="0" indent="0">
              <a:spcAft>
                <a:spcPts val="1000"/>
              </a:spcAft>
              <a:buNone/>
              <a:defRPr sz="1200">
                <a:solidFill>
                  <a:schemeClr val="bg1"/>
                </a:solidFill>
                <a:latin typeface="Aptos" panose="020B0004020202020204" pitchFamily="34" charset="0"/>
              </a:defRPr>
            </a:lvl2pPr>
            <a:lvl3pPr marL="171450" indent="-171450">
              <a:defRPr sz="1200">
                <a:solidFill>
                  <a:schemeClr val="bg1"/>
                </a:solidFill>
                <a:latin typeface="Aptos" panose="020B0004020202020204" pitchFamily="34" charset="0"/>
              </a:defRPr>
            </a:lvl3pPr>
            <a:lvl4pPr>
              <a:defRPr sz="1600">
                <a:latin typeface="Futura Md BT" panose="020B0602020204020303" pitchFamily="34" charset="0"/>
              </a:defRPr>
            </a:lvl4pPr>
            <a:lvl5pPr>
              <a:defRPr sz="1600">
                <a:latin typeface="Futura Md BT" panose="020B0602020204020303"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2" name="Text Placeholder 7">
            <a:extLst>
              <a:ext uri="{FF2B5EF4-FFF2-40B4-BE49-F238E27FC236}">
                <a16:creationId xmlns:a16="http://schemas.microsoft.com/office/drawing/2014/main" id="{48CCC3A7-4644-39F6-D70B-DEEB22CD278F}"/>
              </a:ext>
            </a:extLst>
          </p:cNvPr>
          <p:cNvSpPr>
            <a:spLocks noGrp="1"/>
          </p:cNvSpPr>
          <p:nvPr>
            <p:ph type="body" sz="quarter" idx="10"/>
          </p:nvPr>
        </p:nvSpPr>
        <p:spPr>
          <a:xfrm>
            <a:off x="1507203" y="451178"/>
            <a:ext cx="6118167" cy="204183"/>
          </a:xfrm>
          <a:prstGeom prst="rect">
            <a:avLst/>
          </a:prstGeom>
        </p:spPr>
        <p:txBody>
          <a:bodyPr lIns="0" tIns="0" rIns="0" bIns="0" anchor="ctr"/>
          <a:lstStyle>
            <a:lvl1pPr marL="0" indent="0">
              <a:buNone/>
              <a:defRPr sz="1067" b="1" cap="all" spc="133" baseline="0">
                <a:solidFill>
                  <a:srgbClr val="E31936"/>
                </a:solidFill>
                <a:latin typeface="Aptos" panose="020B0004020202020204" pitchFamily="34" charset="0"/>
              </a:defRPr>
            </a:lvl1pPr>
          </a:lstStyle>
          <a:p>
            <a:pPr lvl="0"/>
            <a:r>
              <a:rPr lang="en-US" dirty="0"/>
              <a:t>Edit Master text styles</a:t>
            </a:r>
          </a:p>
        </p:txBody>
      </p:sp>
      <p:pic>
        <p:nvPicPr>
          <p:cNvPr id="5" name="Picture 7">
            <a:extLst>
              <a:ext uri="{FF2B5EF4-FFF2-40B4-BE49-F238E27FC236}">
                <a16:creationId xmlns:a16="http://schemas.microsoft.com/office/drawing/2014/main" id="{6D8EEE92-35AC-8512-CE63-E02E403E3F4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03818" y="336647"/>
            <a:ext cx="389984" cy="39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998594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9.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70.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7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74.xml"/><Relationship Id="rId2" Type="http://schemas.openxmlformats.org/officeDocument/2006/relationships/slideLayout" Target="../slideLayouts/slideLayout73.xml"/><Relationship Id="rId1" Type="http://schemas.openxmlformats.org/officeDocument/2006/relationships/slideLayout" Target="../slideLayouts/slideLayout72.xml"/><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6358029"/>
      </p:ext>
    </p:extLst>
  </p:cSld>
  <p:clrMap bg1="dk1" tx1="lt1" bg2="dk2" tx2="lt2" accent1="accent1" accent2="accent2" accent3="accent3" accent4="accent4" accent5="accent5" accent6="accent6" hlink="hlink" folHlink="folHlink"/>
  <p:sldLayoutIdLst>
    <p:sldLayoutId id="2147483686" r:id="rId1"/>
    <p:sldLayoutId id="2147483741" r:id="rId2"/>
    <p:sldLayoutId id="2147483746" r:id="rId3"/>
    <p:sldLayoutId id="2147483759" r:id="rId4"/>
    <p:sldLayoutId id="2147483731" r:id="rId5"/>
    <p:sldLayoutId id="2147483727" r:id="rId6"/>
    <p:sldLayoutId id="2147483712" r:id="rId7"/>
    <p:sldLayoutId id="2147483702" r:id="rId8"/>
    <p:sldLayoutId id="2147483709" r:id="rId9"/>
    <p:sldLayoutId id="2147483711" r:id="rId10"/>
    <p:sldLayoutId id="2147483772" r:id="rId11"/>
    <p:sldLayoutId id="2147483769" r:id="rId12"/>
    <p:sldLayoutId id="2147483765" r:id="rId13"/>
    <p:sldLayoutId id="2147483703" r:id="rId14"/>
    <p:sldLayoutId id="2147483704" r:id="rId15"/>
    <p:sldLayoutId id="2147483756" r:id="rId16"/>
    <p:sldLayoutId id="2147483733" r:id="rId17"/>
    <p:sldLayoutId id="2147483745" r:id="rId18"/>
    <p:sldLayoutId id="2147483742" r:id="rId19"/>
    <p:sldLayoutId id="2147483728" r:id="rId20"/>
    <p:sldLayoutId id="2147483744" r:id="rId21"/>
    <p:sldLayoutId id="2147483748" r:id="rId22"/>
    <p:sldLayoutId id="2147483706" r:id="rId23"/>
    <p:sldLayoutId id="2147483773" r:id="rId24"/>
    <p:sldLayoutId id="2147483768" r:id="rId25"/>
    <p:sldLayoutId id="2147483718" r:id="rId26"/>
    <p:sldLayoutId id="2147483707" r:id="rId27"/>
    <p:sldLayoutId id="2147483734" r:id="rId28"/>
    <p:sldLayoutId id="2147483758" r:id="rId29"/>
    <p:sldLayoutId id="2147483736" r:id="rId30"/>
    <p:sldLayoutId id="2147483721" r:id="rId31"/>
    <p:sldLayoutId id="2147483762" r:id="rId32"/>
    <p:sldLayoutId id="2147483763" r:id="rId33"/>
    <p:sldLayoutId id="2147483724" r:id="rId34"/>
    <p:sldLayoutId id="2147483738" r:id="rId35"/>
    <p:sldLayoutId id="2147483726" r:id="rId36"/>
    <p:sldLayoutId id="2147483757" r:id="rId37"/>
    <p:sldLayoutId id="2147483732" r:id="rId38"/>
    <p:sldLayoutId id="2147483764" r:id="rId39"/>
    <p:sldLayoutId id="2147483743" r:id="rId40"/>
    <p:sldLayoutId id="2147483774" r:id="rId41"/>
    <p:sldLayoutId id="2147483753" r:id="rId42"/>
    <p:sldLayoutId id="2147483754" r:id="rId43"/>
    <p:sldLayoutId id="2147483755" r:id="rId44"/>
    <p:sldLayoutId id="2147483739" r:id="rId45"/>
    <p:sldLayoutId id="2147483751" r:id="rId46"/>
    <p:sldLayoutId id="2147483752" r:id="rId47"/>
    <p:sldLayoutId id="2147483716" r:id="rId48"/>
    <p:sldLayoutId id="2147483713" r:id="rId49"/>
    <p:sldLayoutId id="2147483714" r:id="rId50"/>
    <p:sldLayoutId id="2147483715" r:id="rId51"/>
    <p:sldLayoutId id="2147483717" r:id="rId52"/>
    <p:sldLayoutId id="2147483737" r:id="rId53"/>
    <p:sldLayoutId id="2147483761" r:id="rId54"/>
    <p:sldLayoutId id="2147483766" r:id="rId55"/>
    <p:sldLayoutId id="2147483767" r:id="rId56"/>
    <p:sldLayoutId id="2147483710" r:id="rId57"/>
    <p:sldLayoutId id="2147483760" r:id="rId58"/>
    <p:sldLayoutId id="2147483740" r:id="rId59"/>
    <p:sldLayoutId id="2147483699" r:id="rId60"/>
    <p:sldLayoutId id="2147483700" r:id="rId61"/>
    <p:sldLayoutId id="2147483723" r:id="rId62"/>
    <p:sldLayoutId id="2147483705" r:id="rId63"/>
    <p:sldLayoutId id="2147483722" r:id="rId64"/>
    <p:sldLayoutId id="2147483720" r:id="rId65"/>
    <p:sldLayoutId id="2147483747" r:id="rId66"/>
    <p:sldLayoutId id="2147483749" r:id="rId67"/>
    <p:sldLayoutId id="2147483725" r:id="rId6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0579732"/>
      </p:ext>
    </p:extLst>
  </p:cSld>
  <p:clrMap bg1="lt1" tx1="dk1" bg2="lt2" tx2="dk2" accent1="accent1" accent2="accent2" accent3="accent3" accent4="accent4" accent5="accent5" accent6="accent6" hlink="hlink" folHlink="folHlink"/>
  <p:sldLayoutIdLst>
    <p:sldLayoutId id="2147483674"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4A73C2-CFCD-B562-613E-1EFCC040AC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CAFED5-9DD8-8D88-D5A5-9EC3D1E185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628292-0472-6850-70A1-86EEE6053A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5AC11967-644D-34B5-D800-1C289FD427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02F823C-D142-7ABB-732A-76A534F9C0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CE08F0-A927-4C11-9A87-0D145DEDDCFD}" type="slidenum">
              <a:rPr lang="en-US" smtClean="0"/>
              <a:t>‹#›</a:t>
            </a:fld>
            <a:endParaRPr lang="en-US"/>
          </a:p>
        </p:txBody>
      </p:sp>
    </p:spTree>
    <p:extLst>
      <p:ext uri="{BB962C8B-B14F-4D97-AF65-F5344CB8AC3E}">
        <p14:creationId xmlns:p14="http://schemas.microsoft.com/office/powerpoint/2010/main" val="2566996590"/>
      </p:ext>
    </p:extLst>
  </p:cSld>
  <p:clrMap bg1="lt1" tx1="dk1" bg2="lt2" tx2="dk2" accent1="accent1" accent2="accent2" accent3="accent3" accent4="accent4" accent5="accent5" accent6="accent6" hlink="hlink" folHlink="folHlink"/>
  <p:sldLayoutIdLst>
    <p:sldLayoutId id="2147483696"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030945-B91A-2E01-56B5-AFFB443E94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602BB2-9CB8-9081-ECB5-A612E8DACC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D4B9A0-AF5E-0E44-D048-4FAAFC600C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FE8B020-5CB9-4249-84FB-365EC16927E6}" type="datetimeFigureOut">
              <a:rPr lang="en-US" smtClean="0"/>
              <a:t>2/13/2025</a:t>
            </a:fld>
            <a:endParaRPr lang="en-US"/>
          </a:p>
        </p:txBody>
      </p:sp>
      <p:sp>
        <p:nvSpPr>
          <p:cNvPr id="5" name="Footer Placeholder 4">
            <a:extLst>
              <a:ext uri="{FF2B5EF4-FFF2-40B4-BE49-F238E27FC236}">
                <a16:creationId xmlns:a16="http://schemas.microsoft.com/office/drawing/2014/main" id="{A008C7B5-ACA2-C759-7707-BBCC9CB481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683AEC6-1192-0392-F964-33A8D95581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07297E2-1AEB-4081-8561-13728C8E3EFA}" type="slidenum">
              <a:rPr lang="en-US" smtClean="0"/>
              <a:t>‹#›</a:t>
            </a:fld>
            <a:endParaRPr lang="en-US"/>
          </a:p>
        </p:txBody>
      </p:sp>
    </p:spTree>
    <p:extLst>
      <p:ext uri="{BB962C8B-B14F-4D97-AF65-F5344CB8AC3E}">
        <p14:creationId xmlns:p14="http://schemas.microsoft.com/office/powerpoint/2010/main" val="3931882035"/>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392973-E3EF-7B5E-FB84-8F00C0C01C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4DDEFA-66DA-D869-1FFC-68E0909D25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BF99CA-5920-1F42-7291-5EC79C2D0B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08EACF6-4538-4187-B56F-05739085CA4F}" type="datetimeFigureOut">
              <a:rPr lang="en-US" smtClean="0"/>
              <a:t>2/13/2025</a:t>
            </a:fld>
            <a:endParaRPr lang="en-US"/>
          </a:p>
        </p:txBody>
      </p:sp>
      <p:sp>
        <p:nvSpPr>
          <p:cNvPr id="5" name="Footer Placeholder 4">
            <a:extLst>
              <a:ext uri="{FF2B5EF4-FFF2-40B4-BE49-F238E27FC236}">
                <a16:creationId xmlns:a16="http://schemas.microsoft.com/office/drawing/2014/main" id="{23C1336E-E131-07F2-07C2-DF893EC6B9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A920F26-FF91-65B5-83D7-E13D04A5FD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9A240CD-970E-4E8B-803C-EAC63745C3CD}" type="slidenum">
              <a:rPr lang="en-US" smtClean="0"/>
              <a:t>‹#›</a:t>
            </a:fld>
            <a:endParaRPr lang="en-US"/>
          </a:p>
        </p:txBody>
      </p:sp>
    </p:spTree>
    <p:extLst>
      <p:ext uri="{BB962C8B-B14F-4D97-AF65-F5344CB8AC3E}">
        <p14:creationId xmlns:p14="http://schemas.microsoft.com/office/powerpoint/2010/main" val="3990183875"/>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71.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4.xml"/><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74.xml"/><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3.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emf"/><Relationship Id="rId1" Type="http://schemas.openxmlformats.org/officeDocument/2006/relationships/slideLayout" Target="../slideLayouts/slideLayout72.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22.png"/><Relationship Id="rId1" Type="http://schemas.openxmlformats.org/officeDocument/2006/relationships/slideLayout" Target="../slideLayouts/slideLayout7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1.png"/><Relationship Id="rId1" Type="http://schemas.openxmlformats.org/officeDocument/2006/relationships/slideLayout" Target="../slideLayouts/slideLayout74.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3.png"/><Relationship Id="rId1" Type="http://schemas.openxmlformats.org/officeDocument/2006/relationships/slideLayout" Target="../slideLayouts/slideLayout74.xml"/><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6.jpeg"/><Relationship Id="rId1" Type="http://schemas.openxmlformats.org/officeDocument/2006/relationships/slideLayout" Target="../slideLayouts/slideLayout74.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7.png"/><Relationship Id="rId1" Type="http://schemas.openxmlformats.org/officeDocument/2006/relationships/slideLayout" Target="../slideLayouts/slideLayout74.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diagramColors" Target="../diagrams/colors3.xml"/><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diagramQuickStyle" Target="../diagrams/quickStyle3.xml"/><Relationship Id="rId2" Type="http://schemas.openxmlformats.org/officeDocument/2006/relationships/image" Target="../media/image22.png"/><Relationship Id="rId1" Type="http://schemas.openxmlformats.org/officeDocument/2006/relationships/slideLayout" Target="../slideLayouts/slideLayout74.xml"/><Relationship Id="rId6" Type="http://schemas.openxmlformats.org/officeDocument/2006/relationships/image" Target="../media/image41.jpeg"/><Relationship Id="rId11" Type="http://schemas.openxmlformats.org/officeDocument/2006/relationships/diagramLayout" Target="../diagrams/layout3.xml"/><Relationship Id="rId5" Type="http://schemas.openxmlformats.org/officeDocument/2006/relationships/image" Target="../media/image40.png"/><Relationship Id="rId10" Type="http://schemas.openxmlformats.org/officeDocument/2006/relationships/diagramData" Target="../diagrams/data3.xml"/><Relationship Id="rId4" Type="http://schemas.openxmlformats.org/officeDocument/2006/relationships/image" Target="../media/image39.png"/><Relationship Id="rId9" Type="http://schemas.openxmlformats.org/officeDocument/2006/relationships/image" Target="../media/image44.png"/><Relationship Id="rId14" Type="http://schemas.microsoft.com/office/2007/relationships/diagramDrawing" Target="../diagrams/drawing3.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22.png"/><Relationship Id="rId1" Type="http://schemas.openxmlformats.org/officeDocument/2006/relationships/slideLayout" Target="../slideLayouts/slideLayout7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2.png"/><Relationship Id="rId1" Type="http://schemas.openxmlformats.org/officeDocument/2006/relationships/slideLayout" Target="../slideLayouts/slideLayout74.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2.png"/><Relationship Id="rId1" Type="http://schemas.openxmlformats.org/officeDocument/2006/relationships/slideLayout" Target="../slideLayouts/slideLayout74.xml"/><Relationship Id="rId6" Type="http://schemas.openxmlformats.org/officeDocument/2006/relationships/image" Target="../media/image24.png"/><Relationship Id="rId5" Type="http://schemas.openxmlformats.org/officeDocument/2006/relationships/image" Target="../media/image54.png"/><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2.png"/><Relationship Id="rId1" Type="http://schemas.openxmlformats.org/officeDocument/2006/relationships/slideLayout" Target="../slideLayouts/slideLayout74.xml"/><Relationship Id="rId5" Type="http://schemas.openxmlformats.org/officeDocument/2006/relationships/image" Target="../media/image57.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2.png"/><Relationship Id="rId1" Type="http://schemas.openxmlformats.org/officeDocument/2006/relationships/slideLayout" Target="../slideLayouts/slideLayout74.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6.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4.xml"/><Relationship Id="rId1" Type="http://schemas.openxmlformats.org/officeDocument/2006/relationships/slideLayout" Target="../slideLayouts/slideLayout70.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70.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49A23B-E0F5-6478-0D94-B46C964840FB}"/>
              </a:ext>
            </a:extLst>
          </p:cNvPr>
          <p:cNvSpPr/>
          <p:nvPr/>
        </p:nvSpPr>
        <p:spPr>
          <a:xfrm>
            <a:off x="6991519" y="5006819"/>
            <a:ext cx="5201425" cy="1851181"/>
          </a:xfrm>
          <a:prstGeom prst="rect">
            <a:avLst/>
          </a:prstGeom>
          <a:solidFill>
            <a:srgbClr val="ECE7E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 Placeholder 24">
            <a:extLst>
              <a:ext uri="{FF2B5EF4-FFF2-40B4-BE49-F238E27FC236}">
                <a16:creationId xmlns:a16="http://schemas.microsoft.com/office/drawing/2014/main" id="{8C2F141C-2CD2-4010-8612-D08F98148350}"/>
              </a:ext>
            </a:extLst>
          </p:cNvPr>
          <p:cNvSpPr>
            <a:spLocks noGrp="1"/>
          </p:cNvSpPr>
          <p:nvPr>
            <p:ph type="body" idx="4294967295"/>
          </p:nvPr>
        </p:nvSpPr>
        <p:spPr>
          <a:xfrm>
            <a:off x="7559131" y="5793040"/>
            <a:ext cx="3839903" cy="410095"/>
          </a:xfrm>
          <a:prstGeom prst="rect">
            <a:avLst/>
          </a:prstGeom>
        </p:spPr>
        <p:txBody>
          <a:bodyPr/>
          <a:lstStyle/>
          <a:p>
            <a:pPr marL="0" indent="0" algn="l">
              <a:buNone/>
            </a:pPr>
            <a:r>
              <a:rPr lang="en-US" sz="1470" spc="50" dirty="0">
                <a:solidFill>
                  <a:schemeClr val="bg1"/>
                </a:solidFill>
                <a:latin typeface="Aptos" panose="020B0004020202020204" pitchFamily="34" charset="0"/>
              </a:rPr>
              <a:t>13 February 2025</a:t>
            </a:r>
          </a:p>
        </p:txBody>
      </p:sp>
      <p:pic>
        <p:nvPicPr>
          <p:cNvPr id="6" name="Picture 5">
            <a:extLst>
              <a:ext uri="{FF2B5EF4-FFF2-40B4-BE49-F238E27FC236}">
                <a16:creationId xmlns:a16="http://schemas.microsoft.com/office/drawing/2014/main" id="{760A5678-1E1B-2BC7-DDE6-F5A14EA0D136}"/>
              </a:ext>
            </a:extLst>
          </p:cNvPr>
          <p:cNvPicPr>
            <a:picLocks noChangeAspect="1"/>
          </p:cNvPicPr>
          <p:nvPr/>
        </p:nvPicPr>
        <p:blipFill>
          <a:blip r:embed="rId3" cstate="hqprint">
            <a:extLst>
              <a:ext uri="{28A0092B-C50C-407E-A947-70E740481C1C}">
                <a14:useLocalDpi xmlns:a14="http://schemas.microsoft.com/office/drawing/2010/main"/>
              </a:ext>
            </a:extLst>
          </a:blip>
          <a:srcRect t="824" b="824"/>
          <a:stretch/>
        </p:blipFill>
        <p:spPr>
          <a:xfrm>
            <a:off x="7633779" y="1658959"/>
            <a:ext cx="1051643" cy="393192"/>
          </a:xfrm>
          <a:prstGeom prst="rect">
            <a:avLst/>
          </a:prstGeom>
        </p:spPr>
      </p:pic>
      <p:sp>
        <p:nvSpPr>
          <p:cNvPr id="5" name="Text Placeholder 28">
            <a:extLst>
              <a:ext uri="{FF2B5EF4-FFF2-40B4-BE49-F238E27FC236}">
                <a16:creationId xmlns:a16="http://schemas.microsoft.com/office/drawing/2014/main" id="{0274F8E8-CB04-98CE-2DD2-BC0FA0E65586}"/>
              </a:ext>
            </a:extLst>
          </p:cNvPr>
          <p:cNvSpPr txBox="1">
            <a:spLocks/>
          </p:cNvSpPr>
          <p:nvPr/>
        </p:nvSpPr>
        <p:spPr>
          <a:xfrm>
            <a:off x="7513159" y="2445261"/>
            <a:ext cx="4206695" cy="21684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US" sz="2400" dirty="0">
                <a:solidFill>
                  <a:schemeClr val="bg1"/>
                </a:solidFill>
                <a:latin typeface="Aptos" panose="020B0004020202020204" pitchFamily="34" charset="0"/>
              </a:rPr>
              <a:t>City of Grand Junction</a:t>
            </a:r>
            <a:endParaRPr lang="en-US" sz="3200" dirty="0">
              <a:solidFill>
                <a:schemeClr val="bg1"/>
              </a:solidFill>
              <a:latin typeface="Aptos" panose="020B0004020202020204" pitchFamily="34" charset="0"/>
            </a:endParaRPr>
          </a:p>
          <a:p>
            <a:pPr marL="0" indent="0">
              <a:lnSpc>
                <a:spcPct val="100000"/>
              </a:lnSpc>
              <a:buFont typeface="Arial" panose="020B0604020202020204" pitchFamily="34" charset="0"/>
              <a:buNone/>
            </a:pPr>
            <a:r>
              <a:rPr lang="en-US" sz="3400" dirty="0">
                <a:solidFill>
                  <a:schemeClr val="bg1"/>
                </a:solidFill>
                <a:latin typeface="Aptos" panose="020B0004020202020204" pitchFamily="34" charset="0"/>
              </a:rPr>
              <a:t>Redevelopment of the Sawmill Site</a:t>
            </a:r>
          </a:p>
        </p:txBody>
      </p:sp>
      <p:pic>
        <p:nvPicPr>
          <p:cNvPr id="4" name="Picture 3">
            <a:extLst>
              <a:ext uri="{FF2B5EF4-FFF2-40B4-BE49-F238E27FC236}">
                <a16:creationId xmlns:a16="http://schemas.microsoft.com/office/drawing/2014/main" id="{B6325F1A-AF3D-DD9A-5A4C-E6B9165A38C9}"/>
              </a:ext>
            </a:extLst>
          </p:cNvPr>
          <p:cNvPicPr>
            <a:picLocks noChangeAspect="1"/>
          </p:cNvPicPr>
          <p:nvPr/>
        </p:nvPicPr>
        <p:blipFill>
          <a:blip r:embed="rId4">
            <a:extLst>
              <a:ext uri="{28A0092B-C50C-407E-A947-70E740481C1C}">
                <a14:useLocalDpi xmlns:a14="http://schemas.microsoft.com/office/drawing/2010/main" val="0"/>
              </a:ext>
            </a:extLst>
          </a:blip>
          <a:srcRect l="13866" r="28850"/>
          <a:stretch/>
        </p:blipFill>
        <p:spPr>
          <a:xfrm>
            <a:off x="-1" y="0"/>
            <a:ext cx="6991519" cy="6864990"/>
          </a:xfrm>
          <a:prstGeom prst="rect">
            <a:avLst/>
          </a:prstGeom>
        </p:spPr>
      </p:pic>
      <p:pic>
        <p:nvPicPr>
          <p:cNvPr id="7" name="Picture 6" descr="A blue and red logo&#10;&#10;AI-generated content may be incorrect.">
            <a:extLst>
              <a:ext uri="{FF2B5EF4-FFF2-40B4-BE49-F238E27FC236}">
                <a16:creationId xmlns:a16="http://schemas.microsoft.com/office/drawing/2014/main" id="{906CF3DA-DBFB-E28B-BD4D-068D53BFBB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92403" y="1658959"/>
            <a:ext cx="670560" cy="393192"/>
          </a:xfrm>
          <a:prstGeom prst="rect">
            <a:avLst/>
          </a:prstGeom>
        </p:spPr>
      </p:pic>
      <p:pic>
        <p:nvPicPr>
          <p:cNvPr id="11" name="Picture 10" descr="A black and red logo&#10;&#10;AI-generated content may be incorrect.">
            <a:extLst>
              <a:ext uri="{FF2B5EF4-FFF2-40B4-BE49-F238E27FC236}">
                <a16:creationId xmlns:a16="http://schemas.microsoft.com/office/drawing/2014/main" id="{927E2675-2FD7-7D57-2E90-5A494524BB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6302" y="1658959"/>
            <a:ext cx="526877" cy="39319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72001F-18C1-5CA8-F0D7-3D3DC21CC08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E8CF689-B2FD-9E34-1F41-D1C6DA374285}"/>
              </a:ext>
            </a:extLst>
          </p:cNvPr>
          <p:cNvSpPr>
            <a:spLocks noGrp="1"/>
          </p:cNvSpPr>
          <p:nvPr>
            <p:ph type="title"/>
          </p:nvPr>
        </p:nvSpPr>
        <p:spPr>
          <a:xfrm>
            <a:off x="884870" y="1230860"/>
            <a:ext cx="10373784" cy="312928"/>
          </a:xfrm>
        </p:spPr>
        <p:txBody>
          <a:bodyPr>
            <a:normAutofit fontScale="90000"/>
          </a:bodyPr>
          <a:lstStyle/>
          <a:p>
            <a:r>
              <a:rPr lang="en-US" dirty="0">
                <a:solidFill>
                  <a:schemeClr val="tx1"/>
                </a:solidFill>
              </a:rPr>
              <a:t>Site Development Strategy</a:t>
            </a:r>
          </a:p>
        </p:txBody>
      </p:sp>
      <p:sp>
        <p:nvSpPr>
          <p:cNvPr id="8" name="Text Placeholder 7">
            <a:extLst>
              <a:ext uri="{FF2B5EF4-FFF2-40B4-BE49-F238E27FC236}">
                <a16:creationId xmlns:a16="http://schemas.microsoft.com/office/drawing/2014/main" id="{2332208F-5ACE-02FD-0ED1-E4CA580ED41E}"/>
              </a:ext>
            </a:extLst>
          </p:cNvPr>
          <p:cNvSpPr>
            <a:spLocks noGrp="1"/>
          </p:cNvSpPr>
          <p:nvPr>
            <p:ph type="body" sz="quarter" idx="10"/>
          </p:nvPr>
        </p:nvSpPr>
        <p:spPr/>
        <p:txBody>
          <a:bodyPr/>
          <a:lstStyle/>
          <a:p>
            <a:r>
              <a:rPr lang="en-US" dirty="0"/>
              <a:t>SITE CONSTRAINTS</a:t>
            </a:r>
          </a:p>
        </p:txBody>
      </p:sp>
      <p:sp>
        <p:nvSpPr>
          <p:cNvPr id="16" name="Content Placeholder 6">
            <a:extLst>
              <a:ext uri="{FF2B5EF4-FFF2-40B4-BE49-F238E27FC236}">
                <a16:creationId xmlns:a16="http://schemas.microsoft.com/office/drawing/2014/main" id="{077C15CC-F3AB-D4AA-D2B0-7C2044403CF3}"/>
              </a:ext>
            </a:extLst>
          </p:cNvPr>
          <p:cNvSpPr txBox="1">
            <a:spLocks/>
          </p:cNvSpPr>
          <p:nvPr/>
        </p:nvSpPr>
        <p:spPr>
          <a:xfrm>
            <a:off x="897643" y="1793912"/>
            <a:ext cx="10379958" cy="3325085"/>
          </a:xfrm>
          <a:prstGeom prst="rect">
            <a:avLst/>
          </a:prstGeom>
        </p:spPr>
        <p:txBody>
          <a:bodyPr lIns="0"/>
          <a:lstStyle>
            <a:lvl1pPr marL="0" indent="0" algn="l" defTabSz="914400" rtl="0" eaLnBrk="1" latinLnBrk="0" hangingPunct="1">
              <a:lnSpc>
                <a:spcPct val="100000"/>
              </a:lnSpc>
              <a:spcBef>
                <a:spcPts val="900"/>
              </a:spcBef>
              <a:spcAft>
                <a:spcPts val="900"/>
              </a:spcAft>
              <a:buFont typeface="Futura Md BT" panose="020B0602020204020303" pitchFamily="34" charset="0"/>
              <a:buNone/>
              <a:defRPr sz="1600" kern="1200">
                <a:solidFill>
                  <a:schemeClr val="bg1"/>
                </a:solidFill>
                <a:latin typeface="Aptos" panose="020B0004020202020204" pitchFamily="34" charset="0"/>
                <a:ea typeface="+mn-ea"/>
                <a:cs typeface="Arial"/>
              </a:defRPr>
            </a:lvl1pPr>
            <a:lvl2pPr marL="230188" indent="-230188" algn="l" defTabSz="914400" rtl="0" eaLnBrk="1" latinLnBrk="0" hangingPunct="1">
              <a:lnSpc>
                <a:spcPct val="100000"/>
              </a:lnSpc>
              <a:spcBef>
                <a:spcPts val="0"/>
              </a:spcBef>
              <a:spcAft>
                <a:spcPts val="1467"/>
              </a:spcAft>
              <a:buFont typeface="Futura Lt BT" panose="020B0402020204020303" pitchFamily="34" charset="0"/>
              <a:buChar char="–"/>
              <a:tabLst/>
              <a:defRPr sz="1467" kern="1200">
                <a:solidFill>
                  <a:schemeClr val="bg1"/>
                </a:solidFill>
                <a:latin typeface="Aptos" panose="020B0004020202020204" pitchFamily="34" charset="0"/>
                <a:ea typeface="+mn-ea"/>
                <a:cs typeface="Arial"/>
              </a:defRPr>
            </a:lvl2pPr>
            <a:lvl3pPr marL="400050" indent="-153988" algn="l" defTabSz="914400" rtl="0" eaLnBrk="1" latinLnBrk="0" hangingPunct="1">
              <a:lnSpc>
                <a:spcPct val="100000"/>
              </a:lnSpc>
              <a:spcBef>
                <a:spcPts val="0"/>
              </a:spcBef>
              <a:spcAft>
                <a:spcPts val="900"/>
              </a:spcAft>
              <a:buFont typeface="Futura Md BT" panose="020B0602020204020303" pitchFamily="34" charset="0"/>
              <a:buChar char="-"/>
              <a:defRPr sz="1467" kern="1200">
                <a:solidFill>
                  <a:schemeClr val="bg1">
                    <a:lumMod val="85000"/>
                  </a:schemeClr>
                </a:solidFill>
                <a:latin typeface="Aptos" panose="020B0004020202020204" pitchFamily="34" charset="0"/>
                <a:ea typeface="+mn-ea"/>
                <a:cs typeface="Arial"/>
              </a:defRPr>
            </a:lvl3pPr>
            <a:lvl4pPr marL="607469" indent="-154513" algn="l" defTabSz="914400" rtl="0" eaLnBrk="1" latinLnBrk="0" hangingPunct="1">
              <a:lnSpc>
                <a:spcPct val="100000"/>
              </a:lnSpc>
              <a:spcBef>
                <a:spcPts val="0"/>
              </a:spcBef>
              <a:spcAft>
                <a:spcPts val="1467"/>
              </a:spcAft>
              <a:buFont typeface="Arial" panose="020B0604020202020204" pitchFamily="34" charset="0"/>
              <a:buChar char="•"/>
              <a:defRPr sz="1467" kern="1200">
                <a:solidFill>
                  <a:schemeClr val="bg1">
                    <a:lumMod val="85000"/>
                  </a:schemeClr>
                </a:solidFill>
                <a:latin typeface="Futura Md BT" panose="020B0602020204020303" pitchFamily="34" charset="0"/>
                <a:ea typeface="+mn-ea"/>
                <a:cs typeface="Arial"/>
              </a:defRPr>
            </a:lvl4pPr>
            <a:lvl5pPr marL="922844" indent="-160863" algn="l" defTabSz="914400" rtl="0" eaLnBrk="1" latinLnBrk="0" hangingPunct="1">
              <a:lnSpc>
                <a:spcPct val="100000"/>
              </a:lnSpc>
              <a:spcBef>
                <a:spcPts val="0"/>
              </a:spcBef>
              <a:spcAft>
                <a:spcPts val="1467"/>
              </a:spcAft>
              <a:buFont typeface="Arial" panose="020B0604020202020204" pitchFamily="34" charset="0"/>
              <a:buChar char="•"/>
              <a:defRPr sz="1467" kern="1200">
                <a:solidFill>
                  <a:schemeClr val="bg1">
                    <a:lumMod val="85000"/>
                  </a:schemeClr>
                </a:solidFill>
                <a:latin typeface="Futura Md BT" panose="020B0602020204020303" pitchFamily="34" charset="0"/>
                <a:ea typeface="+mn-ea"/>
                <a:cs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8620" indent="-285750">
              <a:spcBef>
                <a:spcPts val="0"/>
              </a:spcBef>
              <a:spcAft>
                <a:spcPts val="0"/>
              </a:spcAft>
              <a:buFontTx/>
              <a:buChar char="-"/>
            </a:pPr>
            <a:r>
              <a:rPr lang="en-US" sz="1800" dirty="0">
                <a:solidFill>
                  <a:schemeClr val="tx1"/>
                </a:solidFill>
              </a:rPr>
              <a:t>Does the DOE Covenant specifically prohibit Housing?</a:t>
            </a:r>
          </a:p>
          <a:p>
            <a:pPr marL="618808" lvl="1" indent="-285750">
              <a:spcAft>
                <a:spcPts val="0"/>
              </a:spcAft>
              <a:buFontTx/>
              <a:buChar char="-"/>
            </a:pPr>
            <a:r>
              <a:rPr lang="en-US" sz="1267" dirty="0">
                <a:solidFill>
                  <a:schemeClr val="tx1"/>
                </a:solidFill>
              </a:rPr>
              <a:t>From the Language in the document, this does not seem like the case</a:t>
            </a:r>
          </a:p>
          <a:p>
            <a:pPr marL="388620" indent="-285750">
              <a:spcBef>
                <a:spcPts val="0"/>
              </a:spcBef>
              <a:spcAft>
                <a:spcPts val="0"/>
              </a:spcAft>
              <a:buFontTx/>
              <a:buChar char="-"/>
            </a:pPr>
            <a:r>
              <a:rPr lang="en-US" sz="1800" dirty="0">
                <a:solidFill>
                  <a:schemeClr val="tx1"/>
                </a:solidFill>
              </a:rPr>
              <a:t>Keep CDPHE involved during planning for the residential locations</a:t>
            </a:r>
          </a:p>
          <a:p>
            <a:pPr marL="618808" lvl="1" indent="-285750">
              <a:spcAft>
                <a:spcPts val="0"/>
              </a:spcAft>
              <a:buFontTx/>
              <a:buChar char="-"/>
            </a:pPr>
            <a:r>
              <a:rPr lang="en-US" sz="1134" dirty="0">
                <a:solidFill>
                  <a:schemeClr val="tx1"/>
                </a:solidFill>
              </a:rPr>
              <a:t>CDPHE experience with other mine tailing sites in CO</a:t>
            </a:r>
          </a:p>
          <a:p>
            <a:pPr marL="333058" lvl="1" indent="0">
              <a:spcAft>
                <a:spcPts val="0"/>
              </a:spcAft>
              <a:buNone/>
            </a:pPr>
            <a:endParaRPr lang="en-US" sz="1134" dirty="0">
              <a:solidFill>
                <a:schemeClr val="tx1"/>
              </a:solidFill>
            </a:endParaRPr>
          </a:p>
          <a:p>
            <a:pPr marL="333058" lvl="1" indent="0">
              <a:spcAft>
                <a:spcPts val="0"/>
              </a:spcAft>
              <a:buNone/>
            </a:pPr>
            <a:r>
              <a:rPr lang="en-US" sz="2000" b="1" dirty="0">
                <a:solidFill>
                  <a:schemeClr val="tx1"/>
                </a:solidFill>
              </a:rPr>
              <a:t>	Possible CDPHE Requirements:</a:t>
            </a:r>
          </a:p>
          <a:p>
            <a:pPr marL="388620" indent="-285750">
              <a:spcBef>
                <a:spcPts val="0"/>
              </a:spcBef>
              <a:spcAft>
                <a:spcPts val="0"/>
              </a:spcAft>
              <a:buFontTx/>
              <a:buChar char="-"/>
            </a:pPr>
            <a:r>
              <a:rPr lang="en-US" sz="1800" dirty="0">
                <a:solidFill>
                  <a:schemeClr val="tx1"/>
                </a:solidFill>
              </a:rPr>
              <a:t>Phase II Environmental Site Assessment</a:t>
            </a:r>
          </a:p>
          <a:p>
            <a:pPr marL="618808" lvl="1" indent="-285750">
              <a:spcAft>
                <a:spcPts val="0"/>
              </a:spcAft>
              <a:buFontTx/>
              <a:buChar char="-"/>
            </a:pPr>
            <a:r>
              <a:rPr lang="en-US" sz="1267" dirty="0">
                <a:solidFill>
                  <a:schemeClr val="tx1"/>
                </a:solidFill>
              </a:rPr>
              <a:t>Needed to address the 3 Recognized Environmental Conditions (REC) in the Phase I report</a:t>
            </a:r>
          </a:p>
          <a:p>
            <a:pPr marL="618808" lvl="1" indent="-285750">
              <a:spcAft>
                <a:spcPts val="0"/>
              </a:spcAft>
              <a:buFontTx/>
              <a:buChar char="-"/>
            </a:pPr>
            <a:r>
              <a:rPr lang="en-US" sz="1267" dirty="0">
                <a:solidFill>
                  <a:schemeClr val="tx1"/>
                </a:solidFill>
              </a:rPr>
              <a:t>Identify possible Voluntary Cleanup concerns (residual radiation, groundwater quality, soil quality)</a:t>
            </a:r>
          </a:p>
          <a:p>
            <a:pPr marL="388620" indent="-285750">
              <a:spcBef>
                <a:spcPts val="0"/>
              </a:spcBef>
              <a:spcAft>
                <a:spcPts val="0"/>
              </a:spcAft>
              <a:buFontTx/>
              <a:buChar char="-"/>
            </a:pPr>
            <a:r>
              <a:rPr lang="en-US" sz="1800" dirty="0">
                <a:solidFill>
                  <a:schemeClr val="tx1"/>
                </a:solidFill>
              </a:rPr>
              <a:t>Other Assessments</a:t>
            </a:r>
          </a:p>
          <a:p>
            <a:pPr marL="618808" lvl="1" indent="-285750">
              <a:spcAft>
                <a:spcPts val="0"/>
              </a:spcAft>
              <a:buFontTx/>
              <a:buChar char="-"/>
            </a:pPr>
            <a:r>
              <a:rPr lang="en-US" sz="1267" dirty="0">
                <a:solidFill>
                  <a:schemeClr val="tx1"/>
                </a:solidFill>
              </a:rPr>
              <a:t>Residual surface radiation survey</a:t>
            </a:r>
          </a:p>
          <a:p>
            <a:pPr marL="618808" lvl="1" indent="-285750">
              <a:spcAft>
                <a:spcPts val="0"/>
              </a:spcAft>
              <a:buFontTx/>
              <a:buChar char="-"/>
            </a:pPr>
            <a:r>
              <a:rPr lang="en-US" sz="1267" dirty="0">
                <a:solidFill>
                  <a:schemeClr val="tx1"/>
                </a:solidFill>
              </a:rPr>
              <a:t>Confirm report that radiation values are below EPA levels</a:t>
            </a:r>
          </a:p>
          <a:p>
            <a:pPr marL="618808" lvl="1" indent="-285750">
              <a:spcAft>
                <a:spcPts val="0"/>
              </a:spcAft>
              <a:buFontTx/>
              <a:buChar char="-"/>
            </a:pPr>
            <a:r>
              <a:rPr lang="en-US" sz="1267" dirty="0">
                <a:solidFill>
                  <a:schemeClr val="tx1"/>
                </a:solidFill>
              </a:rPr>
              <a:t>Soil quality assessment</a:t>
            </a:r>
          </a:p>
          <a:p>
            <a:pPr marL="618808" lvl="1" indent="-285750">
              <a:spcAft>
                <a:spcPts val="0"/>
              </a:spcAft>
              <a:buFontTx/>
              <a:buChar char="-"/>
            </a:pPr>
            <a:r>
              <a:rPr lang="en-US" sz="1267" dirty="0">
                <a:solidFill>
                  <a:schemeClr val="tx1"/>
                </a:solidFill>
              </a:rPr>
              <a:t>Geotech borings (for pavement/foundation design as well as environmental sampling)</a:t>
            </a:r>
          </a:p>
          <a:p>
            <a:pPr marL="618808" lvl="1" indent="-285750">
              <a:spcAft>
                <a:spcPts val="0"/>
              </a:spcAft>
              <a:buFontTx/>
              <a:buChar char="-"/>
            </a:pPr>
            <a:r>
              <a:rPr lang="en-US" sz="1267" dirty="0">
                <a:solidFill>
                  <a:schemeClr val="tx1"/>
                </a:solidFill>
              </a:rPr>
              <a:t>Detailed review of historical site data from Phase I report</a:t>
            </a:r>
          </a:p>
          <a:p>
            <a:pPr marL="333058" lvl="1" indent="0">
              <a:spcAft>
                <a:spcPts val="0"/>
              </a:spcAft>
              <a:buNone/>
            </a:pPr>
            <a:endParaRPr lang="en-US" sz="1267" dirty="0">
              <a:solidFill>
                <a:schemeClr val="tx1"/>
              </a:solidFill>
            </a:endParaRPr>
          </a:p>
          <a:p>
            <a:pPr marL="333058" lvl="1" indent="0">
              <a:spcAft>
                <a:spcPts val="0"/>
              </a:spcAft>
              <a:buNone/>
            </a:pPr>
            <a:r>
              <a:rPr lang="en-US" sz="1800" dirty="0">
                <a:solidFill>
                  <a:schemeClr val="tx1"/>
                </a:solidFill>
              </a:rPr>
              <a:t>Plan B if the initial proposal is problematic</a:t>
            </a:r>
          </a:p>
          <a:p>
            <a:pPr marL="618808" lvl="1" indent="-285750">
              <a:spcAft>
                <a:spcPts val="0"/>
              </a:spcAft>
              <a:buFontTx/>
              <a:buChar char="-"/>
            </a:pPr>
            <a:endParaRPr lang="en-US" sz="1267" dirty="0">
              <a:solidFill>
                <a:schemeClr val="tx1"/>
              </a:solidFill>
            </a:endParaRPr>
          </a:p>
          <a:p>
            <a:pPr marL="333058" lvl="1" indent="0">
              <a:spcAft>
                <a:spcPts val="0"/>
              </a:spcAft>
              <a:buNone/>
            </a:pPr>
            <a:endParaRPr lang="en-US" sz="1267" dirty="0">
              <a:solidFill>
                <a:schemeClr val="tx1"/>
              </a:solidFill>
            </a:endParaRPr>
          </a:p>
          <a:p>
            <a:pPr marL="333058" lvl="1" indent="0">
              <a:spcAft>
                <a:spcPts val="0"/>
              </a:spcAft>
              <a:buNone/>
            </a:pPr>
            <a:endParaRPr lang="en-US" sz="1267" dirty="0">
              <a:solidFill>
                <a:schemeClr val="tx1"/>
              </a:solidFill>
            </a:endParaRPr>
          </a:p>
        </p:txBody>
      </p:sp>
      <p:sp>
        <p:nvSpPr>
          <p:cNvPr id="18" name="Title 2">
            <a:extLst>
              <a:ext uri="{FF2B5EF4-FFF2-40B4-BE49-F238E27FC236}">
                <a16:creationId xmlns:a16="http://schemas.microsoft.com/office/drawing/2014/main" id="{EE2BC048-572A-9B91-322E-3A062053970B}"/>
              </a:ext>
            </a:extLst>
          </p:cNvPr>
          <p:cNvSpPr txBox="1">
            <a:spLocks/>
          </p:cNvSpPr>
          <p:nvPr/>
        </p:nvSpPr>
        <p:spPr>
          <a:xfrm>
            <a:off x="897643" y="6309872"/>
            <a:ext cx="10373784" cy="312928"/>
          </a:xfrm>
          <a:prstGeom prst="rect">
            <a:avLst/>
          </a:prstGeom>
        </p:spPr>
        <p:txBody>
          <a:bodyPr lIns="0" bIns="0"/>
          <a:lstStyle>
            <a:lvl1pPr algn="l" defTabSz="914400" rtl="0" eaLnBrk="1" latinLnBrk="0" hangingPunct="1">
              <a:lnSpc>
                <a:spcPct val="90000"/>
              </a:lnSpc>
              <a:spcBef>
                <a:spcPct val="0"/>
              </a:spcBef>
              <a:buNone/>
              <a:defRPr sz="2400" kern="1200">
                <a:solidFill>
                  <a:schemeClr val="bg1"/>
                </a:solidFill>
                <a:latin typeface="Aptos" panose="020B0004020202020204" pitchFamily="34" charset="0"/>
                <a:ea typeface="+mj-ea"/>
                <a:cs typeface="+mj-cs"/>
              </a:defRPr>
            </a:lvl1pPr>
          </a:lstStyle>
          <a:p>
            <a:endParaRPr lang="en-US" sz="1100" dirty="0">
              <a:solidFill>
                <a:schemeClr val="tx1"/>
              </a:solidFill>
            </a:endParaRPr>
          </a:p>
        </p:txBody>
      </p:sp>
    </p:spTree>
    <p:extLst>
      <p:ext uri="{BB962C8B-B14F-4D97-AF65-F5344CB8AC3E}">
        <p14:creationId xmlns:p14="http://schemas.microsoft.com/office/powerpoint/2010/main" val="1638663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4965B-197C-B533-6352-C95F282B483D}"/>
            </a:ext>
          </a:extLst>
        </p:cNvPr>
        <p:cNvGrpSpPr/>
        <p:nvPr/>
      </p:nvGrpSpPr>
      <p:grpSpPr>
        <a:xfrm>
          <a:off x="0" y="0"/>
          <a:ext cx="0" cy="0"/>
          <a:chOff x="0" y="0"/>
          <a:chExt cx="0" cy="0"/>
        </a:xfrm>
      </p:grpSpPr>
      <p:pic>
        <p:nvPicPr>
          <p:cNvPr id="29" name="Picture Placeholder 28">
            <a:extLst>
              <a:ext uri="{FF2B5EF4-FFF2-40B4-BE49-F238E27FC236}">
                <a16:creationId xmlns:a16="http://schemas.microsoft.com/office/drawing/2014/main" id="{D4178250-A405-33A5-B7DF-2B7129BC58D6}"/>
              </a:ext>
            </a:extLst>
          </p:cNvPr>
          <p:cNvPicPr preferRelativeResize="0">
            <a:picLocks noGrp="1" noChangeAspect="1"/>
          </p:cNvPicPr>
          <p:nvPr>
            <p:ph type="pic" sz="quarter" idx="13"/>
          </p:nvPr>
        </p:nvPicPr>
        <p:blipFill>
          <a:blip r:embed="rId3">
            <a:extLst>
              <a:ext uri="{28A0092B-C50C-407E-A947-70E740481C1C}">
                <a14:useLocalDpi xmlns:a14="http://schemas.microsoft.com/office/drawing/2010/main" val="0"/>
              </a:ext>
            </a:extLst>
          </a:blip>
          <a:srcRect l="33525" t="10318" r="7552"/>
          <a:stretch/>
        </p:blipFill>
        <p:spPr>
          <a:xfrm>
            <a:off x="3551238" y="203200"/>
            <a:ext cx="8475662" cy="6451600"/>
          </a:xfrm>
        </p:spPr>
      </p:pic>
      <p:sp>
        <p:nvSpPr>
          <p:cNvPr id="18" name="Title 17">
            <a:extLst>
              <a:ext uri="{FF2B5EF4-FFF2-40B4-BE49-F238E27FC236}">
                <a16:creationId xmlns:a16="http://schemas.microsoft.com/office/drawing/2014/main" id="{24FAD6A2-1CC6-C8C2-730F-B00409EAE6D7}"/>
              </a:ext>
            </a:extLst>
          </p:cNvPr>
          <p:cNvSpPr>
            <a:spLocks noGrp="1"/>
          </p:cNvSpPr>
          <p:nvPr>
            <p:ph type="title"/>
          </p:nvPr>
        </p:nvSpPr>
        <p:spPr>
          <a:xfrm>
            <a:off x="903817" y="1266825"/>
            <a:ext cx="2434606" cy="312928"/>
          </a:xfrm>
        </p:spPr>
        <p:txBody>
          <a:bodyPr/>
          <a:lstStyle/>
          <a:p>
            <a:r>
              <a:rPr lang="en-US" dirty="0"/>
              <a:t>Initial Concept</a:t>
            </a:r>
          </a:p>
        </p:txBody>
      </p:sp>
      <p:sp>
        <p:nvSpPr>
          <p:cNvPr id="2" name="Content Placeholder 1">
            <a:extLst>
              <a:ext uri="{FF2B5EF4-FFF2-40B4-BE49-F238E27FC236}">
                <a16:creationId xmlns:a16="http://schemas.microsoft.com/office/drawing/2014/main" id="{B7DBF479-E451-F442-604C-E09F1B2ADCE9}"/>
              </a:ext>
            </a:extLst>
          </p:cNvPr>
          <p:cNvSpPr>
            <a:spLocks noGrp="1"/>
          </p:cNvSpPr>
          <p:nvPr>
            <p:ph idx="1"/>
          </p:nvPr>
        </p:nvSpPr>
        <p:spPr>
          <a:xfrm>
            <a:off x="903817" y="2154115"/>
            <a:ext cx="2263619" cy="3840285"/>
          </a:xfrm>
        </p:spPr>
        <p:txBody>
          <a:bodyPr/>
          <a:lstStyle/>
          <a:p>
            <a:r>
              <a:rPr lang="en-US" dirty="0"/>
              <a:t>DOE Covenants</a:t>
            </a:r>
          </a:p>
          <a:p>
            <a:pPr lvl="1"/>
            <a:r>
              <a:rPr lang="en-US" dirty="0"/>
              <a:t>“Used for Public purposes”</a:t>
            </a:r>
          </a:p>
          <a:p>
            <a:pPr lvl="2"/>
            <a:r>
              <a:rPr lang="en-US" dirty="0"/>
              <a:t>Retail </a:t>
            </a:r>
          </a:p>
          <a:p>
            <a:pPr lvl="2"/>
            <a:r>
              <a:rPr lang="en-US" dirty="0"/>
              <a:t>Food &amp; Beverage</a:t>
            </a:r>
          </a:p>
          <a:p>
            <a:pPr lvl="2"/>
            <a:r>
              <a:rPr lang="en-US" dirty="0"/>
              <a:t>Lodging</a:t>
            </a:r>
          </a:p>
          <a:p>
            <a:pPr lvl="2"/>
            <a:r>
              <a:rPr lang="en-US" dirty="0"/>
              <a:t>Focus on pedestrian spaces</a:t>
            </a:r>
          </a:p>
          <a:p>
            <a:pPr lvl="1"/>
            <a:r>
              <a:rPr lang="en-US" dirty="0"/>
              <a:t>Radon Ventilation</a:t>
            </a:r>
          </a:p>
          <a:p>
            <a:pPr lvl="2"/>
            <a:r>
              <a:rPr lang="en-US" dirty="0"/>
              <a:t>Separation of occupancies</a:t>
            </a:r>
          </a:p>
          <a:p>
            <a:pPr lvl="1"/>
            <a:endParaRPr lang="en-US" dirty="0"/>
          </a:p>
        </p:txBody>
      </p:sp>
      <p:sp>
        <p:nvSpPr>
          <p:cNvPr id="24" name="Text Placeholder 23">
            <a:extLst>
              <a:ext uri="{FF2B5EF4-FFF2-40B4-BE49-F238E27FC236}">
                <a16:creationId xmlns:a16="http://schemas.microsoft.com/office/drawing/2014/main" id="{F07E6FE8-7398-440A-1DC1-C6C5790270B7}"/>
              </a:ext>
            </a:extLst>
          </p:cNvPr>
          <p:cNvSpPr>
            <a:spLocks noGrp="1"/>
          </p:cNvSpPr>
          <p:nvPr>
            <p:ph type="body" sz="quarter" idx="10"/>
          </p:nvPr>
        </p:nvSpPr>
        <p:spPr>
          <a:xfrm>
            <a:off x="1507203" y="451178"/>
            <a:ext cx="6118167" cy="204183"/>
          </a:xfrm>
        </p:spPr>
        <p:txBody>
          <a:bodyPr/>
          <a:lstStyle/>
          <a:p>
            <a:r>
              <a:rPr lang="en-US" dirty="0"/>
              <a:t>Site constraints</a:t>
            </a:r>
          </a:p>
        </p:txBody>
      </p:sp>
    </p:spTree>
    <p:extLst>
      <p:ext uri="{BB962C8B-B14F-4D97-AF65-F5344CB8AC3E}">
        <p14:creationId xmlns:p14="http://schemas.microsoft.com/office/powerpoint/2010/main" val="1264166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30B8C-22FF-2F38-1AEB-9AD96BE18CA0}"/>
            </a:ext>
          </a:extLst>
        </p:cNvPr>
        <p:cNvGrpSpPr/>
        <p:nvPr/>
      </p:nvGrpSpPr>
      <p:grpSpPr>
        <a:xfrm>
          <a:off x="0" y="0"/>
          <a:ext cx="0" cy="0"/>
          <a:chOff x="0" y="0"/>
          <a:chExt cx="0" cy="0"/>
        </a:xfrm>
      </p:grpSpPr>
      <p:pic>
        <p:nvPicPr>
          <p:cNvPr id="6" name="Picture Placeholder 28">
            <a:extLst>
              <a:ext uri="{FF2B5EF4-FFF2-40B4-BE49-F238E27FC236}">
                <a16:creationId xmlns:a16="http://schemas.microsoft.com/office/drawing/2014/main" id="{9BDA48B9-11C3-D660-D04A-56BA3532DDFC}"/>
              </a:ext>
            </a:extLst>
          </p:cNvPr>
          <p:cNvPicPr preferRelativeResize="0">
            <a:picLocks noGrp="1" noChangeAspect="1"/>
          </p:cNvPicPr>
          <p:nvPr>
            <p:ph type="pic" sz="quarter" idx="13"/>
          </p:nvPr>
        </p:nvPicPr>
        <p:blipFill>
          <a:blip r:embed="rId3">
            <a:extLst>
              <a:ext uri="{28A0092B-C50C-407E-A947-70E740481C1C}">
                <a14:useLocalDpi xmlns:a14="http://schemas.microsoft.com/office/drawing/2010/main" val="0"/>
              </a:ext>
            </a:extLst>
          </a:blip>
          <a:srcRect l="31123" t="11059" r="52" b="1464"/>
          <a:stretch/>
        </p:blipFill>
        <p:spPr>
          <a:xfrm>
            <a:off x="3551825" y="203200"/>
            <a:ext cx="8475334" cy="6451600"/>
          </a:xfrm>
        </p:spPr>
      </p:pic>
      <p:sp>
        <p:nvSpPr>
          <p:cNvPr id="18" name="Title 17">
            <a:extLst>
              <a:ext uri="{FF2B5EF4-FFF2-40B4-BE49-F238E27FC236}">
                <a16:creationId xmlns:a16="http://schemas.microsoft.com/office/drawing/2014/main" id="{C13FD110-EE2D-5902-4973-81348A7FC8AA}"/>
              </a:ext>
            </a:extLst>
          </p:cNvPr>
          <p:cNvSpPr>
            <a:spLocks noGrp="1"/>
          </p:cNvSpPr>
          <p:nvPr>
            <p:ph type="title"/>
          </p:nvPr>
        </p:nvSpPr>
        <p:spPr/>
        <p:txBody>
          <a:bodyPr/>
          <a:lstStyle/>
          <a:p>
            <a:r>
              <a:rPr lang="en-US"/>
              <a:t>Updated Concept</a:t>
            </a:r>
            <a:endParaRPr lang="en-US" dirty="0"/>
          </a:p>
        </p:txBody>
      </p:sp>
      <p:sp>
        <p:nvSpPr>
          <p:cNvPr id="2" name="Content Placeholder 1">
            <a:extLst>
              <a:ext uri="{FF2B5EF4-FFF2-40B4-BE49-F238E27FC236}">
                <a16:creationId xmlns:a16="http://schemas.microsoft.com/office/drawing/2014/main" id="{22F8F5EA-C51E-C9CC-E628-7D2EE7C612AE}"/>
              </a:ext>
            </a:extLst>
          </p:cNvPr>
          <p:cNvSpPr>
            <a:spLocks noGrp="1"/>
          </p:cNvSpPr>
          <p:nvPr>
            <p:ph idx="1"/>
          </p:nvPr>
        </p:nvSpPr>
        <p:spPr/>
        <p:txBody>
          <a:bodyPr/>
          <a:lstStyle/>
          <a:p>
            <a:pPr marL="230188" marR="0" lvl="1" indent="-230188" algn="l" defTabSz="914400" rtl="0" eaLnBrk="1" fontAlgn="auto" latinLnBrk="0" hangingPunct="1">
              <a:lnSpc>
                <a:spcPct val="100000"/>
              </a:lnSpc>
              <a:spcBef>
                <a:spcPts val="450"/>
              </a:spcBef>
              <a:spcAft>
                <a:spcPts val="900"/>
              </a:spcAft>
              <a:buClrTx/>
              <a:buSzTx/>
              <a:buFont typeface="Futura Lt BT" panose="020B0402020204020303" pitchFamily="34" charset="0"/>
              <a:buChar char="–"/>
              <a:tabLst/>
              <a:defRPr/>
            </a:pPr>
            <a:r>
              <a:rPr lang="en-US" dirty="0"/>
              <a:t>All residential outside of Covenant areas</a:t>
            </a:r>
          </a:p>
          <a:p>
            <a:pPr marL="230188" marR="0" lvl="1" indent="-230188" algn="l" defTabSz="914400" rtl="0" eaLnBrk="1" fontAlgn="auto" latinLnBrk="0" hangingPunct="1">
              <a:lnSpc>
                <a:spcPct val="100000"/>
              </a:lnSpc>
              <a:spcBef>
                <a:spcPts val="450"/>
              </a:spcBef>
              <a:spcAft>
                <a:spcPts val="900"/>
              </a:spcAft>
              <a:buClrTx/>
              <a:buSzTx/>
              <a:buFont typeface="Futura Lt BT" panose="020B0402020204020303" pitchFamily="34" charset="0"/>
              <a:buChar char="–"/>
              <a:tabLst/>
              <a:defRPr/>
            </a:pPr>
            <a:r>
              <a:rPr lang="en-US" dirty="0"/>
              <a:t>Surface Parking to replace parking garage</a:t>
            </a:r>
          </a:p>
          <a:p>
            <a:pPr marL="230188" marR="0" lvl="1" indent="-230188" algn="l" defTabSz="914400" rtl="0" eaLnBrk="1" fontAlgn="auto" latinLnBrk="0" hangingPunct="1">
              <a:lnSpc>
                <a:spcPct val="100000"/>
              </a:lnSpc>
              <a:spcBef>
                <a:spcPts val="450"/>
              </a:spcBef>
              <a:spcAft>
                <a:spcPts val="900"/>
              </a:spcAft>
              <a:buClrTx/>
              <a:buSzTx/>
              <a:buFont typeface="Futura Lt BT" panose="020B0402020204020303" pitchFamily="34" charset="0"/>
              <a:buChar char="–"/>
              <a:tabLst/>
              <a:defRPr/>
            </a:pPr>
            <a:r>
              <a:rPr lang="en-US" dirty="0"/>
              <a:t>Retail along Winters Ave.</a:t>
            </a:r>
          </a:p>
          <a:p>
            <a:pPr marL="230188" marR="0" lvl="1" indent="-230188" algn="l" defTabSz="914400" rtl="0" eaLnBrk="1" fontAlgn="auto" latinLnBrk="0" hangingPunct="1">
              <a:lnSpc>
                <a:spcPct val="100000"/>
              </a:lnSpc>
              <a:spcBef>
                <a:spcPts val="450"/>
              </a:spcBef>
              <a:spcAft>
                <a:spcPts val="900"/>
              </a:spcAft>
              <a:buClrTx/>
              <a:buSzTx/>
              <a:buFont typeface="Futura Lt BT" panose="020B0402020204020303" pitchFamily="34" charset="0"/>
              <a:buChar char="–"/>
              <a:tabLst/>
              <a:defRPr/>
            </a:pPr>
            <a:r>
              <a:rPr lang="en-US" dirty="0"/>
              <a:t>Geotech report to determine ground water elevation – sunken field or at grade</a:t>
            </a:r>
          </a:p>
          <a:p>
            <a:pPr marL="230188" marR="0" lvl="1" indent="-230188" algn="l" defTabSz="914400" rtl="0" eaLnBrk="1" fontAlgn="auto" latinLnBrk="0" hangingPunct="1">
              <a:lnSpc>
                <a:spcPct val="100000"/>
              </a:lnSpc>
              <a:spcBef>
                <a:spcPts val="450"/>
              </a:spcBef>
              <a:spcAft>
                <a:spcPts val="900"/>
              </a:spcAft>
              <a:buClrTx/>
              <a:buSzTx/>
              <a:buFont typeface="Futura Lt BT" panose="020B0402020204020303" pitchFamily="34" charset="0"/>
              <a:buChar char="–"/>
              <a:tabLst/>
              <a:defRPr/>
            </a:pPr>
            <a:endParaRPr lang="en-US" dirty="0"/>
          </a:p>
        </p:txBody>
      </p:sp>
      <p:sp>
        <p:nvSpPr>
          <p:cNvPr id="24" name="Text Placeholder 23">
            <a:extLst>
              <a:ext uri="{FF2B5EF4-FFF2-40B4-BE49-F238E27FC236}">
                <a16:creationId xmlns:a16="http://schemas.microsoft.com/office/drawing/2014/main" id="{7F63CFA1-912F-EA6D-D4F0-303BB0B70C93}"/>
              </a:ext>
            </a:extLst>
          </p:cNvPr>
          <p:cNvSpPr>
            <a:spLocks noGrp="1"/>
          </p:cNvSpPr>
          <p:nvPr>
            <p:ph type="body" sz="quarter" idx="10"/>
          </p:nvPr>
        </p:nvSpPr>
        <p:spPr/>
        <p:txBody>
          <a:bodyPr/>
          <a:lstStyle/>
          <a:p>
            <a:r>
              <a:rPr lang="en-US"/>
              <a:t>Site constraints</a:t>
            </a:r>
            <a:endParaRPr lang="en-US" dirty="0"/>
          </a:p>
        </p:txBody>
      </p:sp>
    </p:spTree>
    <p:extLst>
      <p:ext uri="{BB962C8B-B14F-4D97-AF65-F5344CB8AC3E}">
        <p14:creationId xmlns:p14="http://schemas.microsoft.com/office/powerpoint/2010/main" val="3980921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7E712-937E-4871-2527-7A7F06170B0C}"/>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6F49B9F6-9EB4-D49C-099A-6617FF30CA9C}"/>
              </a:ext>
            </a:extLst>
          </p:cNvPr>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t="3609" b="3609"/>
          <a:stretch/>
        </p:blipFill>
        <p:spPr>
          <a:xfrm>
            <a:off x="905431" y="1685581"/>
            <a:ext cx="10378518" cy="5172418"/>
          </a:xfrm>
        </p:spPr>
      </p:pic>
      <p:sp>
        <p:nvSpPr>
          <p:cNvPr id="3" name="Rectangle 2">
            <a:extLst>
              <a:ext uri="{FF2B5EF4-FFF2-40B4-BE49-F238E27FC236}">
                <a16:creationId xmlns:a16="http://schemas.microsoft.com/office/drawing/2014/main" id="{4C0AD4E9-84F5-77F5-BD35-9F3C6A3E9698}"/>
              </a:ext>
            </a:extLst>
          </p:cNvPr>
          <p:cNvSpPr/>
          <p:nvPr/>
        </p:nvSpPr>
        <p:spPr>
          <a:xfrm>
            <a:off x="905431" y="1685581"/>
            <a:ext cx="10378518" cy="2856602"/>
          </a:xfrm>
          <a:prstGeom prst="rect">
            <a:avLst/>
          </a:prstGeom>
          <a:gradFill>
            <a:gsLst>
              <a:gs pos="0">
                <a:schemeClr val="tx2">
                  <a:lumMod val="75000"/>
                </a:schemeClr>
              </a:gs>
              <a:gs pos="100000">
                <a:schemeClr val="tx2">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 name="Text Placeholder 1">
            <a:extLst>
              <a:ext uri="{FF2B5EF4-FFF2-40B4-BE49-F238E27FC236}">
                <a16:creationId xmlns:a16="http://schemas.microsoft.com/office/drawing/2014/main" id="{A3A38D66-4607-99A5-5268-4A1D9D88536D}"/>
              </a:ext>
            </a:extLst>
          </p:cNvPr>
          <p:cNvSpPr>
            <a:spLocks noGrp="1"/>
          </p:cNvSpPr>
          <p:nvPr>
            <p:ph type="body" idx="1"/>
          </p:nvPr>
        </p:nvSpPr>
        <p:spPr>
          <a:xfrm>
            <a:off x="1753236" y="1093064"/>
            <a:ext cx="8797533" cy="1001974"/>
          </a:xfrm>
        </p:spPr>
        <p:txBody>
          <a:bodyPr/>
          <a:lstStyle/>
          <a:p>
            <a:r>
              <a:rPr lang="en-US" dirty="0"/>
              <a:t>Existing Site Conditions</a:t>
            </a:r>
          </a:p>
        </p:txBody>
      </p:sp>
    </p:spTree>
    <p:extLst>
      <p:ext uri="{BB962C8B-B14F-4D97-AF65-F5344CB8AC3E}">
        <p14:creationId xmlns:p14="http://schemas.microsoft.com/office/powerpoint/2010/main" val="2083358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7141A-2D27-2D3E-72A7-6003ECC3A997}"/>
            </a:ext>
          </a:extLst>
        </p:cNvPr>
        <p:cNvGrpSpPr/>
        <p:nvPr/>
      </p:nvGrpSpPr>
      <p:grpSpPr>
        <a:xfrm>
          <a:off x="0" y="0"/>
          <a:ext cx="0" cy="0"/>
          <a:chOff x="0" y="0"/>
          <a:chExt cx="0" cy="0"/>
        </a:xfrm>
      </p:grpSpPr>
      <p:pic>
        <p:nvPicPr>
          <p:cNvPr id="29" name="Picture Placeholder 28">
            <a:extLst>
              <a:ext uri="{FF2B5EF4-FFF2-40B4-BE49-F238E27FC236}">
                <a16:creationId xmlns:a16="http://schemas.microsoft.com/office/drawing/2014/main" id="{3202A36A-AAD6-339F-48F1-B679A97CBA7D}"/>
              </a:ext>
            </a:extLst>
          </p:cNvPr>
          <p:cNvPicPr preferRelativeResize="0">
            <a:picLocks noGrp="1" noChangeAspect="1"/>
          </p:cNvPicPr>
          <p:nvPr>
            <p:ph type="pic" sz="quarter" idx="13"/>
          </p:nvPr>
        </p:nvPicPr>
        <p:blipFill>
          <a:blip r:embed="rId3">
            <a:extLst>
              <a:ext uri="{28A0092B-C50C-407E-A947-70E740481C1C}">
                <a14:useLocalDpi xmlns:a14="http://schemas.microsoft.com/office/drawing/2010/main" val="0"/>
              </a:ext>
            </a:extLst>
          </a:blip>
          <a:srcRect l="4530" r="4530"/>
          <a:stretch/>
        </p:blipFill>
        <p:spPr>
          <a:xfrm>
            <a:off x="3551825" y="203200"/>
            <a:ext cx="8475334" cy="6451600"/>
          </a:xfrm>
          <a:ln>
            <a:noFill/>
          </a:ln>
          <a:effectLst/>
        </p:spPr>
      </p:pic>
      <p:sp>
        <p:nvSpPr>
          <p:cNvPr id="18" name="Title 17">
            <a:extLst>
              <a:ext uri="{FF2B5EF4-FFF2-40B4-BE49-F238E27FC236}">
                <a16:creationId xmlns:a16="http://schemas.microsoft.com/office/drawing/2014/main" id="{B5CED2E6-BCD5-31A7-7BD3-5D4DA9DBBA72}"/>
              </a:ext>
            </a:extLst>
          </p:cNvPr>
          <p:cNvSpPr>
            <a:spLocks noGrp="1"/>
          </p:cNvSpPr>
          <p:nvPr>
            <p:ph type="title"/>
          </p:nvPr>
        </p:nvSpPr>
        <p:spPr>
          <a:xfrm>
            <a:off x="872285" y="1266825"/>
            <a:ext cx="2663364" cy="312928"/>
          </a:xfrm>
        </p:spPr>
        <p:txBody>
          <a:bodyPr/>
          <a:lstStyle/>
          <a:p>
            <a:r>
              <a:rPr lang="en-US" dirty="0"/>
              <a:t>Known Conditions</a:t>
            </a:r>
          </a:p>
        </p:txBody>
      </p:sp>
      <p:sp>
        <p:nvSpPr>
          <p:cNvPr id="7" name="Content Placeholder 6">
            <a:extLst>
              <a:ext uri="{FF2B5EF4-FFF2-40B4-BE49-F238E27FC236}">
                <a16:creationId xmlns:a16="http://schemas.microsoft.com/office/drawing/2014/main" id="{43A6F959-7A86-8924-D5BB-307AC3973CBE}"/>
              </a:ext>
            </a:extLst>
          </p:cNvPr>
          <p:cNvSpPr>
            <a:spLocks noGrp="1"/>
          </p:cNvSpPr>
          <p:nvPr>
            <p:ph idx="1"/>
          </p:nvPr>
        </p:nvSpPr>
        <p:spPr>
          <a:xfrm>
            <a:off x="872285" y="2154115"/>
            <a:ext cx="2476311" cy="3840285"/>
          </a:xfrm>
        </p:spPr>
        <p:txBody>
          <a:bodyPr/>
          <a:lstStyle/>
          <a:p>
            <a:pPr lvl="1"/>
            <a:r>
              <a:rPr lang="en-US" dirty="0"/>
              <a:t>Water detention area - North parcel</a:t>
            </a:r>
          </a:p>
          <a:p>
            <a:pPr lvl="2"/>
            <a:r>
              <a:rPr lang="en-US" dirty="0"/>
              <a:t>Detention vault</a:t>
            </a:r>
          </a:p>
          <a:p>
            <a:pPr lvl="1"/>
            <a:r>
              <a:rPr lang="en-US" dirty="0"/>
              <a:t>Existing Structures</a:t>
            </a:r>
          </a:p>
          <a:p>
            <a:pPr lvl="1"/>
            <a:r>
              <a:rPr lang="en-US" dirty="0"/>
              <a:t>Existing Utilities</a:t>
            </a:r>
          </a:p>
          <a:p>
            <a:pPr lvl="2"/>
            <a:r>
              <a:rPr lang="en-US" dirty="0"/>
              <a:t>Locations</a:t>
            </a:r>
          </a:p>
          <a:p>
            <a:pPr marL="246062" lvl="2" indent="0">
              <a:buNone/>
            </a:pPr>
            <a:r>
              <a:rPr lang="en-US" dirty="0"/>
              <a:t>HV overhead power</a:t>
            </a:r>
          </a:p>
          <a:p>
            <a:pPr marL="246062" lvl="2" indent="0">
              <a:buNone/>
            </a:pPr>
            <a:r>
              <a:rPr lang="en-US" dirty="0"/>
              <a:t>- Relocated</a:t>
            </a:r>
          </a:p>
          <a:p>
            <a:pPr marL="246062" lvl="2" indent="0">
              <a:buNone/>
            </a:pPr>
            <a:endParaRPr lang="en-US" dirty="0"/>
          </a:p>
          <a:p>
            <a:pPr marL="246062" lvl="2" indent="0">
              <a:buNone/>
            </a:pPr>
            <a:endParaRPr lang="en-US" dirty="0"/>
          </a:p>
          <a:p>
            <a:pPr lvl="2"/>
            <a:endParaRPr lang="en-US" dirty="0"/>
          </a:p>
          <a:p>
            <a:pPr lvl="2"/>
            <a:endParaRPr lang="en-US" dirty="0"/>
          </a:p>
          <a:p>
            <a:pPr marL="246062" lvl="2" indent="0">
              <a:buNone/>
            </a:pPr>
            <a:endParaRPr lang="en-US" dirty="0"/>
          </a:p>
          <a:p>
            <a:pPr marL="246062" lvl="2" indent="0">
              <a:buNone/>
            </a:pPr>
            <a:endParaRPr lang="en-US" dirty="0"/>
          </a:p>
          <a:p>
            <a:endParaRPr lang="en-US" dirty="0"/>
          </a:p>
        </p:txBody>
      </p:sp>
      <p:sp>
        <p:nvSpPr>
          <p:cNvPr id="24" name="Text Placeholder 23">
            <a:extLst>
              <a:ext uri="{FF2B5EF4-FFF2-40B4-BE49-F238E27FC236}">
                <a16:creationId xmlns:a16="http://schemas.microsoft.com/office/drawing/2014/main" id="{0EDB96ED-509E-DCDD-02B5-53AEF1D6C15C}"/>
              </a:ext>
            </a:extLst>
          </p:cNvPr>
          <p:cNvSpPr>
            <a:spLocks noGrp="1"/>
          </p:cNvSpPr>
          <p:nvPr>
            <p:ph type="body" sz="quarter" idx="10"/>
          </p:nvPr>
        </p:nvSpPr>
        <p:spPr>
          <a:xfrm>
            <a:off x="1507203" y="451178"/>
            <a:ext cx="6118167" cy="204183"/>
          </a:xfrm>
        </p:spPr>
        <p:txBody>
          <a:bodyPr/>
          <a:lstStyle/>
          <a:p>
            <a:r>
              <a:rPr lang="en-US" dirty="0"/>
              <a:t>Existing site </a:t>
            </a:r>
            <a:br>
              <a:rPr lang="en-US" dirty="0"/>
            </a:br>
            <a:r>
              <a:rPr lang="en-US" dirty="0"/>
              <a:t>conditions</a:t>
            </a:r>
          </a:p>
        </p:txBody>
      </p:sp>
      <p:pic>
        <p:nvPicPr>
          <p:cNvPr id="3" name="Picture 2">
            <a:extLst>
              <a:ext uri="{FF2B5EF4-FFF2-40B4-BE49-F238E27FC236}">
                <a16:creationId xmlns:a16="http://schemas.microsoft.com/office/drawing/2014/main" id="{3DA20168-1BC2-D869-AF7B-11D88B1AEB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4466" y="268677"/>
            <a:ext cx="1783640" cy="1406214"/>
          </a:xfrm>
          <a:prstGeom prst="rect">
            <a:avLst/>
          </a:prstGeom>
        </p:spPr>
      </p:pic>
    </p:spTree>
    <p:extLst>
      <p:ext uri="{BB962C8B-B14F-4D97-AF65-F5344CB8AC3E}">
        <p14:creationId xmlns:p14="http://schemas.microsoft.com/office/powerpoint/2010/main" val="8378382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D37F1-FE66-8748-31A9-3BFA5B29F908}"/>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76748170-769D-F8BC-4F37-846977A6227E}"/>
              </a:ext>
            </a:extLst>
          </p:cNvPr>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t="12916" b="12916"/>
          <a:stretch/>
        </p:blipFill>
        <p:spPr>
          <a:xfrm>
            <a:off x="905431" y="1685581"/>
            <a:ext cx="10378518" cy="5172418"/>
          </a:xfrm>
        </p:spPr>
      </p:pic>
      <p:sp>
        <p:nvSpPr>
          <p:cNvPr id="3" name="Rectangle 2">
            <a:extLst>
              <a:ext uri="{FF2B5EF4-FFF2-40B4-BE49-F238E27FC236}">
                <a16:creationId xmlns:a16="http://schemas.microsoft.com/office/drawing/2014/main" id="{3DA8449B-D369-0CDB-F85F-4738DCB50EB4}"/>
              </a:ext>
            </a:extLst>
          </p:cNvPr>
          <p:cNvSpPr/>
          <p:nvPr/>
        </p:nvSpPr>
        <p:spPr>
          <a:xfrm>
            <a:off x="905431" y="1685581"/>
            <a:ext cx="10378518" cy="2856602"/>
          </a:xfrm>
          <a:prstGeom prst="rect">
            <a:avLst/>
          </a:prstGeom>
          <a:gradFill>
            <a:gsLst>
              <a:gs pos="0">
                <a:schemeClr val="accent5">
                  <a:lumMod val="75000"/>
                </a:schemeClr>
              </a:gs>
              <a:gs pos="100000">
                <a:schemeClr val="accent5">
                  <a:lumMod val="40000"/>
                  <a:lumOff val="60000"/>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 name="Text Placeholder 1">
            <a:extLst>
              <a:ext uri="{FF2B5EF4-FFF2-40B4-BE49-F238E27FC236}">
                <a16:creationId xmlns:a16="http://schemas.microsoft.com/office/drawing/2014/main" id="{6140052A-D480-25E7-305E-C2C4D68F91F9}"/>
              </a:ext>
            </a:extLst>
          </p:cNvPr>
          <p:cNvSpPr>
            <a:spLocks noGrp="1"/>
          </p:cNvSpPr>
          <p:nvPr>
            <p:ph type="body" idx="1"/>
          </p:nvPr>
        </p:nvSpPr>
        <p:spPr>
          <a:xfrm>
            <a:off x="1753236" y="1093064"/>
            <a:ext cx="8797533" cy="1001974"/>
          </a:xfrm>
        </p:spPr>
        <p:txBody>
          <a:bodyPr/>
          <a:lstStyle/>
          <a:p>
            <a:r>
              <a:rPr lang="en-US" dirty="0"/>
              <a:t>City’s Capital Investment</a:t>
            </a:r>
          </a:p>
        </p:txBody>
      </p:sp>
    </p:spTree>
    <p:extLst>
      <p:ext uri="{BB962C8B-B14F-4D97-AF65-F5344CB8AC3E}">
        <p14:creationId xmlns:p14="http://schemas.microsoft.com/office/powerpoint/2010/main" val="2597820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4868AE6-C244-143E-DCCF-1D8DEF7C0461}"/>
              </a:ext>
            </a:extLst>
          </p:cNvPr>
          <p:cNvSpPr>
            <a:spLocks noGrp="1"/>
          </p:cNvSpPr>
          <p:nvPr>
            <p:ph type="pic" sz="quarter" idx="13"/>
          </p:nvPr>
        </p:nvSpPr>
        <p:spPr>
          <a:xfrm>
            <a:off x="903817" y="1853563"/>
            <a:ext cx="10373784" cy="4140837"/>
          </a:xfrm>
        </p:spPr>
        <p:txBody>
          <a:bodyPr/>
          <a:lstStyle/>
          <a:p>
            <a:pPr marL="285750" indent="-285750">
              <a:buFontTx/>
              <a:buChar char="-"/>
            </a:pPr>
            <a:r>
              <a:rPr lang="en-US" sz="1800" dirty="0"/>
              <a:t>City involvement with overall investment</a:t>
            </a:r>
          </a:p>
          <a:p>
            <a:pPr marL="971550" lvl="1" indent="-285750">
              <a:buFontTx/>
              <a:buChar char="-"/>
            </a:pPr>
            <a:r>
              <a:rPr lang="en-US" sz="1270" dirty="0"/>
              <a:t>Development of the site and other communities needs</a:t>
            </a:r>
          </a:p>
          <a:p>
            <a:pPr marL="971550" lvl="1" indent="-285750">
              <a:buFontTx/>
              <a:buChar char="-"/>
            </a:pPr>
            <a:r>
              <a:rPr lang="en-US" sz="1270" dirty="0"/>
              <a:t>Shared vision of reimagining the Sawmill site to enhance city investment in Las Colonias Park</a:t>
            </a:r>
          </a:p>
          <a:p>
            <a:pPr marL="971550" lvl="1" indent="-285750">
              <a:buFontTx/>
              <a:buChar char="-"/>
            </a:pPr>
            <a:r>
              <a:rPr lang="en-US" sz="1270" dirty="0"/>
              <a:t>Utilization of Local, State and Federal tools / grants</a:t>
            </a:r>
          </a:p>
          <a:p>
            <a:pPr marL="971550" lvl="1" indent="-285750">
              <a:buFontTx/>
              <a:buChar char="-"/>
            </a:pPr>
            <a:r>
              <a:rPr lang="en-US" sz="1270" dirty="0"/>
              <a:t>Work with local stakeholders to build community support</a:t>
            </a:r>
          </a:p>
          <a:p>
            <a:pPr marL="285750" indent="-285750">
              <a:buFontTx/>
              <a:buChar char="-"/>
            </a:pPr>
            <a:r>
              <a:rPr lang="en-US" sz="1800" dirty="0"/>
              <a:t>Possible Public Finance tools:</a:t>
            </a:r>
          </a:p>
          <a:p>
            <a:pPr marL="971550" lvl="1" indent="-285750">
              <a:buFontTx/>
              <a:buChar char="-"/>
            </a:pPr>
            <a:r>
              <a:rPr lang="en-US" sz="1270" dirty="0"/>
              <a:t>Land Cost</a:t>
            </a:r>
          </a:p>
          <a:p>
            <a:pPr marL="971550" lvl="1" indent="-285750">
              <a:buFontTx/>
              <a:buChar char="-"/>
            </a:pPr>
            <a:r>
              <a:rPr lang="en-US" sz="1270" dirty="0"/>
              <a:t>TIF URA, BID, DDA</a:t>
            </a:r>
          </a:p>
          <a:p>
            <a:pPr marL="971550" lvl="1" indent="-285750">
              <a:buFontTx/>
              <a:buChar char="-"/>
            </a:pPr>
            <a:r>
              <a:rPr lang="en-US" sz="1270" dirty="0"/>
              <a:t>Special Districts Metro</a:t>
            </a:r>
          </a:p>
          <a:p>
            <a:pPr marL="971550" lvl="1" indent="-285750">
              <a:buFontTx/>
              <a:buChar char="-"/>
            </a:pPr>
            <a:r>
              <a:rPr lang="en-US" sz="1270" dirty="0"/>
              <a:t>Sales Tax Share Back</a:t>
            </a:r>
          </a:p>
          <a:p>
            <a:pPr marL="971550" lvl="1" indent="-285750">
              <a:buFontTx/>
              <a:buChar char="-"/>
            </a:pPr>
            <a:r>
              <a:rPr lang="en-US" sz="1270" dirty="0"/>
              <a:t>PIF, Public Improvement Fee</a:t>
            </a:r>
          </a:p>
          <a:p>
            <a:pPr marL="971550" lvl="1" indent="-285750">
              <a:buFontTx/>
              <a:buChar char="-"/>
            </a:pPr>
            <a:r>
              <a:rPr lang="en-US" sz="1270" dirty="0"/>
              <a:t>Add On PIF Tickets, Hospitality, Retail, F&amp;B</a:t>
            </a:r>
          </a:p>
          <a:p>
            <a:pPr marL="971550" lvl="1" indent="-285750">
              <a:buFontTx/>
              <a:buChar char="-"/>
            </a:pPr>
            <a:r>
              <a:rPr lang="en-US" sz="1270" dirty="0"/>
              <a:t>Hotel Tax</a:t>
            </a:r>
          </a:p>
          <a:p>
            <a:pPr marL="971550" lvl="1" indent="-285750">
              <a:buFontTx/>
              <a:buChar char="-"/>
            </a:pPr>
            <a:r>
              <a:rPr lang="en-US" sz="1270" dirty="0"/>
              <a:t>501c3 Publicly Owned Hotel</a:t>
            </a:r>
          </a:p>
          <a:p>
            <a:pPr marL="971550" lvl="1" indent="-285750">
              <a:buFontTx/>
              <a:buChar char="-"/>
            </a:pPr>
            <a:r>
              <a:rPr lang="en-US" sz="1270" dirty="0"/>
              <a:t>CPACE Mesa County</a:t>
            </a:r>
          </a:p>
          <a:p>
            <a:pPr marL="971550" lvl="1" indent="-285750">
              <a:buFontTx/>
              <a:buChar char="-"/>
            </a:pPr>
            <a:r>
              <a:rPr lang="en-US" sz="1270" dirty="0"/>
              <a:t>Philanthropy</a:t>
            </a:r>
          </a:p>
          <a:p>
            <a:pPr lvl="1" indent="0">
              <a:buNone/>
            </a:pPr>
            <a:endParaRPr lang="en-US" sz="1270" dirty="0"/>
          </a:p>
          <a:p>
            <a:pPr marL="971550" lvl="1" indent="-285750">
              <a:buFontTx/>
              <a:buChar char="-"/>
            </a:pPr>
            <a:endParaRPr lang="en-US" sz="1270" dirty="0"/>
          </a:p>
        </p:txBody>
      </p:sp>
      <p:sp>
        <p:nvSpPr>
          <p:cNvPr id="3" name="Title 2">
            <a:extLst>
              <a:ext uri="{FF2B5EF4-FFF2-40B4-BE49-F238E27FC236}">
                <a16:creationId xmlns:a16="http://schemas.microsoft.com/office/drawing/2014/main" id="{100F8EEF-57B2-AA92-8AAB-F024E33BD28A}"/>
              </a:ext>
            </a:extLst>
          </p:cNvPr>
          <p:cNvSpPr>
            <a:spLocks noGrp="1"/>
          </p:cNvSpPr>
          <p:nvPr>
            <p:ph type="title"/>
          </p:nvPr>
        </p:nvSpPr>
        <p:spPr/>
        <p:txBody>
          <a:bodyPr>
            <a:normAutofit fontScale="90000"/>
          </a:bodyPr>
          <a:lstStyle/>
          <a:p>
            <a:r>
              <a:rPr lang="en-US" dirty="0">
                <a:solidFill>
                  <a:schemeClr val="tx1"/>
                </a:solidFill>
              </a:rPr>
              <a:t>City Partnership</a:t>
            </a:r>
          </a:p>
        </p:txBody>
      </p:sp>
      <p:sp>
        <p:nvSpPr>
          <p:cNvPr id="5" name="Text Placeholder 4">
            <a:extLst>
              <a:ext uri="{FF2B5EF4-FFF2-40B4-BE49-F238E27FC236}">
                <a16:creationId xmlns:a16="http://schemas.microsoft.com/office/drawing/2014/main" id="{41CD16F5-81E1-9240-2F95-0A45661B0654}"/>
              </a:ext>
            </a:extLst>
          </p:cNvPr>
          <p:cNvSpPr>
            <a:spLocks noGrp="1"/>
          </p:cNvSpPr>
          <p:nvPr>
            <p:ph type="body" sz="quarter" idx="10"/>
          </p:nvPr>
        </p:nvSpPr>
        <p:spPr/>
        <p:txBody>
          <a:bodyPr/>
          <a:lstStyle/>
          <a:p>
            <a:r>
              <a:rPr lang="en-US" dirty="0"/>
              <a:t>City’s capital investment</a:t>
            </a:r>
          </a:p>
        </p:txBody>
      </p:sp>
    </p:spTree>
    <p:extLst>
      <p:ext uri="{BB962C8B-B14F-4D97-AF65-F5344CB8AC3E}">
        <p14:creationId xmlns:p14="http://schemas.microsoft.com/office/powerpoint/2010/main" val="404053798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49B79-2360-2D35-764B-45AC7FE1641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1018BBB-B230-707F-B1E4-AA9073C27984}"/>
              </a:ext>
            </a:extLst>
          </p:cNvPr>
          <p:cNvSpPr>
            <a:spLocks noGrp="1"/>
          </p:cNvSpPr>
          <p:nvPr>
            <p:ph type="title"/>
          </p:nvPr>
        </p:nvSpPr>
        <p:spPr>
          <a:xfrm>
            <a:off x="884870" y="1230860"/>
            <a:ext cx="10373784" cy="312928"/>
          </a:xfrm>
        </p:spPr>
        <p:txBody>
          <a:bodyPr>
            <a:normAutofit fontScale="90000"/>
          </a:bodyPr>
          <a:lstStyle/>
          <a:p>
            <a:r>
              <a:rPr lang="en-US" dirty="0">
                <a:solidFill>
                  <a:schemeClr val="tx1"/>
                </a:solidFill>
              </a:rPr>
              <a:t>Stadium Investment</a:t>
            </a:r>
          </a:p>
        </p:txBody>
      </p:sp>
      <p:sp>
        <p:nvSpPr>
          <p:cNvPr id="8" name="Text Placeholder 7">
            <a:extLst>
              <a:ext uri="{FF2B5EF4-FFF2-40B4-BE49-F238E27FC236}">
                <a16:creationId xmlns:a16="http://schemas.microsoft.com/office/drawing/2014/main" id="{7F15C508-4AA4-689E-F4B8-C966D6D81DE5}"/>
              </a:ext>
            </a:extLst>
          </p:cNvPr>
          <p:cNvSpPr>
            <a:spLocks noGrp="1"/>
          </p:cNvSpPr>
          <p:nvPr>
            <p:ph type="body" sz="quarter" idx="10"/>
          </p:nvPr>
        </p:nvSpPr>
        <p:spPr/>
        <p:txBody>
          <a:bodyPr/>
          <a:lstStyle/>
          <a:p>
            <a:r>
              <a:rPr lang="en-US" dirty="0"/>
              <a:t>City’s capital investment</a:t>
            </a:r>
          </a:p>
        </p:txBody>
      </p:sp>
      <p:sp>
        <p:nvSpPr>
          <p:cNvPr id="7" name="Content Placeholder 6">
            <a:extLst>
              <a:ext uri="{FF2B5EF4-FFF2-40B4-BE49-F238E27FC236}">
                <a16:creationId xmlns:a16="http://schemas.microsoft.com/office/drawing/2014/main" id="{C7528A4D-8939-9691-5608-FD0B06CED6FE}"/>
              </a:ext>
            </a:extLst>
          </p:cNvPr>
          <p:cNvSpPr>
            <a:spLocks noGrp="1"/>
          </p:cNvSpPr>
          <p:nvPr>
            <p:ph idx="1"/>
          </p:nvPr>
        </p:nvSpPr>
        <p:spPr>
          <a:xfrm>
            <a:off x="804766" y="1807375"/>
            <a:ext cx="2494989" cy="2512141"/>
          </a:xfrm>
        </p:spPr>
        <p:txBody>
          <a:bodyPr>
            <a:normAutofit fontScale="92500" lnSpcReduction="10000"/>
          </a:bodyPr>
          <a:lstStyle/>
          <a:p>
            <a:pPr marL="102870">
              <a:spcBef>
                <a:spcPts val="0"/>
              </a:spcBef>
              <a:spcAft>
                <a:spcPts val="0"/>
              </a:spcAft>
            </a:pPr>
            <a:r>
              <a:rPr lang="en-US" sz="1800" dirty="0">
                <a:solidFill>
                  <a:schemeClr val="tx1"/>
                </a:solidFill>
              </a:rPr>
              <a:t>Stadium Cost</a:t>
            </a:r>
          </a:p>
          <a:p>
            <a:pPr marL="102870">
              <a:spcAft>
                <a:spcPts val="800"/>
              </a:spcAft>
            </a:pPr>
            <a:r>
              <a:rPr lang="en-US" sz="1533" dirty="0">
                <a:solidFill>
                  <a:schemeClr val="tx1"/>
                </a:solidFill>
              </a:rPr>
              <a:t>$35-45m</a:t>
            </a:r>
          </a:p>
          <a:p>
            <a:pPr marL="333058" lvl="1">
              <a:spcAft>
                <a:spcPts val="0"/>
              </a:spcAft>
            </a:pPr>
            <a:r>
              <a:rPr lang="en-US" sz="1400" dirty="0">
                <a:solidFill>
                  <a:schemeClr val="tx1"/>
                </a:solidFill>
              </a:rPr>
              <a:t>Additional costs covered by special districts and other development parcels:</a:t>
            </a:r>
          </a:p>
          <a:p>
            <a:pPr marL="502920" lvl="2">
              <a:spcAft>
                <a:spcPts val="0"/>
              </a:spcAft>
            </a:pPr>
            <a:r>
              <a:rPr lang="en-US" sz="1400" dirty="0">
                <a:solidFill>
                  <a:schemeClr val="tx1"/>
                </a:solidFill>
                <a:latin typeface="Aptos" panose="020B0004020202020204" pitchFamily="34" charset="0"/>
              </a:rPr>
              <a:t>Land Acquisition</a:t>
            </a:r>
          </a:p>
          <a:p>
            <a:pPr marL="502920" lvl="2">
              <a:spcAft>
                <a:spcPts val="0"/>
              </a:spcAft>
            </a:pPr>
            <a:r>
              <a:rPr lang="en-US" sz="1400" dirty="0">
                <a:solidFill>
                  <a:schemeClr val="tx1"/>
                </a:solidFill>
                <a:latin typeface="Aptos" panose="020B0004020202020204" pitchFamily="34" charset="0"/>
              </a:rPr>
              <a:t>Utilities </a:t>
            </a:r>
          </a:p>
          <a:p>
            <a:pPr marL="502920" lvl="2">
              <a:spcAft>
                <a:spcPts val="0"/>
              </a:spcAft>
            </a:pPr>
            <a:r>
              <a:rPr lang="en-US" sz="1400" dirty="0">
                <a:solidFill>
                  <a:schemeClr val="tx1"/>
                </a:solidFill>
                <a:latin typeface="Aptos" panose="020B0004020202020204" pitchFamily="34" charset="0"/>
              </a:rPr>
              <a:t>Site work </a:t>
            </a:r>
          </a:p>
          <a:p>
            <a:pPr marL="502920" lvl="2">
              <a:spcAft>
                <a:spcPts val="0"/>
              </a:spcAft>
            </a:pPr>
            <a:r>
              <a:rPr lang="en-US" sz="1400" dirty="0">
                <a:solidFill>
                  <a:schemeClr val="tx1"/>
                </a:solidFill>
                <a:latin typeface="Aptos" panose="020B0004020202020204" pitchFamily="34" charset="0"/>
              </a:rPr>
              <a:t>Parking</a:t>
            </a:r>
          </a:p>
          <a:p>
            <a:pPr marL="502920" lvl="2">
              <a:spcAft>
                <a:spcPts val="0"/>
              </a:spcAft>
            </a:pPr>
            <a:r>
              <a:rPr lang="en-US" sz="1400" dirty="0">
                <a:solidFill>
                  <a:schemeClr val="tx1"/>
                </a:solidFill>
                <a:latin typeface="Aptos" panose="020B0004020202020204" pitchFamily="34" charset="0"/>
              </a:rPr>
              <a:t>FF&amp;E </a:t>
            </a:r>
          </a:p>
          <a:p>
            <a:pPr marL="502920" lvl="2">
              <a:spcAft>
                <a:spcPts val="0"/>
              </a:spcAft>
            </a:pPr>
            <a:r>
              <a:rPr lang="en-US" sz="1400" dirty="0">
                <a:solidFill>
                  <a:schemeClr val="tx1"/>
                </a:solidFill>
                <a:latin typeface="Aptos" panose="020B0004020202020204" pitchFamily="34" charset="0"/>
              </a:rPr>
              <a:t>Soft Costs</a:t>
            </a:r>
          </a:p>
          <a:p>
            <a:pPr marL="685800" lvl="2" indent="-285750">
              <a:buFont typeface="Arial" panose="020B0604020202020204" pitchFamily="34" charset="0"/>
              <a:buChar char="•"/>
            </a:pPr>
            <a:endParaRPr lang="en-US" dirty="0">
              <a:solidFill>
                <a:schemeClr val="tx1"/>
              </a:solidFill>
            </a:endParaRPr>
          </a:p>
          <a:p>
            <a:endParaRPr lang="en-US" dirty="0">
              <a:solidFill>
                <a:schemeClr val="tx1"/>
              </a:solidFill>
            </a:endParaRPr>
          </a:p>
        </p:txBody>
      </p:sp>
      <p:sp>
        <p:nvSpPr>
          <p:cNvPr id="16" name="Content Placeholder 6">
            <a:extLst>
              <a:ext uri="{FF2B5EF4-FFF2-40B4-BE49-F238E27FC236}">
                <a16:creationId xmlns:a16="http://schemas.microsoft.com/office/drawing/2014/main" id="{A5764ABE-6592-84E0-7B99-5D77BB60D3B2}"/>
              </a:ext>
            </a:extLst>
          </p:cNvPr>
          <p:cNvSpPr txBox="1">
            <a:spLocks/>
          </p:cNvSpPr>
          <p:nvPr/>
        </p:nvSpPr>
        <p:spPr>
          <a:xfrm>
            <a:off x="3266537" y="1793912"/>
            <a:ext cx="8011064" cy="3325085"/>
          </a:xfrm>
          <a:prstGeom prst="rect">
            <a:avLst/>
          </a:prstGeom>
        </p:spPr>
        <p:txBody>
          <a:bodyPr lIns="0"/>
          <a:lstStyle>
            <a:lvl1pPr marL="0" indent="0" algn="l" defTabSz="914400" rtl="0" eaLnBrk="1" latinLnBrk="0" hangingPunct="1">
              <a:lnSpc>
                <a:spcPct val="100000"/>
              </a:lnSpc>
              <a:spcBef>
                <a:spcPts val="900"/>
              </a:spcBef>
              <a:spcAft>
                <a:spcPts val="900"/>
              </a:spcAft>
              <a:buFont typeface="Futura Md BT" panose="020B0602020204020303" pitchFamily="34" charset="0"/>
              <a:buNone/>
              <a:defRPr sz="1600" kern="1200">
                <a:solidFill>
                  <a:schemeClr val="bg1"/>
                </a:solidFill>
                <a:latin typeface="Aptos" panose="020B0004020202020204" pitchFamily="34" charset="0"/>
                <a:ea typeface="+mn-ea"/>
                <a:cs typeface="Arial"/>
              </a:defRPr>
            </a:lvl1pPr>
            <a:lvl2pPr marL="230188" indent="-230188" algn="l" defTabSz="914400" rtl="0" eaLnBrk="1" latinLnBrk="0" hangingPunct="1">
              <a:lnSpc>
                <a:spcPct val="100000"/>
              </a:lnSpc>
              <a:spcBef>
                <a:spcPts val="0"/>
              </a:spcBef>
              <a:spcAft>
                <a:spcPts val="1467"/>
              </a:spcAft>
              <a:buFont typeface="Futura Lt BT" panose="020B0402020204020303" pitchFamily="34" charset="0"/>
              <a:buChar char="–"/>
              <a:tabLst/>
              <a:defRPr sz="1467" kern="1200">
                <a:solidFill>
                  <a:schemeClr val="bg1"/>
                </a:solidFill>
                <a:latin typeface="Aptos" panose="020B0004020202020204" pitchFamily="34" charset="0"/>
                <a:ea typeface="+mn-ea"/>
                <a:cs typeface="Arial"/>
              </a:defRPr>
            </a:lvl2pPr>
            <a:lvl3pPr marL="400050" indent="-153988" algn="l" defTabSz="914400" rtl="0" eaLnBrk="1" latinLnBrk="0" hangingPunct="1">
              <a:lnSpc>
                <a:spcPct val="100000"/>
              </a:lnSpc>
              <a:spcBef>
                <a:spcPts val="0"/>
              </a:spcBef>
              <a:spcAft>
                <a:spcPts val="900"/>
              </a:spcAft>
              <a:buFont typeface="Futura Md BT" panose="020B0602020204020303" pitchFamily="34" charset="0"/>
              <a:buChar char="-"/>
              <a:defRPr sz="1467" kern="1200">
                <a:solidFill>
                  <a:schemeClr val="bg1">
                    <a:lumMod val="85000"/>
                  </a:schemeClr>
                </a:solidFill>
                <a:latin typeface="Aptos" panose="020B0004020202020204" pitchFamily="34" charset="0"/>
                <a:ea typeface="+mn-ea"/>
                <a:cs typeface="Arial"/>
              </a:defRPr>
            </a:lvl3pPr>
            <a:lvl4pPr marL="607469" indent="-154513" algn="l" defTabSz="914400" rtl="0" eaLnBrk="1" latinLnBrk="0" hangingPunct="1">
              <a:lnSpc>
                <a:spcPct val="100000"/>
              </a:lnSpc>
              <a:spcBef>
                <a:spcPts val="0"/>
              </a:spcBef>
              <a:spcAft>
                <a:spcPts val="1467"/>
              </a:spcAft>
              <a:buFont typeface="Arial" panose="020B0604020202020204" pitchFamily="34" charset="0"/>
              <a:buChar char="•"/>
              <a:defRPr sz="1467" kern="1200">
                <a:solidFill>
                  <a:schemeClr val="bg1">
                    <a:lumMod val="85000"/>
                  </a:schemeClr>
                </a:solidFill>
                <a:latin typeface="Futura Md BT" panose="020B0602020204020303" pitchFamily="34" charset="0"/>
                <a:ea typeface="+mn-ea"/>
                <a:cs typeface="Arial"/>
              </a:defRPr>
            </a:lvl4pPr>
            <a:lvl5pPr marL="922844" indent="-160863" algn="l" defTabSz="914400" rtl="0" eaLnBrk="1" latinLnBrk="0" hangingPunct="1">
              <a:lnSpc>
                <a:spcPct val="100000"/>
              </a:lnSpc>
              <a:spcBef>
                <a:spcPts val="0"/>
              </a:spcBef>
              <a:spcAft>
                <a:spcPts val="1467"/>
              </a:spcAft>
              <a:buFont typeface="Arial" panose="020B0604020202020204" pitchFamily="34" charset="0"/>
              <a:buChar char="•"/>
              <a:defRPr sz="1467" kern="1200">
                <a:solidFill>
                  <a:schemeClr val="bg1">
                    <a:lumMod val="85000"/>
                  </a:schemeClr>
                </a:solidFill>
                <a:latin typeface="Futura Md BT" panose="020B0602020204020303" pitchFamily="34" charset="0"/>
                <a:ea typeface="+mn-ea"/>
                <a:cs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2870">
              <a:spcBef>
                <a:spcPts val="0"/>
              </a:spcBef>
              <a:spcAft>
                <a:spcPts val="0"/>
              </a:spcAft>
            </a:pPr>
            <a:r>
              <a:rPr lang="en-US" sz="1800" dirty="0">
                <a:solidFill>
                  <a:schemeClr val="tx1"/>
                </a:solidFill>
              </a:rPr>
              <a:t>Benefits</a:t>
            </a:r>
          </a:p>
          <a:p>
            <a:pPr marL="515938" lvl="1" indent="-182880">
              <a:spcBef>
                <a:spcPts val="900"/>
              </a:spcBef>
              <a:spcAft>
                <a:spcPts val="0"/>
              </a:spcAft>
              <a:buFont typeface="Arial" panose="020B0604020202020204" pitchFamily="34" charset="0"/>
              <a:buChar char="•"/>
            </a:pPr>
            <a:r>
              <a:rPr lang="en-US" sz="1400" b="1" dirty="0">
                <a:solidFill>
                  <a:schemeClr val="tx1"/>
                </a:solidFill>
              </a:rPr>
              <a:t>Economic Stimulation</a:t>
            </a:r>
            <a:r>
              <a:rPr lang="en-US" sz="1400" dirty="0">
                <a:solidFill>
                  <a:schemeClr val="tx1"/>
                </a:solidFill>
              </a:rPr>
              <a:t>: Boosts local economy through increased tourism, hospitality, and retail spending on game days and during events.</a:t>
            </a:r>
          </a:p>
          <a:p>
            <a:pPr marL="515938" lvl="1" indent="-182880">
              <a:spcAft>
                <a:spcPts val="0"/>
              </a:spcAft>
              <a:buFont typeface="Arial" panose="020B0604020202020204" pitchFamily="34" charset="0"/>
              <a:buChar char="•"/>
            </a:pPr>
            <a:r>
              <a:rPr lang="en-US" sz="1400" b="1" dirty="0">
                <a:solidFill>
                  <a:schemeClr val="tx1"/>
                </a:solidFill>
              </a:rPr>
              <a:t>Increased Tax Revenue</a:t>
            </a:r>
            <a:r>
              <a:rPr lang="en-US" sz="1400" dirty="0">
                <a:solidFill>
                  <a:schemeClr val="tx1"/>
                </a:solidFill>
              </a:rPr>
              <a:t>: Even if the stadium weren’t profitable itself, surrounding businesses benefit from increased activity, leading to higher sales and property tax revenues.</a:t>
            </a:r>
          </a:p>
          <a:p>
            <a:pPr marL="515938" lvl="1" indent="-182880">
              <a:spcAft>
                <a:spcPts val="0"/>
              </a:spcAft>
              <a:buFont typeface="Arial" panose="020B0604020202020204" pitchFamily="34" charset="0"/>
              <a:buChar char="•"/>
            </a:pPr>
            <a:r>
              <a:rPr lang="en-US" sz="1400" b="1" dirty="0">
                <a:solidFill>
                  <a:schemeClr val="tx1"/>
                </a:solidFill>
              </a:rPr>
              <a:t>Community Engagement</a:t>
            </a:r>
            <a:r>
              <a:rPr lang="en-US" sz="1400" dirty="0">
                <a:solidFill>
                  <a:schemeClr val="tx1"/>
                </a:solidFill>
              </a:rPr>
              <a:t>: Provides a venue for local events, concerts, and community gatherings, enhancing civic pride and cohesion.</a:t>
            </a:r>
          </a:p>
          <a:p>
            <a:pPr marL="515938" lvl="1" indent="-182880">
              <a:spcAft>
                <a:spcPts val="0"/>
              </a:spcAft>
              <a:buFont typeface="Arial" panose="020B0604020202020204" pitchFamily="34" charset="0"/>
              <a:buChar char="•"/>
            </a:pPr>
            <a:r>
              <a:rPr lang="en-US" sz="1400" b="1" dirty="0">
                <a:solidFill>
                  <a:schemeClr val="tx1"/>
                </a:solidFill>
              </a:rPr>
              <a:t>Boost to Local Businesses</a:t>
            </a:r>
            <a:r>
              <a:rPr lang="en-US" sz="1400" dirty="0">
                <a:solidFill>
                  <a:schemeClr val="tx1"/>
                </a:solidFill>
              </a:rPr>
              <a:t>: Restaurants, hotels, and shops in the vicinity benefit from increased foot traffic on event days.</a:t>
            </a:r>
          </a:p>
          <a:p>
            <a:pPr marL="515938" lvl="1" indent="-182880">
              <a:spcAft>
                <a:spcPts val="0"/>
              </a:spcAft>
              <a:buFont typeface="Arial" panose="020B0604020202020204" pitchFamily="34" charset="0"/>
              <a:buChar char="•"/>
            </a:pPr>
            <a:r>
              <a:rPr lang="en-US" sz="1400" b="1" dirty="0">
                <a:solidFill>
                  <a:schemeClr val="tx1"/>
                </a:solidFill>
              </a:rPr>
              <a:t>Branding and Image</a:t>
            </a:r>
            <a:r>
              <a:rPr lang="en-US" sz="1400" dirty="0">
                <a:solidFill>
                  <a:schemeClr val="tx1"/>
                </a:solidFill>
              </a:rPr>
              <a:t>: Elevates the city's national or international profile, making it more attractive for future business investments and residents. </a:t>
            </a:r>
          </a:p>
          <a:p>
            <a:pPr marL="515938" lvl="1" indent="-182880">
              <a:spcAft>
                <a:spcPts val="0"/>
              </a:spcAft>
              <a:buFont typeface="Arial" panose="020B0604020202020204" pitchFamily="34" charset="0"/>
              <a:buChar char="•"/>
            </a:pPr>
            <a:r>
              <a:rPr lang="en-US" sz="1400" b="1" dirty="0">
                <a:solidFill>
                  <a:schemeClr val="tx1"/>
                </a:solidFill>
              </a:rPr>
              <a:t>Real Estate Development</a:t>
            </a:r>
            <a:r>
              <a:rPr lang="en-US" sz="1400" dirty="0">
                <a:solidFill>
                  <a:schemeClr val="tx1"/>
                </a:solidFill>
              </a:rPr>
              <a:t>: Encourages new residential and commercial developments in surrounding areas, increasing property values and local amenities.</a:t>
            </a:r>
          </a:p>
        </p:txBody>
      </p:sp>
      <p:sp>
        <p:nvSpPr>
          <p:cNvPr id="18" name="Title 2">
            <a:extLst>
              <a:ext uri="{FF2B5EF4-FFF2-40B4-BE49-F238E27FC236}">
                <a16:creationId xmlns:a16="http://schemas.microsoft.com/office/drawing/2014/main" id="{4457BCE8-9F77-3857-1CF5-B1B062900473}"/>
              </a:ext>
            </a:extLst>
          </p:cNvPr>
          <p:cNvSpPr txBox="1">
            <a:spLocks/>
          </p:cNvSpPr>
          <p:nvPr/>
        </p:nvSpPr>
        <p:spPr>
          <a:xfrm>
            <a:off x="897643" y="6309872"/>
            <a:ext cx="10373784" cy="312928"/>
          </a:xfrm>
          <a:prstGeom prst="rect">
            <a:avLst/>
          </a:prstGeom>
        </p:spPr>
        <p:txBody>
          <a:bodyPr lIns="0" bIns="0"/>
          <a:lstStyle>
            <a:lvl1pPr algn="l" defTabSz="914400" rtl="0" eaLnBrk="1" latinLnBrk="0" hangingPunct="1">
              <a:lnSpc>
                <a:spcPct val="90000"/>
              </a:lnSpc>
              <a:spcBef>
                <a:spcPct val="0"/>
              </a:spcBef>
              <a:buNone/>
              <a:defRPr sz="2400" kern="1200">
                <a:solidFill>
                  <a:schemeClr val="bg1"/>
                </a:solidFill>
                <a:latin typeface="Aptos" panose="020B0004020202020204" pitchFamily="34" charset="0"/>
                <a:ea typeface="+mj-ea"/>
                <a:cs typeface="+mj-cs"/>
              </a:defRPr>
            </a:lvl1pPr>
          </a:lstStyle>
          <a:p>
            <a:r>
              <a:rPr lang="en-US" sz="1000" dirty="0">
                <a:solidFill>
                  <a:schemeClr val="tx1"/>
                </a:solidFill>
              </a:rPr>
              <a:t>*Pro forma </a:t>
            </a:r>
            <a:r>
              <a:rPr lang="en-US" sz="1000" b="1" dirty="0">
                <a:solidFill>
                  <a:schemeClr val="tx1"/>
                </a:solidFill>
              </a:rPr>
              <a:t>does not include debt service. </a:t>
            </a:r>
            <a:r>
              <a:rPr lang="en-US" sz="1000" dirty="0">
                <a:solidFill>
                  <a:schemeClr val="tx1"/>
                </a:solidFill>
              </a:rPr>
              <a:t>Actual financial outcome will depend on the funding strategy. Once the funding details are finalized, debt service will be added to assess the stadium’s overall profitability and financial sustainability.</a:t>
            </a:r>
            <a:endParaRPr lang="en-US" sz="1100" dirty="0">
              <a:solidFill>
                <a:schemeClr val="tx1"/>
              </a:solidFill>
            </a:endParaRPr>
          </a:p>
        </p:txBody>
      </p:sp>
      <p:pic>
        <p:nvPicPr>
          <p:cNvPr id="10" name="Picture 9">
            <a:extLst>
              <a:ext uri="{FF2B5EF4-FFF2-40B4-BE49-F238E27FC236}">
                <a16:creationId xmlns:a16="http://schemas.microsoft.com/office/drawing/2014/main" id="{8AC00B03-3448-E11A-6F77-153D1EB121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643" y="5090303"/>
            <a:ext cx="10379957" cy="1051377"/>
          </a:xfrm>
          <a:prstGeom prst="rect">
            <a:avLst/>
          </a:prstGeom>
        </p:spPr>
      </p:pic>
      <p:sp>
        <p:nvSpPr>
          <p:cNvPr id="13" name="Rectangle 12">
            <a:extLst>
              <a:ext uri="{FF2B5EF4-FFF2-40B4-BE49-F238E27FC236}">
                <a16:creationId xmlns:a16="http://schemas.microsoft.com/office/drawing/2014/main" id="{9858BFB2-7720-F826-663D-9DE73A59BBD4}"/>
              </a:ext>
            </a:extLst>
          </p:cNvPr>
          <p:cNvSpPr/>
          <p:nvPr/>
        </p:nvSpPr>
        <p:spPr>
          <a:xfrm>
            <a:off x="884870" y="5817685"/>
            <a:ext cx="10392730" cy="228600"/>
          </a:xfrm>
          <a:prstGeom prst="rect">
            <a:avLst/>
          </a:prstGeom>
          <a:solidFill>
            <a:srgbClr val="00B05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6">
            <a:extLst>
              <a:ext uri="{FF2B5EF4-FFF2-40B4-BE49-F238E27FC236}">
                <a16:creationId xmlns:a16="http://schemas.microsoft.com/office/drawing/2014/main" id="{776A500C-4B2D-1FE4-5F85-ADD94B542B6B}"/>
              </a:ext>
            </a:extLst>
          </p:cNvPr>
          <p:cNvSpPr txBox="1">
            <a:spLocks/>
          </p:cNvSpPr>
          <p:nvPr/>
        </p:nvSpPr>
        <p:spPr>
          <a:xfrm>
            <a:off x="810459" y="4826224"/>
            <a:ext cx="2576848" cy="404946"/>
          </a:xfrm>
          <a:prstGeom prst="rect">
            <a:avLst/>
          </a:prstGeom>
        </p:spPr>
        <p:txBody>
          <a:bodyPr lIns="0"/>
          <a:lstStyle>
            <a:lvl1pPr marL="0" indent="0" algn="l" defTabSz="914400" rtl="0" eaLnBrk="1" latinLnBrk="0" hangingPunct="1">
              <a:lnSpc>
                <a:spcPct val="100000"/>
              </a:lnSpc>
              <a:spcBef>
                <a:spcPts val="900"/>
              </a:spcBef>
              <a:spcAft>
                <a:spcPts val="900"/>
              </a:spcAft>
              <a:buFont typeface="Futura Md BT" panose="020B0602020204020303" pitchFamily="34" charset="0"/>
              <a:buNone/>
              <a:defRPr sz="1600" kern="1200">
                <a:solidFill>
                  <a:schemeClr val="bg1"/>
                </a:solidFill>
                <a:latin typeface="Aptos" panose="020B0004020202020204" pitchFamily="34" charset="0"/>
                <a:ea typeface="+mn-ea"/>
                <a:cs typeface="Arial"/>
              </a:defRPr>
            </a:lvl1pPr>
            <a:lvl2pPr marL="230188" indent="-230188" algn="l" defTabSz="914400" rtl="0" eaLnBrk="1" latinLnBrk="0" hangingPunct="1">
              <a:lnSpc>
                <a:spcPct val="100000"/>
              </a:lnSpc>
              <a:spcBef>
                <a:spcPts val="0"/>
              </a:spcBef>
              <a:spcAft>
                <a:spcPts val="1467"/>
              </a:spcAft>
              <a:buFont typeface="Futura Lt BT" panose="020B0402020204020303" pitchFamily="34" charset="0"/>
              <a:buChar char="–"/>
              <a:tabLst/>
              <a:defRPr sz="1467" kern="1200">
                <a:solidFill>
                  <a:schemeClr val="bg1"/>
                </a:solidFill>
                <a:latin typeface="Aptos" panose="020B0004020202020204" pitchFamily="34" charset="0"/>
                <a:ea typeface="+mn-ea"/>
                <a:cs typeface="Arial"/>
              </a:defRPr>
            </a:lvl2pPr>
            <a:lvl3pPr marL="400050" indent="-153988" algn="l" defTabSz="914400" rtl="0" eaLnBrk="1" latinLnBrk="0" hangingPunct="1">
              <a:lnSpc>
                <a:spcPct val="100000"/>
              </a:lnSpc>
              <a:spcBef>
                <a:spcPts val="0"/>
              </a:spcBef>
              <a:spcAft>
                <a:spcPts val="900"/>
              </a:spcAft>
              <a:buFont typeface="Futura Md BT" panose="020B0602020204020303" pitchFamily="34" charset="0"/>
              <a:buChar char="-"/>
              <a:defRPr sz="1467" kern="1200">
                <a:solidFill>
                  <a:schemeClr val="bg1">
                    <a:lumMod val="85000"/>
                  </a:schemeClr>
                </a:solidFill>
                <a:latin typeface="Aptos" panose="020B0004020202020204" pitchFamily="34" charset="0"/>
                <a:ea typeface="+mn-ea"/>
                <a:cs typeface="Arial"/>
              </a:defRPr>
            </a:lvl3pPr>
            <a:lvl4pPr marL="607469" indent="-154513" algn="l" defTabSz="914400" rtl="0" eaLnBrk="1" latinLnBrk="0" hangingPunct="1">
              <a:lnSpc>
                <a:spcPct val="100000"/>
              </a:lnSpc>
              <a:spcBef>
                <a:spcPts val="0"/>
              </a:spcBef>
              <a:spcAft>
                <a:spcPts val="1467"/>
              </a:spcAft>
              <a:buFont typeface="Arial" panose="020B0604020202020204" pitchFamily="34" charset="0"/>
              <a:buChar char="•"/>
              <a:defRPr sz="1467" kern="1200">
                <a:solidFill>
                  <a:schemeClr val="bg1">
                    <a:lumMod val="85000"/>
                  </a:schemeClr>
                </a:solidFill>
                <a:latin typeface="Futura Md BT" panose="020B0602020204020303" pitchFamily="34" charset="0"/>
                <a:ea typeface="+mn-ea"/>
                <a:cs typeface="Arial"/>
              </a:defRPr>
            </a:lvl4pPr>
            <a:lvl5pPr marL="922844" indent="-160863" algn="l" defTabSz="914400" rtl="0" eaLnBrk="1" latinLnBrk="0" hangingPunct="1">
              <a:lnSpc>
                <a:spcPct val="100000"/>
              </a:lnSpc>
              <a:spcBef>
                <a:spcPts val="0"/>
              </a:spcBef>
              <a:spcAft>
                <a:spcPts val="1467"/>
              </a:spcAft>
              <a:buFont typeface="Arial" panose="020B0604020202020204" pitchFamily="34" charset="0"/>
              <a:buChar char="•"/>
              <a:defRPr sz="1467" kern="1200">
                <a:solidFill>
                  <a:schemeClr val="bg1">
                    <a:lumMod val="85000"/>
                  </a:schemeClr>
                </a:solidFill>
                <a:latin typeface="Futura Md BT" panose="020B0602020204020303" pitchFamily="34" charset="0"/>
                <a:ea typeface="+mn-ea"/>
                <a:cs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2870">
              <a:spcBef>
                <a:spcPts val="0"/>
              </a:spcBef>
              <a:spcAft>
                <a:spcPts val="0"/>
              </a:spcAft>
            </a:pPr>
            <a:r>
              <a:rPr lang="en-US" sz="1800" dirty="0">
                <a:solidFill>
                  <a:schemeClr val="tx1"/>
                </a:solidFill>
              </a:rPr>
              <a:t>Stadium Pro Forma*</a:t>
            </a:r>
          </a:p>
        </p:txBody>
      </p:sp>
    </p:spTree>
    <p:extLst>
      <p:ext uri="{BB962C8B-B14F-4D97-AF65-F5344CB8AC3E}">
        <p14:creationId xmlns:p14="http://schemas.microsoft.com/office/powerpoint/2010/main" val="23087506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92D56-9B77-942C-8CB5-AD6510D2110A}"/>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037A2DCF-A37F-F312-9385-D3B9BE338474}"/>
              </a:ext>
            </a:extLst>
          </p:cNvPr>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t="8300" b="8300"/>
          <a:stretch/>
        </p:blipFill>
        <p:spPr>
          <a:xfrm>
            <a:off x="905431" y="1685581"/>
            <a:ext cx="10378518" cy="5172418"/>
          </a:xfrm>
        </p:spPr>
      </p:pic>
      <p:sp>
        <p:nvSpPr>
          <p:cNvPr id="3" name="Rectangle 2">
            <a:extLst>
              <a:ext uri="{FF2B5EF4-FFF2-40B4-BE49-F238E27FC236}">
                <a16:creationId xmlns:a16="http://schemas.microsoft.com/office/drawing/2014/main" id="{C211B1B1-7715-C952-3C95-FF50376FBA69}"/>
              </a:ext>
            </a:extLst>
          </p:cNvPr>
          <p:cNvSpPr/>
          <p:nvPr/>
        </p:nvSpPr>
        <p:spPr>
          <a:xfrm>
            <a:off x="905431" y="1685581"/>
            <a:ext cx="10378518" cy="2856602"/>
          </a:xfrm>
          <a:prstGeom prst="rect">
            <a:avLst/>
          </a:prstGeom>
          <a:gradFill>
            <a:gsLst>
              <a:gs pos="0">
                <a:schemeClr val="accent5">
                  <a:lumMod val="75000"/>
                </a:schemeClr>
              </a:gs>
              <a:gs pos="100000">
                <a:schemeClr val="accent5">
                  <a:lumMod val="40000"/>
                  <a:lumOff val="60000"/>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 name="Text Placeholder 1">
            <a:extLst>
              <a:ext uri="{FF2B5EF4-FFF2-40B4-BE49-F238E27FC236}">
                <a16:creationId xmlns:a16="http://schemas.microsoft.com/office/drawing/2014/main" id="{7603274F-FC75-37CC-0FF0-BADDCD6616A9}"/>
              </a:ext>
            </a:extLst>
          </p:cNvPr>
          <p:cNvSpPr>
            <a:spLocks noGrp="1"/>
          </p:cNvSpPr>
          <p:nvPr>
            <p:ph type="body" idx="1"/>
          </p:nvPr>
        </p:nvSpPr>
        <p:spPr>
          <a:xfrm>
            <a:off x="1753236" y="1093064"/>
            <a:ext cx="8797533" cy="1001974"/>
          </a:xfrm>
        </p:spPr>
        <p:txBody>
          <a:bodyPr/>
          <a:lstStyle/>
          <a:p>
            <a:r>
              <a:rPr lang="en-US" dirty="0"/>
              <a:t>Affordable Housing Experience &amp; Breakdown</a:t>
            </a:r>
          </a:p>
        </p:txBody>
      </p:sp>
    </p:spTree>
    <p:extLst>
      <p:ext uri="{BB962C8B-B14F-4D97-AF65-F5344CB8AC3E}">
        <p14:creationId xmlns:p14="http://schemas.microsoft.com/office/powerpoint/2010/main" val="1062719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A7438-08D1-F5D0-2A9E-457CB79DEA6F}"/>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76375E40-5E59-5757-69F5-CE0139F5AE79}"/>
              </a:ext>
            </a:extLst>
          </p:cNvPr>
          <p:cNvPicPr>
            <a:picLocks noChangeAspect="1"/>
          </p:cNvPicPr>
          <p:nvPr/>
        </p:nvPicPr>
        <p:blipFill>
          <a:blip r:embed="rId2"/>
          <a:srcRect l="4987" t="2078" r="11457" b="9822"/>
          <a:stretch/>
        </p:blipFill>
        <p:spPr>
          <a:xfrm>
            <a:off x="66010" y="1278352"/>
            <a:ext cx="3851364" cy="4772027"/>
          </a:xfrm>
          <a:prstGeom prst="rect">
            <a:avLst/>
          </a:prstGeom>
          <a:effectLst>
            <a:outerShdw blurRad="50800" dist="38100" dir="18900000" algn="bl" rotWithShape="0">
              <a:prstClr val="black">
                <a:alpha val="40000"/>
              </a:prstClr>
            </a:outerShdw>
          </a:effectLst>
        </p:spPr>
      </p:pic>
      <p:sp>
        <p:nvSpPr>
          <p:cNvPr id="2" name="TextBox 1">
            <a:extLst>
              <a:ext uri="{FF2B5EF4-FFF2-40B4-BE49-F238E27FC236}">
                <a16:creationId xmlns:a16="http://schemas.microsoft.com/office/drawing/2014/main" id="{BC95E17B-C8AD-6B4A-4840-A4AB4F559078}"/>
              </a:ext>
            </a:extLst>
          </p:cNvPr>
          <p:cNvSpPr txBox="1"/>
          <p:nvPr/>
        </p:nvSpPr>
        <p:spPr>
          <a:xfrm>
            <a:off x="1711260" y="230674"/>
            <a:ext cx="8769480" cy="461665"/>
          </a:xfrm>
          <a:prstGeom prst="rect">
            <a:avLst/>
          </a:prstGeom>
          <a:noFill/>
        </p:spPr>
        <p:txBody>
          <a:bodyPr wrap="square" rtlCol="0">
            <a:spAutoFit/>
          </a:bodyPr>
          <a:lstStyle/>
          <a:p>
            <a:r>
              <a:rPr lang="en-US" sz="2400" b="1" dirty="0"/>
              <a:t>Grand Junction Job/Housing/Population Growth</a:t>
            </a:r>
          </a:p>
        </p:txBody>
      </p:sp>
      <p:pic>
        <p:nvPicPr>
          <p:cNvPr id="7" name="Picture 6" descr="A blue and white logo&#10;&#10;Description automatically generated">
            <a:extLst>
              <a:ext uri="{FF2B5EF4-FFF2-40B4-BE49-F238E27FC236}">
                <a16:creationId xmlns:a16="http://schemas.microsoft.com/office/drawing/2014/main" id="{70DC066D-6EB9-7481-BDC4-283464AB87F7}"/>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80746" y="0"/>
            <a:ext cx="1792006" cy="2331644"/>
          </a:xfrm>
          <a:prstGeom prst="rect">
            <a:avLst/>
          </a:prstGeom>
        </p:spPr>
      </p:pic>
      <p:sp>
        <p:nvSpPr>
          <p:cNvPr id="6" name="TextBox 5">
            <a:extLst>
              <a:ext uri="{FF2B5EF4-FFF2-40B4-BE49-F238E27FC236}">
                <a16:creationId xmlns:a16="http://schemas.microsoft.com/office/drawing/2014/main" id="{79BA0F82-E4F2-80BC-9175-A7EF2BF55E5D}"/>
              </a:ext>
            </a:extLst>
          </p:cNvPr>
          <p:cNvSpPr txBox="1"/>
          <p:nvPr/>
        </p:nvSpPr>
        <p:spPr>
          <a:xfrm>
            <a:off x="8809051" y="6495426"/>
            <a:ext cx="3188318" cy="892552"/>
          </a:xfrm>
          <a:prstGeom prst="rect">
            <a:avLst/>
          </a:prstGeom>
          <a:noFill/>
        </p:spPr>
        <p:txBody>
          <a:bodyPr wrap="square" rtlCol="0">
            <a:spAutoFit/>
          </a:bodyPr>
          <a:lstStyle/>
          <a:p>
            <a:r>
              <a:rPr lang="en-US" sz="1200" dirty="0"/>
              <a:t>Source: 2025 CoStar Realty Information Inc.</a:t>
            </a:r>
          </a:p>
          <a:p>
            <a:endParaRPr lang="en-US" sz="1200" dirty="0"/>
          </a:p>
          <a:p>
            <a:endParaRPr lang="en-US" sz="1400" dirty="0"/>
          </a:p>
          <a:p>
            <a:r>
              <a:rPr lang="en-US" sz="1400" dirty="0"/>
              <a:t> </a:t>
            </a:r>
          </a:p>
        </p:txBody>
      </p:sp>
      <p:pic>
        <p:nvPicPr>
          <p:cNvPr id="17" name="Picture 16">
            <a:extLst>
              <a:ext uri="{FF2B5EF4-FFF2-40B4-BE49-F238E27FC236}">
                <a16:creationId xmlns:a16="http://schemas.microsoft.com/office/drawing/2014/main" id="{F769638B-F7E9-FC96-A191-01702DE82357}"/>
              </a:ext>
            </a:extLst>
          </p:cNvPr>
          <p:cNvPicPr>
            <a:picLocks noChangeAspect="1"/>
          </p:cNvPicPr>
          <p:nvPr/>
        </p:nvPicPr>
        <p:blipFill>
          <a:blip r:embed="rId4"/>
          <a:srcRect l="4802" t="1928" r="22243" b="11776"/>
          <a:stretch/>
        </p:blipFill>
        <p:spPr>
          <a:xfrm>
            <a:off x="8346548" y="1278352"/>
            <a:ext cx="3650821" cy="4772027"/>
          </a:xfrm>
          <a:prstGeom prst="rect">
            <a:avLst/>
          </a:prstGeom>
          <a:effectLst>
            <a:outerShdw blurRad="50800" dist="38100" dir="18900000" algn="bl" rotWithShape="0">
              <a:prstClr val="black">
                <a:alpha val="40000"/>
              </a:prstClr>
            </a:outerShdw>
          </a:effectLst>
        </p:spPr>
      </p:pic>
      <p:pic>
        <p:nvPicPr>
          <p:cNvPr id="3" name="Picture 2">
            <a:extLst>
              <a:ext uri="{FF2B5EF4-FFF2-40B4-BE49-F238E27FC236}">
                <a16:creationId xmlns:a16="http://schemas.microsoft.com/office/drawing/2014/main" id="{C0D6FE91-C4A9-0CB8-98CC-9F1A4121A78A}"/>
              </a:ext>
            </a:extLst>
          </p:cNvPr>
          <p:cNvPicPr>
            <a:picLocks noChangeAspect="1"/>
          </p:cNvPicPr>
          <p:nvPr/>
        </p:nvPicPr>
        <p:blipFill>
          <a:blip r:embed="rId5"/>
          <a:srcRect l="3989" t="2901" r="11647" b="9323"/>
          <a:stretch/>
        </p:blipFill>
        <p:spPr>
          <a:xfrm>
            <a:off x="4064130" y="1278351"/>
            <a:ext cx="4154553" cy="4772028"/>
          </a:xfrm>
          <a:prstGeom prst="rect">
            <a:avLst/>
          </a:prstGeom>
          <a:effectLst>
            <a:outerShdw blurRad="50800" dist="38100" dir="18900000" algn="bl" rotWithShape="0">
              <a:prstClr val="black">
                <a:alpha val="40000"/>
              </a:prstClr>
            </a:outerShdw>
          </a:effectLst>
        </p:spPr>
      </p:pic>
      <p:sp>
        <p:nvSpPr>
          <p:cNvPr id="4" name="TextBox 3">
            <a:extLst>
              <a:ext uri="{FF2B5EF4-FFF2-40B4-BE49-F238E27FC236}">
                <a16:creationId xmlns:a16="http://schemas.microsoft.com/office/drawing/2014/main" id="{2F4C1D37-B7B5-CCD9-BAC3-8A27665B693B}"/>
              </a:ext>
            </a:extLst>
          </p:cNvPr>
          <p:cNvSpPr txBox="1"/>
          <p:nvPr/>
        </p:nvSpPr>
        <p:spPr>
          <a:xfrm>
            <a:off x="301336" y="6050379"/>
            <a:ext cx="3304309" cy="307777"/>
          </a:xfrm>
          <a:prstGeom prst="rect">
            <a:avLst/>
          </a:prstGeom>
          <a:noFill/>
        </p:spPr>
        <p:txBody>
          <a:bodyPr wrap="square" rtlCol="0">
            <a:spAutoFit/>
          </a:bodyPr>
          <a:lstStyle/>
          <a:p>
            <a:pPr algn="ctr"/>
            <a:r>
              <a:rPr lang="en-US" sz="1400" dirty="0"/>
              <a:t>2025 Spike will Increase Demand</a:t>
            </a:r>
          </a:p>
        </p:txBody>
      </p:sp>
      <p:sp>
        <p:nvSpPr>
          <p:cNvPr id="5" name="TextBox 4">
            <a:extLst>
              <a:ext uri="{FF2B5EF4-FFF2-40B4-BE49-F238E27FC236}">
                <a16:creationId xmlns:a16="http://schemas.microsoft.com/office/drawing/2014/main" id="{10605CCF-8E2C-E3B6-1BE3-3316DBF47CAC}"/>
              </a:ext>
            </a:extLst>
          </p:cNvPr>
          <p:cNvSpPr txBox="1"/>
          <p:nvPr/>
        </p:nvSpPr>
        <p:spPr>
          <a:xfrm>
            <a:off x="4443845" y="6050379"/>
            <a:ext cx="3304309" cy="307777"/>
          </a:xfrm>
          <a:prstGeom prst="rect">
            <a:avLst/>
          </a:prstGeom>
          <a:noFill/>
        </p:spPr>
        <p:txBody>
          <a:bodyPr wrap="square" rtlCol="0">
            <a:spAutoFit/>
          </a:bodyPr>
          <a:lstStyle/>
          <a:p>
            <a:pPr algn="ctr"/>
            <a:r>
              <a:rPr lang="en-US" sz="1400" dirty="0"/>
              <a:t>MKT Deliveries this year but, then…</a:t>
            </a:r>
          </a:p>
        </p:txBody>
      </p:sp>
      <p:sp>
        <p:nvSpPr>
          <p:cNvPr id="8" name="TextBox 7">
            <a:extLst>
              <a:ext uri="{FF2B5EF4-FFF2-40B4-BE49-F238E27FC236}">
                <a16:creationId xmlns:a16="http://schemas.microsoft.com/office/drawing/2014/main" id="{03EBDBEF-9BBC-21D9-DE0A-FFA58EAF9459}"/>
              </a:ext>
            </a:extLst>
          </p:cNvPr>
          <p:cNvSpPr txBox="1"/>
          <p:nvPr/>
        </p:nvSpPr>
        <p:spPr>
          <a:xfrm>
            <a:off x="8586355" y="6050378"/>
            <a:ext cx="3304309" cy="307777"/>
          </a:xfrm>
          <a:prstGeom prst="rect">
            <a:avLst/>
          </a:prstGeom>
          <a:noFill/>
        </p:spPr>
        <p:txBody>
          <a:bodyPr wrap="square" rtlCol="0">
            <a:spAutoFit/>
          </a:bodyPr>
          <a:lstStyle/>
          <a:p>
            <a:pPr algn="ctr"/>
            <a:r>
              <a:rPr lang="en-US" sz="1400" dirty="0"/>
              <a:t>Population is back on the rise</a:t>
            </a:r>
          </a:p>
        </p:txBody>
      </p:sp>
    </p:spTree>
    <p:extLst>
      <p:ext uri="{BB962C8B-B14F-4D97-AF65-F5344CB8AC3E}">
        <p14:creationId xmlns:p14="http://schemas.microsoft.com/office/powerpoint/2010/main" val="43730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2">
            <a:extLst>
              <a:ext uri="{FF2B5EF4-FFF2-40B4-BE49-F238E27FC236}">
                <a16:creationId xmlns:a16="http://schemas.microsoft.com/office/drawing/2014/main" id="{9EA3261A-7E93-52F7-A59B-90CD2C1D8198}"/>
              </a:ext>
            </a:extLst>
          </p:cNvPr>
          <p:cNvSpPr txBox="1">
            <a:spLocks/>
          </p:cNvSpPr>
          <p:nvPr/>
        </p:nvSpPr>
        <p:spPr>
          <a:xfrm>
            <a:off x="7633779" y="1068498"/>
            <a:ext cx="4663830" cy="1001974"/>
          </a:xfrm>
          <a:prstGeom prst="rect">
            <a:avLst/>
          </a:prstGeom>
        </p:spPr>
        <p:txBody>
          <a:bodyPr lIns="0"/>
          <a:lstStyle>
            <a:lvl1pPr marL="0" indent="0" algn="r" defTabSz="914400" rtl="0" eaLnBrk="1" latinLnBrk="0" hangingPunct="1">
              <a:lnSpc>
                <a:spcPct val="100000"/>
              </a:lnSpc>
              <a:spcBef>
                <a:spcPts val="0"/>
              </a:spcBef>
              <a:spcAft>
                <a:spcPts val="1467"/>
              </a:spcAft>
              <a:buFont typeface="Arial" panose="020B0604020202020204" pitchFamily="34" charset="0"/>
              <a:buNone/>
              <a:defRPr sz="2600" b="1" i="0" kern="1200" cap="all" spc="400" baseline="0">
                <a:solidFill>
                  <a:srgbClr val="52845A"/>
                </a:solidFill>
                <a:latin typeface="Futura Md BT" panose="020B0602020204020303" pitchFamily="34" charset="0"/>
                <a:ea typeface="+mn-ea"/>
                <a:cs typeface="Arial"/>
              </a:defRPr>
            </a:lvl1pPr>
            <a:lvl2pPr marL="853111" indent="0" algn="l" defTabSz="914400" rtl="0" eaLnBrk="1" latinLnBrk="0" hangingPunct="1">
              <a:lnSpc>
                <a:spcPct val="100000"/>
              </a:lnSpc>
              <a:spcBef>
                <a:spcPts val="0"/>
              </a:spcBef>
              <a:spcAft>
                <a:spcPts val="1467"/>
              </a:spcAft>
              <a:buFont typeface="Arial" panose="020B0604020202020204" pitchFamily="34" charset="0"/>
              <a:buNone/>
              <a:tabLst/>
              <a:defRPr sz="3333" kern="1200">
                <a:solidFill>
                  <a:schemeClr val="bg1"/>
                </a:solidFill>
                <a:latin typeface="Futura Lt BT" panose="020B0402020204020303" pitchFamily="34" charset="0"/>
                <a:ea typeface="+mn-ea"/>
                <a:cs typeface="Arial"/>
              </a:defRPr>
            </a:lvl2pPr>
            <a:lvl3pPr marL="1706221" indent="0" algn="l" defTabSz="914400" rtl="0" eaLnBrk="1" latinLnBrk="0" hangingPunct="1">
              <a:lnSpc>
                <a:spcPct val="100000"/>
              </a:lnSpc>
              <a:spcBef>
                <a:spcPts val="0"/>
              </a:spcBef>
              <a:spcAft>
                <a:spcPts val="1467"/>
              </a:spcAft>
              <a:buFont typeface="Arial" panose="020B0604020202020204" pitchFamily="34" charset="0"/>
              <a:buNone/>
              <a:defRPr sz="2933" kern="1200">
                <a:solidFill>
                  <a:schemeClr val="bg1">
                    <a:lumMod val="85000"/>
                  </a:schemeClr>
                </a:solidFill>
                <a:latin typeface="Futura Md BT" panose="020B0602020204020303" pitchFamily="34" charset="0"/>
                <a:ea typeface="+mn-ea"/>
                <a:cs typeface="Arial"/>
              </a:defRPr>
            </a:lvl3pPr>
            <a:lvl4pPr marL="2559332" indent="0" algn="l" defTabSz="914400" rtl="0" eaLnBrk="1" latinLnBrk="0" hangingPunct="1">
              <a:lnSpc>
                <a:spcPct val="100000"/>
              </a:lnSpc>
              <a:spcBef>
                <a:spcPts val="0"/>
              </a:spcBef>
              <a:spcAft>
                <a:spcPts val="1467"/>
              </a:spcAft>
              <a:buFont typeface="Arial" panose="020B0604020202020204" pitchFamily="34" charset="0"/>
              <a:buNone/>
              <a:defRPr sz="2667" kern="1200">
                <a:solidFill>
                  <a:schemeClr val="bg1">
                    <a:lumMod val="85000"/>
                  </a:schemeClr>
                </a:solidFill>
                <a:latin typeface="Futura Md BT" panose="020B0602020204020303" pitchFamily="34" charset="0"/>
                <a:ea typeface="+mn-ea"/>
                <a:cs typeface="Arial"/>
              </a:defRPr>
            </a:lvl4pPr>
            <a:lvl5pPr marL="3412444" indent="0" algn="l" defTabSz="914400" rtl="0" eaLnBrk="1" latinLnBrk="0" hangingPunct="1">
              <a:lnSpc>
                <a:spcPct val="100000"/>
              </a:lnSpc>
              <a:spcBef>
                <a:spcPts val="0"/>
              </a:spcBef>
              <a:spcAft>
                <a:spcPts val="1467"/>
              </a:spcAft>
              <a:buFont typeface="Arial" panose="020B0604020202020204" pitchFamily="34" charset="0"/>
              <a:buNone/>
              <a:defRPr sz="2667" kern="1200">
                <a:solidFill>
                  <a:schemeClr val="bg1">
                    <a:lumMod val="85000"/>
                  </a:schemeClr>
                </a:solidFill>
                <a:latin typeface="Futura Md BT" panose="020B0602020204020303" pitchFamily="34" charset="0"/>
                <a:ea typeface="+mn-ea"/>
                <a:cs typeface="Arial"/>
              </a:defRPr>
            </a:lvl5pPr>
            <a:lvl6pPr marL="4265555" indent="0" algn="l" defTabSz="914400" rtl="0" eaLnBrk="1" latinLnBrk="0" hangingPunct="1">
              <a:lnSpc>
                <a:spcPct val="90000"/>
              </a:lnSpc>
              <a:spcBef>
                <a:spcPts val="500"/>
              </a:spcBef>
              <a:buFont typeface="Arial" panose="020B0604020202020204" pitchFamily="34" charset="0"/>
              <a:buNone/>
              <a:defRPr sz="2667" kern="1200">
                <a:solidFill>
                  <a:schemeClr val="tx1"/>
                </a:solidFill>
                <a:latin typeface="+mn-lt"/>
                <a:ea typeface="+mn-ea"/>
                <a:cs typeface="+mn-cs"/>
              </a:defRPr>
            </a:lvl6pPr>
            <a:lvl7pPr marL="5118669" indent="0" algn="l" defTabSz="914400" rtl="0" eaLnBrk="1" latinLnBrk="0" hangingPunct="1">
              <a:lnSpc>
                <a:spcPct val="90000"/>
              </a:lnSpc>
              <a:spcBef>
                <a:spcPts val="500"/>
              </a:spcBef>
              <a:buFont typeface="Arial" panose="020B0604020202020204" pitchFamily="34" charset="0"/>
              <a:buNone/>
              <a:defRPr sz="2667" kern="1200">
                <a:solidFill>
                  <a:schemeClr val="tx1"/>
                </a:solidFill>
                <a:latin typeface="+mn-lt"/>
                <a:ea typeface="+mn-ea"/>
                <a:cs typeface="+mn-cs"/>
              </a:defRPr>
            </a:lvl7pPr>
            <a:lvl8pPr marL="5971780" indent="0" algn="l" defTabSz="914400" rtl="0" eaLnBrk="1" latinLnBrk="0" hangingPunct="1">
              <a:lnSpc>
                <a:spcPct val="90000"/>
              </a:lnSpc>
              <a:spcBef>
                <a:spcPts val="500"/>
              </a:spcBef>
              <a:buFont typeface="Arial" panose="020B0604020202020204" pitchFamily="34" charset="0"/>
              <a:buNone/>
              <a:defRPr sz="2667" kern="1200">
                <a:solidFill>
                  <a:schemeClr val="tx1"/>
                </a:solidFill>
                <a:latin typeface="+mn-lt"/>
                <a:ea typeface="+mn-ea"/>
                <a:cs typeface="+mn-cs"/>
              </a:defRPr>
            </a:lvl8pPr>
            <a:lvl9pPr marL="6824891" indent="0" algn="l" defTabSz="914400" rtl="0" eaLnBrk="1" latinLnBrk="0" hangingPunct="1">
              <a:lnSpc>
                <a:spcPct val="90000"/>
              </a:lnSpc>
              <a:spcBef>
                <a:spcPts val="500"/>
              </a:spcBef>
              <a:buFont typeface="Arial" panose="020B0604020202020204" pitchFamily="34" charset="0"/>
              <a:buNone/>
              <a:defRPr sz="2667" kern="1200">
                <a:solidFill>
                  <a:schemeClr val="tx1"/>
                </a:solidFill>
                <a:latin typeface="+mn-lt"/>
                <a:ea typeface="+mn-ea"/>
                <a:cs typeface="+mn-cs"/>
              </a:defRPr>
            </a:lvl9pPr>
          </a:lstStyle>
          <a:p>
            <a:pPr algn="l"/>
            <a:r>
              <a:rPr lang="en-US" sz="3400" b="0" cap="none" spc="0" dirty="0">
                <a:solidFill>
                  <a:schemeClr val="bg1"/>
                </a:solidFill>
                <a:latin typeface="Aptos" panose="020B0004020202020204" pitchFamily="34" charset="0"/>
              </a:rPr>
              <a:t>Agenda</a:t>
            </a:r>
          </a:p>
        </p:txBody>
      </p:sp>
      <p:sp>
        <p:nvSpPr>
          <p:cNvPr id="4" name="Text Placeholder 8">
            <a:extLst>
              <a:ext uri="{FF2B5EF4-FFF2-40B4-BE49-F238E27FC236}">
                <a16:creationId xmlns:a16="http://schemas.microsoft.com/office/drawing/2014/main" id="{78C47312-DBE1-BCE1-E20D-8E37B7311377}"/>
              </a:ext>
            </a:extLst>
          </p:cNvPr>
          <p:cNvSpPr txBox="1">
            <a:spLocks/>
          </p:cNvSpPr>
          <p:nvPr/>
        </p:nvSpPr>
        <p:spPr>
          <a:xfrm>
            <a:off x="7633779" y="2007632"/>
            <a:ext cx="3986293" cy="4521179"/>
          </a:xfrm>
          <a:prstGeom prst="rect">
            <a:avLst/>
          </a:prstGeom>
        </p:spPr>
        <p:txBody>
          <a:bodyPr lIns="0">
            <a:normAutofit/>
          </a:bodyPr>
          <a:lstStyle>
            <a:lvl1pPr marL="0" indent="0" algn="l" defTabSz="914400" rtl="0" eaLnBrk="1" latinLnBrk="0" hangingPunct="1">
              <a:lnSpc>
                <a:spcPct val="100000"/>
              </a:lnSpc>
              <a:spcBef>
                <a:spcPts val="0"/>
              </a:spcBef>
              <a:spcAft>
                <a:spcPts val="1467"/>
              </a:spcAft>
              <a:buFont typeface="Arial" panose="020B0604020202020204" pitchFamily="34" charset="0"/>
              <a:buNone/>
              <a:defRPr sz="1600" kern="1200">
                <a:solidFill>
                  <a:schemeClr val="bg1"/>
                </a:solidFill>
                <a:latin typeface="Futura Md BT" panose="020B0602020204020303" pitchFamily="34" charset="0"/>
                <a:ea typeface="+mn-ea"/>
                <a:cs typeface="Arial"/>
              </a:defRPr>
            </a:lvl1pPr>
            <a:lvl2pPr marL="0" indent="0" algn="l" defTabSz="914400" rtl="0" eaLnBrk="1" latinLnBrk="0" hangingPunct="1">
              <a:lnSpc>
                <a:spcPct val="100000"/>
              </a:lnSpc>
              <a:spcBef>
                <a:spcPts val="0"/>
              </a:spcBef>
              <a:spcAft>
                <a:spcPts val="1467"/>
              </a:spcAft>
              <a:buFont typeface="Arial" panose="020B0604020202020204" pitchFamily="34" charset="0"/>
              <a:buNone/>
              <a:tabLst/>
              <a:defRPr sz="1467" kern="1200">
                <a:solidFill>
                  <a:schemeClr val="bg1"/>
                </a:solidFill>
                <a:latin typeface="Futura Lt BT" panose="020B0402020204020303" pitchFamily="34" charset="0"/>
                <a:ea typeface="+mn-ea"/>
                <a:cs typeface="Arial"/>
              </a:defRPr>
            </a:lvl2pPr>
            <a:lvl3pPr marL="304792" indent="0" algn="l" defTabSz="914400" rtl="0" eaLnBrk="1" latinLnBrk="0" hangingPunct="1">
              <a:lnSpc>
                <a:spcPct val="100000"/>
              </a:lnSpc>
              <a:spcBef>
                <a:spcPts val="0"/>
              </a:spcBef>
              <a:spcAft>
                <a:spcPts val="1467"/>
              </a:spcAft>
              <a:buFont typeface="Arial" panose="020B0604020202020204" pitchFamily="34" charset="0"/>
              <a:buNone/>
              <a:defRPr sz="1467" kern="1200">
                <a:solidFill>
                  <a:schemeClr val="bg1">
                    <a:lumMod val="85000"/>
                  </a:schemeClr>
                </a:solidFill>
                <a:latin typeface="Futura Md BT" panose="020B0602020204020303" pitchFamily="34" charset="0"/>
                <a:ea typeface="+mn-ea"/>
                <a:cs typeface="Arial"/>
              </a:defRPr>
            </a:lvl3pPr>
            <a:lvl4pPr marL="607469" indent="-154513" algn="l" defTabSz="914400" rtl="0" eaLnBrk="1" latinLnBrk="0" hangingPunct="1">
              <a:lnSpc>
                <a:spcPct val="100000"/>
              </a:lnSpc>
              <a:spcBef>
                <a:spcPts val="0"/>
              </a:spcBef>
              <a:spcAft>
                <a:spcPts val="1467"/>
              </a:spcAft>
              <a:buFont typeface="Arial" panose="020B0604020202020204" pitchFamily="34" charset="0"/>
              <a:buChar char="•"/>
              <a:defRPr sz="1467" kern="1200">
                <a:solidFill>
                  <a:schemeClr val="bg1">
                    <a:lumMod val="85000"/>
                  </a:schemeClr>
                </a:solidFill>
                <a:latin typeface="Futura Md BT" panose="020B0602020204020303" pitchFamily="34" charset="0"/>
                <a:ea typeface="+mn-ea"/>
                <a:cs typeface="Arial"/>
              </a:defRPr>
            </a:lvl4pPr>
            <a:lvl5pPr marL="922844" indent="-160863" algn="l" defTabSz="914400" rtl="0" eaLnBrk="1" latinLnBrk="0" hangingPunct="1">
              <a:lnSpc>
                <a:spcPct val="100000"/>
              </a:lnSpc>
              <a:spcBef>
                <a:spcPts val="0"/>
              </a:spcBef>
              <a:spcAft>
                <a:spcPts val="1467"/>
              </a:spcAft>
              <a:buFont typeface="Arial" panose="020B0604020202020204" pitchFamily="34" charset="0"/>
              <a:buChar char="•"/>
              <a:defRPr sz="1467" kern="1200">
                <a:solidFill>
                  <a:schemeClr val="bg1">
                    <a:lumMod val="85000"/>
                  </a:schemeClr>
                </a:solidFill>
                <a:latin typeface="Futura Md BT" panose="020B0602020204020303" pitchFamily="34" charset="0"/>
                <a:ea typeface="+mn-ea"/>
                <a:cs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50000"/>
              </a:lnSpc>
              <a:spcAft>
                <a:spcPts val="800"/>
              </a:spcAft>
              <a:buFont typeface="Arial" panose="020B0604020202020204" pitchFamily="34" charset="0"/>
              <a:buAutoNum type="arabicPeriod"/>
            </a:pPr>
            <a:r>
              <a:rPr lang="en-US" sz="1470" dirty="0">
                <a:latin typeface="Aptos" panose="020B0004020202020204" pitchFamily="34" charset="0"/>
              </a:rPr>
              <a:t>Team Introduction</a:t>
            </a:r>
          </a:p>
          <a:p>
            <a:pPr marL="342900" indent="-342900">
              <a:lnSpc>
                <a:spcPct val="150000"/>
              </a:lnSpc>
              <a:spcAft>
                <a:spcPts val="800"/>
              </a:spcAft>
              <a:buFont typeface="Arial" panose="020B0604020202020204" pitchFamily="34" charset="0"/>
              <a:buAutoNum type="arabicPeriod"/>
            </a:pPr>
            <a:r>
              <a:rPr lang="en-US" sz="1470" dirty="0">
                <a:latin typeface="Aptos" panose="020B0004020202020204" pitchFamily="34" charset="0"/>
              </a:rPr>
              <a:t>Market Conditions</a:t>
            </a:r>
          </a:p>
          <a:p>
            <a:pPr marL="342900" indent="-342900">
              <a:lnSpc>
                <a:spcPct val="150000"/>
              </a:lnSpc>
              <a:spcAft>
                <a:spcPts val="800"/>
              </a:spcAft>
              <a:buFont typeface="Arial" panose="020B0604020202020204" pitchFamily="34" charset="0"/>
              <a:buAutoNum type="arabicPeriod"/>
            </a:pPr>
            <a:r>
              <a:rPr lang="en-US" sz="1470" dirty="0">
                <a:latin typeface="Aptos" panose="020B0004020202020204" pitchFamily="34" charset="0"/>
              </a:rPr>
              <a:t>Site Constraints</a:t>
            </a:r>
          </a:p>
          <a:p>
            <a:pPr marL="342900" indent="-342900">
              <a:lnSpc>
                <a:spcPct val="150000"/>
              </a:lnSpc>
              <a:spcAft>
                <a:spcPts val="800"/>
              </a:spcAft>
              <a:buFont typeface="Arial" panose="020B0604020202020204" pitchFamily="34" charset="0"/>
              <a:buAutoNum type="arabicPeriod"/>
            </a:pPr>
            <a:r>
              <a:rPr lang="en-US" sz="1470" dirty="0">
                <a:latin typeface="Aptos" panose="020B0004020202020204" pitchFamily="34" charset="0"/>
              </a:rPr>
              <a:t>Existing Site Conditions</a:t>
            </a:r>
          </a:p>
          <a:p>
            <a:pPr marL="342900" indent="-342900">
              <a:lnSpc>
                <a:spcPct val="150000"/>
              </a:lnSpc>
              <a:spcAft>
                <a:spcPts val="800"/>
              </a:spcAft>
              <a:buFont typeface="Arial" panose="020B0604020202020204" pitchFamily="34" charset="0"/>
              <a:buAutoNum type="arabicPeriod"/>
            </a:pPr>
            <a:r>
              <a:rPr lang="en-US" sz="1470" dirty="0">
                <a:latin typeface="Aptos" panose="020B0004020202020204" pitchFamily="34" charset="0"/>
              </a:rPr>
              <a:t>City’s Capital Investment</a:t>
            </a:r>
          </a:p>
          <a:p>
            <a:pPr marL="342900" indent="-342900">
              <a:lnSpc>
                <a:spcPct val="150000"/>
              </a:lnSpc>
              <a:spcAft>
                <a:spcPts val="800"/>
              </a:spcAft>
              <a:buFont typeface="Arial" panose="020B0604020202020204" pitchFamily="34" charset="0"/>
              <a:buAutoNum type="arabicPeriod"/>
            </a:pPr>
            <a:r>
              <a:rPr lang="en-US" sz="1470" dirty="0">
                <a:latin typeface="Aptos" panose="020B0004020202020204" pitchFamily="34" charset="0"/>
              </a:rPr>
              <a:t>Affordable Housing Experience &amp; Breakdown</a:t>
            </a:r>
          </a:p>
          <a:p>
            <a:pPr marL="342900" indent="-342900">
              <a:lnSpc>
                <a:spcPct val="150000"/>
              </a:lnSpc>
              <a:spcAft>
                <a:spcPts val="800"/>
              </a:spcAft>
              <a:buFont typeface="Arial" panose="020B0604020202020204" pitchFamily="34" charset="0"/>
              <a:buAutoNum type="arabicPeriod"/>
            </a:pPr>
            <a:r>
              <a:rPr lang="en-US" sz="1470" dirty="0">
                <a:latin typeface="Aptos" panose="020B0004020202020204" pitchFamily="34" charset="0"/>
              </a:rPr>
              <a:t>Q&amp;A</a:t>
            </a:r>
          </a:p>
          <a:p>
            <a:pPr marL="342900" indent="-342900">
              <a:lnSpc>
                <a:spcPct val="150000"/>
              </a:lnSpc>
              <a:spcAft>
                <a:spcPts val="800"/>
              </a:spcAft>
              <a:buFont typeface="Arial" panose="020B0604020202020204" pitchFamily="34" charset="0"/>
              <a:buAutoNum type="arabicPeriod"/>
            </a:pPr>
            <a:r>
              <a:rPr lang="en-US" sz="1470" dirty="0">
                <a:latin typeface="Aptos" panose="020B0004020202020204" pitchFamily="34" charset="0"/>
              </a:rPr>
              <a:t>Closing Statement</a:t>
            </a:r>
          </a:p>
        </p:txBody>
      </p:sp>
      <p:pic>
        <p:nvPicPr>
          <p:cNvPr id="3" name="Picture 2" descr="A building with glass walls and a glass tower&#10;&#10;Description automatically generated">
            <a:extLst>
              <a:ext uri="{FF2B5EF4-FFF2-40B4-BE49-F238E27FC236}">
                <a16:creationId xmlns:a16="http://schemas.microsoft.com/office/drawing/2014/main" id="{E1A6605F-4EF5-8F03-3577-106FFD92612E}"/>
              </a:ext>
            </a:extLst>
          </p:cNvPr>
          <p:cNvPicPr>
            <a:picLocks noChangeAspect="1"/>
          </p:cNvPicPr>
          <p:nvPr/>
        </p:nvPicPr>
        <p:blipFill>
          <a:blip r:embed="rId3">
            <a:extLst>
              <a:ext uri="{28A0092B-C50C-407E-A947-70E740481C1C}">
                <a14:useLocalDpi xmlns:a14="http://schemas.microsoft.com/office/drawing/2010/main" val="0"/>
              </a:ext>
            </a:extLst>
          </a:blip>
          <a:srcRect l="11353" r="17423"/>
          <a:stretch/>
        </p:blipFill>
        <p:spPr>
          <a:xfrm>
            <a:off x="0" y="-1"/>
            <a:ext cx="6991520" cy="6858001"/>
          </a:xfrm>
          <a:prstGeom prst="rect">
            <a:avLst/>
          </a:prstGeom>
        </p:spPr>
      </p:pic>
      <p:pic>
        <p:nvPicPr>
          <p:cNvPr id="5" name="Picture 4">
            <a:extLst>
              <a:ext uri="{FF2B5EF4-FFF2-40B4-BE49-F238E27FC236}">
                <a16:creationId xmlns:a16="http://schemas.microsoft.com/office/drawing/2014/main" id="{BA47C33E-FDAF-2959-860D-4A05F2352939}"/>
              </a:ext>
            </a:extLst>
          </p:cNvPr>
          <p:cNvPicPr>
            <a:picLocks noChangeAspect="1"/>
          </p:cNvPicPr>
          <p:nvPr/>
        </p:nvPicPr>
        <p:blipFill>
          <a:blip r:embed="rId4">
            <a:extLst>
              <a:ext uri="{28A0092B-C50C-407E-A947-70E740481C1C}">
                <a14:useLocalDpi xmlns:a14="http://schemas.microsoft.com/office/drawing/2010/main" val="0"/>
              </a:ext>
            </a:extLst>
          </a:blip>
          <a:srcRect l="28827" r="13827"/>
          <a:stretch/>
        </p:blipFill>
        <p:spPr>
          <a:xfrm>
            <a:off x="0" y="-1"/>
            <a:ext cx="6991520" cy="6858000"/>
          </a:xfrm>
          <a:prstGeom prst="rect">
            <a:avLst/>
          </a:prstGeom>
        </p:spPr>
      </p:pic>
    </p:spTree>
    <p:extLst>
      <p:ext uri="{BB962C8B-B14F-4D97-AF65-F5344CB8AC3E}">
        <p14:creationId xmlns:p14="http://schemas.microsoft.com/office/powerpoint/2010/main" val="10410561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E1422-778F-6D05-F2A9-6468AACD59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9A8E861-2E29-585F-E07C-69C85F5FBACC}"/>
              </a:ext>
            </a:extLst>
          </p:cNvPr>
          <p:cNvSpPr txBox="1"/>
          <p:nvPr/>
        </p:nvSpPr>
        <p:spPr>
          <a:xfrm>
            <a:off x="1711260" y="230674"/>
            <a:ext cx="6075985" cy="461665"/>
          </a:xfrm>
          <a:prstGeom prst="rect">
            <a:avLst/>
          </a:prstGeom>
          <a:noFill/>
        </p:spPr>
        <p:txBody>
          <a:bodyPr wrap="square" rtlCol="0">
            <a:spAutoFit/>
          </a:bodyPr>
          <a:lstStyle/>
          <a:p>
            <a:r>
              <a:rPr lang="en-US" sz="2400" b="1" dirty="0"/>
              <a:t>Regional Growth and the Need for Housing</a:t>
            </a:r>
          </a:p>
        </p:txBody>
      </p:sp>
      <p:pic>
        <p:nvPicPr>
          <p:cNvPr id="7" name="Picture 6" descr="A blue and white logo&#10;&#10;Description automatically generated">
            <a:extLst>
              <a:ext uri="{FF2B5EF4-FFF2-40B4-BE49-F238E27FC236}">
                <a16:creationId xmlns:a16="http://schemas.microsoft.com/office/drawing/2014/main" id="{0D2EAFDD-E629-4382-59F5-B191ADB96BE5}"/>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80746" y="0"/>
            <a:ext cx="1792006" cy="2331644"/>
          </a:xfrm>
          <a:prstGeom prst="rect">
            <a:avLst/>
          </a:prstGeom>
        </p:spPr>
      </p:pic>
      <p:pic>
        <p:nvPicPr>
          <p:cNvPr id="15" name="Picture 14">
            <a:extLst>
              <a:ext uri="{FF2B5EF4-FFF2-40B4-BE49-F238E27FC236}">
                <a16:creationId xmlns:a16="http://schemas.microsoft.com/office/drawing/2014/main" id="{F45F1AF8-72D8-4B19-548C-A68A9B489EBB}"/>
              </a:ext>
            </a:extLst>
          </p:cNvPr>
          <p:cNvPicPr>
            <a:picLocks noChangeAspect="1"/>
          </p:cNvPicPr>
          <p:nvPr/>
        </p:nvPicPr>
        <p:blipFill>
          <a:blip r:embed="rId3"/>
          <a:srcRect l="24356" t="26726" r="-1" b="25997"/>
          <a:stretch/>
        </p:blipFill>
        <p:spPr>
          <a:xfrm>
            <a:off x="6025473" y="3487146"/>
            <a:ext cx="6166527" cy="3200876"/>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EE8054E3-84AF-1F07-6101-8ECC8406C2E2}"/>
              </a:ext>
            </a:extLst>
          </p:cNvPr>
          <p:cNvPicPr>
            <a:picLocks noChangeAspect="1"/>
          </p:cNvPicPr>
          <p:nvPr/>
        </p:nvPicPr>
        <p:blipFill>
          <a:blip r:embed="rId4"/>
          <a:srcRect b="32688"/>
          <a:stretch/>
        </p:blipFill>
        <p:spPr>
          <a:xfrm>
            <a:off x="1422459" y="782198"/>
            <a:ext cx="5428351" cy="2646803"/>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7352038B-67B6-8CA1-CA06-FBE236905B22}"/>
              </a:ext>
            </a:extLst>
          </p:cNvPr>
          <p:cNvPicPr>
            <a:picLocks noChangeAspect="1"/>
          </p:cNvPicPr>
          <p:nvPr/>
        </p:nvPicPr>
        <p:blipFill>
          <a:blip r:embed="rId5"/>
          <a:srcRect t="4476"/>
          <a:stretch/>
        </p:blipFill>
        <p:spPr>
          <a:xfrm>
            <a:off x="161454" y="3487146"/>
            <a:ext cx="5732878" cy="3200876"/>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3DB23816-6C74-2E61-E327-27C8F561600D}"/>
              </a:ext>
            </a:extLst>
          </p:cNvPr>
          <p:cNvSpPr txBox="1"/>
          <p:nvPr/>
        </p:nvSpPr>
        <p:spPr>
          <a:xfrm>
            <a:off x="6850810" y="692339"/>
            <a:ext cx="5281008" cy="3200876"/>
          </a:xfrm>
          <a:prstGeom prst="rect">
            <a:avLst/>
          </a:prstGeom>
          <a:noFill/>
        </p:spPr>
        <p:txBody>
          <a:bodyPr wrap="square" rtlCol="0">
            <a:spAutoFit/>
          </a:bodyPr>
          <a:lstStyle/>
          <a:p>
            <a:endParaRPr lang="en-US" sz="1200" dirty="0"/>
          </a:p>
          <a:p>
            <a:pPr marL="171450" indent="-171450">
              <a:buFont typeface="Arial" panose="020B0604020202020204" pitchFamily="34" charset="0"/>
              <a:buChar char="•"/>
            </a:pPr>
            <a:r>
              <a:rPr lang="en-US" sz="1250" dirty="0"/>
              <a:t>Population and employment growth (Amazon/</a:t>
            </a:r>
            <a:r>
              <a:rPr lang="en-US" sz="1250" dirty="0" err="1"/>
              <a:t>ExoPower</a:t>
            </a:r>
            <a:r>
              <a:rPr lang="en-US" sz="1250" dirty="0"/>
              <a:t>/West Star) creates even greater housing needs to catch up.</a:t>
            </a:r>
          </a:p>
          <a:p>
            <a:pPr marL="171450" indent="-171450">
              <a:buFont typeface="Arial" panose="020B0604020202020204" pitchFamily="34" charset="0"/>
              <a:buChar char="•"/>
            </a:pPr>
            <a:r>
              <a:rPr lang="en-US" sz="1250" dirty="0"/>
              <a:t>Progress on affordability but, pain points are largest at the lower (&lt;=36%) and higher (&gt;=90%) end of the spectrum.</a:t>
            </a:r>
          </a:p>
          <a:p>
            <a:pPr marL="171450" indent="-171450">
              <a:buFont typeface="Arial" panose="020B0604020202020204" pitchFamily="34" charset="0"/>
              <a:buChar char="•"/>
            </a:pPr>
            <a:r>
              <a:rPr lang="en-US" sz="1250" dirty="0"/>
              <a:t>New area supply is Market Rate (Kimball/Struthers/Eddy/Lofts on Grand)</a:t>
            </a:r>
          </a:p>
          <a:p>
            <a:pPr marL="171450" indent="-171450">
              <a:buFont typeface="Arial" panose="020B0604020202020204" pitchFamily="34" charset="0"/>
              <a:buChar char="•"/>
            </a:pPr>
            <a:r>
              <a:rPr lang="en-US" sz="1250" dirty="0"/>
              <a:t>Immediate area supply insufficient (Struthers@48/Eddy@96)</a:t>
            </a:r>
          </a:p>
          <a:p>
            <a:pPr marL="171450" indent="-171450">
              <a:buFont typeface="Arial" panose="020B0604020202020204" pitchFamily="34" charset="0"/>
              <a:buChar char="•"/>
            </a:pPr>
            <a:r>
              <a:rPr lang="en-US" sz="1250" dirty="0"/>
              <a:t>GJH Strategy Update Stakeholder Survey’s Top Concerns</a:t>
            </a:r>
          </a:p>
          <a:p>
            <a:pPr marL="628650" lvl="1" indent="-171450">
              <a:buFont typeface="Arial" panose="020B0604020202020204" pitchFamily="34" charset="0"/>
              <a:buChar char="•"/>
            </a:pPr>
            <a:r>
              <a:rPr lang="en-US" sz="1250" dirty="0"/>
              <a:t>Limited Rental Housing (Overall and for Seniors)</a:t>
            </a:r>
          </a:p>
          <a:p>
            <a:pPr marL="628650" lvl="1" indent="-171450">
              <a:buFont typeface="Arial" panose="020B0604020202020204" pitchFamily="34" charset="0"/>
              <a:buChar char="•"/>
            </a:pPr>
            <a:r>
              <a:rPr lang="en-US" sz="1250" dirty="0"/>
              <a:t>Lack of Accessible Housing Stock</a:t>
            </a:r>
          </a:p>
          <a:p>
            <a:pPr marL="628650" lvl="1" indent="-171450">
              <a:buFont typeface="Arial" panose="020B0604020202020204" pitchFamily="34" charset="0"/>
              <a:buChar char="•"/>
            </a:pPr>
            <a:r>
              <a:rPr lang="en-US" sz="1250" dirty="0"/>
              <a:t>Inability to Attract or Retain Workers</a:t>
            </a:r>
          </a:p>
          <a:p>
            <a:pPr marL="628650" lvl="1" indent="-171450">
              <a:buFont typeface="Arial" panose="020B0604020202020204" pitchFamily="34" charset="0"/>
              <a:buChar char="•"/>
            </a:pPr>
            <a:r>
              <a:rPr lang="en-US" sz="1250" dirty="0"/>
              <a:t>Inability to Attract or Retain Families </a:t>
            </a:r>
          </a:p>
          <a:p>
            <a:pPr marL="171450" indent="-171450">
              <a:buFont typeface="Arial" panose="020B0604020202020204" pitchFamily="34" charset="0"/>
              <a:buChar char="•"/>
            </a:pPr>
            <a:r>
              <a:rPr lang="en-US" sz="1250" dirty="0"/>
              <a:t>Market/Affordable rent gap continues to grow.</a:t>
            </a:r>
          </a:p>
          <a:p>
            <a:endParaRPr lang="en-US" sz="1200" dirty="0"/>
          </a:p>
          <a:p>
            <a:endParaRPr lang="en-US" sz="1400" dirty="0"/>
          </a:p>
          <a:p>
            <a:r>
              <a:rPr lang="en-US" sz="1400" dirty="0"/>
              <a:t> </a:t>
            </a:r>
          </a:p>
        </p:txBody>
      </p:sp>
    </p:spTree>
    <p:extLst>
      <p:ext uri="{BB962C8B-B14F-4D97-AF65-F5344CB8AC3E}">
        <p14:creationId xmlns:p14="http://schemas.microsoft.com/office/powerpoint/2010/main" val="7096989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37E8A9A-4A12-2786-ABD2-2345B74A89DB}"/>
              </a:ext>
            </a:extLst>
          </p:cNvPr>
          <p:cNvSpPr txBox="1"/>
          <p:nvPr/>
        </p:nvSpPr>
        <p:spPr>
          <a:xfrm>
            <a:off x="2388843" y="151171"/>
            <a:ext cx="8111448" cy="1508105"/>
          </a:xfrm>
          <a:prstGeom prst="rect">
            <a:avLst/>
          </a:prstGeom>
          <a:noFill/>
        </p:spPr>
        <p:txBody>
          <a:bodyPr wrap="square" rtlCol="0">
            <a:spAutoFit/>
          </a:bodyPr>
          <a:lstStyle/>
          <a:p>
            <a:r>
              <a:rPr lang="en-US" dirty="0"/>
              <a:t>Grand Peaks Housing Solutions upholds the below values to meet the needs of diverse populations while fostering strong partnerships with cities, counties, development teams, and funding sources.</a:t>
            </a:r>
          </a:p>
          <a:p>
            <a:endParaRPr lang="en-US" dirty="0"/>
          </a:p>
          <a:p>
            <a:pPr algn="ctr"/>
            <a:r>
              <a:rPr lang="en-US" sz="2000" b="1" dirty="0"/>
              <a:t>Good partners. Good neighbors.</a:t>
            </a:r>
            <a:endParaRPr lang="en-US" dirty="0"/>
          </a:p>
        </p:txBody>
      </p:sp>
      <p:sp>
        <p:nvSpPr>
          <p:cNvPr id="13" name="TextBox 12">
            <a:extLst>
              <a:ext uri="{FF2B5EF4-FFF2-40B4-BE49-F238E27FC236}">
                <a16:creationId xmlns:a16="http://schemas.microsoft.com/office/drawing/2014/main" id="{9FA0757E-A830-B16F-5C95-D286438CAC8E}"/>
              </a:ext>
            </a:extLst>
          </p:cNvPr>
          <p:cNvSpPr txBox="1"/>
          <p:nvPr/>
        </p:nvSpPr>
        <p:spPr>
          <a:xfrm>
            <a:off x="2215393" y="1659276"/>
            <a:ext cx="2378387" cy="4893647"/>
          </a:xfrm>
          <a:prstGeom prst="rect">
            <a:avLst/>
          </a:prstGeom>
          <a:noFill/>
        </p:spPr>
        <p:txBody>
          <a:bodyPr wrap="square" rtlCol="0">
            <a:spAutoFit/>
          </a:bodyPr>
          <a:lstStyle/>
          <a:p>
            <a:r>
              <a:rPr lang="en-US" sz="1200" b="1" i="0" u="none" strike="noStrike" baseline="0" dirty="0">
                <a:solidFill>
                  <a:srgbClr val="36A2CF"/>
                </a:solidFill>
                <a:latin typeface="Trebuchet MS" panose="020B0603020202020204" pitchFamily="34" charset="0"/>
              </a:rPr>
              <a:t>Affordability</a:t>
            </a:r>
          </a:p>
          <a:p>
            <a:endParaRPr lang="en-US" sz="1200" b="1" i="0" u="none" strike="noStrike" baseline="0" dirty="0">
              <a:solidFill>
                <a:srgbClr val="36A2CF"/>
              </a:solidFill>
              <a:latin typeface="Trebuchet MS" panose="020B0603020202020204" pitchFamily="34" charset="0"/>
            </a:endParaRPr>
          </a:p>
          <a:p>
            <a:pPr marR="75960"/>
            <a:r>
              <a:rPr lang="en-US" sz="1200" b="0" i="0" u="none" strike="noStrike" baseline="0" dirty="0">
                <a:solidFill>
                  <a:srgbClr val="231F20"/>
                </a:solidFill>
                <a:latin typeface="Calibri" panose="020F0502020204030204" pitchFamily="34" charset="0"/>
              </a:rPr>
              <a:t>Providing multi-family homes that cater to residents within the 30% - 140% Area Median Income (AMI) range, ensuring</a:t>
            </a:r>
          </a:p>
          <a:p>
            <a:pPr marR="75960"/>
            <a:r>
              <a:rPr lang="en-US" sz="1200" b="0" i="0" u="none" strike="noStrike" baseline="0" dirty="0">
                <a:solidFill>
                  <a:srgbClr val="231F20"/>
                </a:solidFill>
                <a:latin typeface="Calibri" panose="020F0502020204030204" pitchFamily="34" charset="0"/>
              </a:rPr>
              <a:t>that housing options are financially accessible.</a:t>
            </a:r>
          </a:p>
          <a:p>
            <a:pPr marR="75960"/>
            <a:endParaRPr lang="en-US" sz="1200" b="0" i="0" u="none" strike="noStrike" baseline="0" dirty="0">
              <a:solidFill>
                <a:srgbClr val="231F20"/>
              </a:solidFill>
              <a:latin typeface="Calibri" panose="020F0502020204030204" pitchFamily="34" charset="0"/>
            </a:endParaRPr>
          </a:p>
          <a:p>
            <a:r>
              <a:rPr lang="en-US" sz="1200" b="1" i="0" u="none" strike="noStrike" baseline="0" dirty="0">
                <a:solidFill>
                  <a:srgbClr val="36A2CF"/>
                </a:solidFill>
                <a:latin typeface="Trebuchet MS" panose="020B0603020202020204" pitchFamily="34" charset="0"/>
              </a:rPr>
              <a:t>Quality</a:t>
            </a:r>
          </a:p>
          <a:p>
            <a:endParaRPr lang="en-US" sz="1200" b="1" i="0" u="none" strike="noStrike" baseline="0" dirty="0">
              <a:solidFill>
                <a:srgbClr val="36A2CF"/>
              </a:solidFill>
              <a:latin typeface="Trebuchet MS" panose="020B0603020202020204" pitchFamily="34" charset="0"/>
            </a:endParaRPr>
          </a:p>
          <a:p>
            <a:pPr marR="74320"/>
            <a:r>
              <a:rPr lang="en-US" sz="1200" b="0" i="0" u="none" strike="noStrike" baseline="0" dirty="0">
                <a:solidFill>
                  <a:srgbClr val="231F20"/>
                </a:solidFill>
                <a:latin typeface="Calibri" panose="020F0502020204030204" pitchFamily="34" charset="0"/>
              </a:rPr>
              <a:t>Commitment to delivering safe, high-quality living environments that enhance the well-being of residents and foster community pride.</a:t>
            </a:r>
          </a:p>
          <a:p>
            <a:pPr marR="74320"/>
            <a:endParaRPr lang="en-US" sz="1200" b="0" i="0" u="none" strike="noStrike" baseline="0" dirty="0">
              <a:solidFill>
                <a:srgbClr val="231F20"/>
              </a:solidFill>
              <a:latin typeface="Calibri" panose="020F0502020204030204" pitchFamily="34" charset="0"/>
            </a:endParaRPr>
          </a:p>
          <a:p>
            <a:r>
              <a:rPr lang="en-US" sz="1200" b="1" i="0" u="none" strike="noStrike" baseline="0" dirty="0">
                <a:solidFill>
                  <a:srgbClr val="36A2CF"/>
                </a:solidFill>
                <a:latin typeface="Trebuchet MS" panose="020B0603020202020204" pitchFamily="34" charset="0"/>
              </a:rPr>
              <a:t>Collaboration</a:t>
            </a:r>
          </a:p>
          <a:p>
            <a:pPr marR="74320"/>
            <a:endParaRPr lang="en-US" sz="1200" b="0" i="0" u="none" strike="noStrike" baseline="0" dirty="0">
              <a:solidFill>
                <a:srgbClr val="231F20"/>
              </a:solidFill>
              <a:latin typeface="Calibri" panose="020F0502020204030204" pitchFamily="34" charset="0"/>
            </a:endParaRPr>
          </a:p>
          <a:p>
            <a:pPr marR="74320"/>
            <a:r>
              <a:rPr lang="en-US" sz="1200" b="0" i="0" u="none" strike="noStrike" baseline="0" dirty="0">
                <a:solidFill>
                  <a:srgbClr val="231F20"/>
                </a:solidFill>
                <a:latin typeface="Calibri" panose="020F0502020204030204" pitchFamily="34" charset="0"/>
              </a:rPr>
              <a:t>Establishing strong partnerships with cities, architects, state agencies, and non-profits to secure necessary funding and resources, ensuring a comprehensive approach to housing development.</a:t>
            </a:r>
          </a:p>
        </p:txBody>
      </p:sp>
      <p:sp>
        <p:nvSpPr>
          <p:cNvPr id="14" name="TextBox 13">
            <a:extLst>
              <a:ext uri="{FF2B5EF4-FFF2-40B4-BE49-F238E27FC236}">
                <a16:creationId xmlns:a16="http://schemas.microsoft.com/office/drawing/2014/main" id="{5725D7AF-7035-F563-20D2-F8B34FE94DB2}"/>
              </a:ext>
            </a:extLst>
          </p:cNvPr>
          <p:cNvSpPr txBox="1"/>
          <p:nvPr/>
        </p:nvSpPr>
        <p:spPr>
          <a:xfrm>
            <a:off x="5262139" y="1659276"/>
            <a:ext cx="2258543" cy="5289556"/>
          </a:xfrm>
          <a:prstGeom prst="rect">
            <a:avLst/>
          </a:prstGeom>
          <a:noFill/>
        </p:spPr>
        <p:txBody>
          <a:bodyPr wrap="square" rtlCol="0">
            <a:spAutoFit/>
          </a:bodyPr>
          <a:lstStyle/>
          <a:p>
            <a:pPr marR="61280"/>
            <a:r>
              <a:rPr lang="en-US" sz="1200" b="1" i="0" u="none" strike="noStrike" baseline="0" dirty="0">
                <a:solidFill>
                  <a:srgbClr val="36A2CF"/>
                </a:solidFill>
                <a:latin typeface="Trebuchet MS" panose="020B0603020202020204" pitchFamily="34" charset="0"/>
              </a:rPr>
              <a:t>Community Integration</a:t>
            </a:r>
          </a:p>
          <a:p>
            <a:pPr marR="61280"/>
            <a:endParaRPr lang="en-US" sz="1200" b="1" i="0" u="none" strike="noStrike" baseline="0" dirty="0">
              <a:solidFill>
                <a:srgbClr val="36A2CF"/>
              </a:solidFill>
              <a:latin typeface="Trebuchet MS" panose="020B0603020202020204" pitchFamily="34" charset="0"/>
            </a:endParaRPr>
          </a:p>
          <a:p>
            <a:pPr marR="50400"/>
            <a:r>
              <a:rPr lang="en-US" sz="1200" b="0" i="0" u="none" strike="noStrike" baseline="0" dirty="0">
                <a:solidFill>
                  <a:srgbClr val="231F20"/>
                </a:solidFill>
                <a:latin typeface="Calibri" panose="020F0502020204030204" pitchFamily="34" charset="0"/>
              </a:rPr>
              <a:t>Partner with local neighbors &amp; businesses to make connections and promote social cohesion and enhance the quality of life for all.</a:t>
            </a:r>
          </a:p>
          <a:p>
            <a:endParaRPr lang="en-US" sz="1200" b="1" i="0" u="none" strike="noStrike" baseline="0" dirty="0">
              <a:solidFill>
                <a:srgbClr val="36A2CF"/>
              </a:solidFill>
              <a:latin typeface="Trebuchet MS" panose="020B0603020202020204" pitchFamily="34" charset="0"/>
            </a:endParaRPr>
          </a:p>
          <a:p>
            <a:r>
              <a:rPr lang="en-US" sz="1200" b="1" i="0" u="none" strike="noStrike" baseline="0" dirty="0">
                <a:solidFill>
                  <a:srgbClr val="36A2CF"/>
                </a:solidFill>
                <a:latin typeface="Trebuchet MS" panose="020B0603020202020204" pitchFamily="34" charset="0"/>
              </a:rPr>
              <a:t>Longevity</a:t>
            </a:r>
          </a:p>
          <a:p>
            <a:pPr marR="50400"/>
            <a:endParaRPr lang="en-US" sz="1200" b="0" i="0" u="none" strike="noStrike" baseline="0" dirty="0">
              <a:solidFill>
                <a:srgbClr val="231F20"/>
              </a:solidFill>
              <a:latin typeface="Calibri" panose="020F0502020204030204" pitchFamily="34" charset="0"/>
            </a:endParaRPr>
          </a:p>
          <a:p>
            <a:pPr marR="50400"/>
            <a:r>
              <a:rPr lang="en-US" sz="1200" b="0" i="0" u="none" strike="noStrike" baseline="0" dirty="0">
                <a:solidFill>
                  <a:srgbClr val="231F20"/>
                </a:solidFill>
                <a:latin typeface="Calibri" panose="020F0502020204030204" pitchFamily="34" charset="0"/>
              </a:rPr>
              <a:t>A focus on long-term partnerships, with a commitment to holding properties for 15</a:t>
            </a:r>
          </a:p>
          <a:p>
            <a:pPr marR="53560"/>
            <a:r>
              <a:rPr lang="en-US" sz="1200" b="0" i="0" u="none" strike="noStrike" baseline="0" dirty="0">
                <a:solidFill>
                  <a:srgbClr val="231F20"/>
                </a:solidFill>
                <a:latin typeface="Calibri" panose="020F0502020204030204" pitchFamily="34" charset="0"/>
              </a:rPr>
              <a:t>years or more, which promotes stability and community investment.</a:t>
            </a:r>
          </a:p>
          <a:p>
            <a:endParaRPr lang="en-US" sz="1200" b="1" i="0" u="none" strike="noStrike" baseline="0" dirty="0">
              <a:solidFill>
                <a:srgbClr val="36A2CF"/>
              </a:solidFill>
              <a:latin typeface="Trebuchet MS" panose="020B0603020202020204" pitchFamily="34" charset="0"/>
            </a:endParaRPr>
          </a:p>
          <a:p>
            <a:r>
              <a:rPr lang="en-US" sz="1200" b="1" i="0" u="none" strike="noStrike" baseline="0" dirty="0">
                <a:solidFill>
                  <a:srgbClr val="36A2CF"/>
                </a:solidFill>
                <a:latin typeface="Trebuchet MS" panose="020B0603020202020204" pitchFamily="34" charset="0"/>
              </a:rPr>
              <a:t>Attention to Detail</a:t>
            </a:r>
          </a:p>
          <a:p>
            <a:pPr marR="50400"/>
            <a:endParaRPr lang="en-US" sz="1200" b="0" i="0" u="none" strike="noStrike" baseline="0" dirty="0">
              <a:solidFill>
                <a:srgbClr val="231F20"/>
              </a:solidFill>
              <a:latin typeface="Calibri" panose="020F0502020204030204" pitchFamily="34" charset="0"/>
            </a:endParaRPr>
          </a:p>
          <a:p>
            <a:pPr marR="50400"/>
            <a:r>
              <a:rPr lang="en-US" sz="1200" b="0" i="0" u="none" strike="noStrike" baseline="0" dirty="0">
                <a:solidFill>
                  <a:srgbClr val="231F20"/>
                </a:solidFill>
                <a:latin typeface="Calibri" panose="020F0502020204030204" pitchFamily="34" charset="0"/>
              </a:rPr>
              <a:t>A dedication to meticulous planning and execution, ensuring that projects meet the promised standards and fulfill the needs</a:t>
            </a:r>
          </a:p>
          <a:p>
            <a:pPr marR="50400"/>
            <a:r>
              <a:rPr lang="en-US" sz="1200" b="0" i="0" u="none" strike="noStrike" baseline="0" dirty="0">
                <a:solidFill>
                  <a:srgbClr val="231F20"/>
                </a:solidFill>
                <a:latin typeface="Calibri" panose="020F0502020204030204" pitchFamily="34" charset="0"/>
              </a:rPr>
              <a:t>of the community.</a:t>
            </a:r>
          </a:p>
          <a:p>
            <a:endParaRPr lang="en-US" dirty="0"/>
          </a:p>
        </p:txBody>
      </p:sp>
      <p:sp>
        <p:nvSpPr>
          <p:cNvPr id="16" name="TextBox 15">
            <a:extLst>
              <a:ext uri="{FF2B5EF4-FFF2-40B4-BE49-F238E27FC236}">
                <a16:creationId xmlns:a16="http://schemas.microsoft.com/office/drawing/2014/main" id="{29B2BAEB-A2A3-AABF-DC04-5AD6FD050B56}"/>
              </a:ext>
            </a:extLst>
          </p:cNvPr>
          <p:cNvSpPr txBox="1"/>
          <p:nvPr/>
        </p:nvSpPr>
        <p:spPr>
          <a:xfrm>
            <a:off x="8090222" y="1659276"/>
            <a:ext cx="2410069" cy="4985980"/>
          </a:xfrm>
          <a:prstGeom prst="rect">
            <a:avLst/>
          </a:prstGeom>
          <a:noFill/>
        </p:spPr>
        <p:txBody>
          <a:bodyPr wrap="square" rtlCol="0">
            <a:spAutoFit/>
          </a:bodyPr>
          <a:lstStyle/>
          <a:p>
            <a:r>
              <a:rPr lang="en-US" sz="1200" b="1" i="0" u="none" strike="noStrike" baseline="0" dirty="0">
                <a:solidFill>
                  <a:srgbClr val="36A2CF"/>
                </a:solidFill>
                <a:latin typeface="Gill Sans MT" panose="020B0502020104020203" pitchFamily="34" charset="0"/>
              </a:rPr>
              <a:t>Sustainability</a:t>
            </a:r>
          </a:p>
          <a:p>
            <a:endParaRPr lang="en-US" sz="1200" b="1" i="0" u="none" strike="noStrike" baseline="0" dirty="0">
              <a:solidFill>
                <a:srgbClr val="36A2CF"/>
              </a:solidFill>
              <a:latin typeface="Gill Sans MT" panose="020B0502020104020203" pitchFamily="34" charset="0"/>
            </a:endParaRPr>
          </a:p>
          <a:p>
            <a:pPr marR="28430" algn="just"/>
            <a:r>
              <a:rPr lang="en-US" sz="1200" b="0" i="0" u="none" strike="noStrike" baseline="0" dirty="0">
                <a:solidFill>
                  <a:srgbClr val="231F20"/>
                </a:solidFill>
                <a:latin typeface="Calibri" panose="020F0502020204030204" pitchFamily="34" charset="0"/>
              </a:rPr>
              <a:t>Build better buildings that minimize negative effects on our environment</a:t>
            </a:r>
          </a:p>
          <a:p>
            <a:pPr algn="just"/>
            <a:r>
              <a:rPr lang="en-US" sz="1200" b="0" i="0" u="none" strike="noStrike" baseline="0" dirty="0">
                <a:solidFill>
                  <a:srgbClr val="231F20"/>
                </a:solidFill>
                <a:latin typeface="Calibri" panose="020F0502020204030204" pitchFamily="34" charset="0"/>
              </a:rPr>
              <a:t>and promote health</a:t>
            </a:r>
          </a:p>
          <a:p>
            <a:endParaRPr lang="en-US" sz="1200" b="0" i="0" u="none" strike="noStrike" baseline="0" dirty="0">
              <a:latin typeface="Calibri" panose="020F0502020204030204" pitchFamily="34" charset="0"/>
            </a:endParaRPr>
          </a:p>
          <a:p>
            <a:r>
              <a:rPr lang="en-US" sz="1200" b="1" i="0" u="none" strike="noStrike" baseline="0" dirty="0">
                <a:solidFill>
                  <a:srgbClr val="36A2CF"/>
                </a:solidFill>
                <a:latin typeface="Gill Sans MT" panose="020B0502020104020203" pitchFamily="34" charset="0"/>
              </a:rPr>
              <a:t>Perseverance</a:t>
            </a:r>
          </a:p>
          <a:p>
            <a:pPr marR="29070"/>
            <a:endParaRPr lang="en-US" sz="1200" b="0" i="0" u="none" strike="noStrike" baseline="0" dirty="0">
              <a:solidFill>
                <a:srgbClr val="231F20"/>
              </a:solidFill>
              <a:latin typeface="Calibri" panose="020F0502020204030204" pitchFamily="34" charset="0"/>
            </a:endParaRPr>
          </a:p>
          <a:p>
            <a:pPr marR="29070"/>
            <a:r>
              <a:rPr lang="en-US" sz="1200" b="0" i="0" u="none" strike="noStrike" baseline="0" dirty="0">
                <a:solidFill>
                  <a:srgbClr val="231F20"/>
                </a:solidFill>
                <a:latin typeface="Calibri" panose="020F0502020204030204" pitchFamily="34" charset="0"/>
              </a:rPr>
              <a:t>A willingness to navigate the complexities of financing and project development, demonstrating resilience</a:t>
            </a:r>
          </a:p>
          <a:p>
            <a:pPr marR="29070"/>
            <a:r>
              <a:rPr lang="en-US" sz="1200" b="0" i="0" u="none" strike="noStrike" baseline="0" dirty="0">
                <a:solidFill>
                  <a:srgbClr val="231F20"/>
                </a:solidFill>
                <a:latin typeface="Calibri" panose="020F0502020204030204" pitchFamily="34" charset="0"/>
              </a:rPr>
              <a:t>in overcoming challenges to see projects</a:t>
            </a:r>
          </a:p>
          <a:p>
            <a:r>
              <a:rPr lang="en-US" sz="1200" b="0" i="0" u="none" strike="noStrike" baseline="0" dirty="0">
                <a:solidFill>
                  <a:srgbClr val="231F20"/>
                </a:solidFill>
                <a:latin typeface="Calibri" panose="020F0502020204030204" pitchFamily="34" charset="0"/>
              </a:rPr>
              <a:t>through to completion.</a:t>
            </a:r>
          </a:p>
          <a:p>
            <a:endParaRPr lang="en-US" sz="1200" b="0" i="0" u="none" strike="noStrike" baseline="0" dirty="0">
              <a:latin typeface="Calibri" panose="020F0502020204030204" pitchFamily="34" charset="0"/>
            </a:endParaRPr>
          </a:p>
          <a:p>
            <a:r>
              <a:rPr lang="en-US" sz="1200" b="1" i="0" u="none" strike="noStrike" baseline="0" dirty="0">
                <a:solidFill>
                  <a:srgbClr val="36A2CF"/>
                </a:solidFill>
                <a:latin typeface="Gill Sans MT" panose="020B0502020104020203" pitchFamily="34" charset="0"/>
              </a:rPr>
              <a:t>Integrity</a:t>
            </a:r>
          </a:p>
          <a:p>
            <a:pPr marR="29070"/>
            <a:endParaRPr lang="en-US" sz="1200" b="0" i="0" u="none" strike="noStrike" baseline="0" dirty="0">
              <a:solidFill>
                <a:srgbClr val="231F20"/>
              </a:solidFill>
              <a:latin typeface="Calibri" panose="020F0502020204030204" pitchFamily="34" charset="0"/>
            </a:endParaRPr>
          </a:p>
          <a:p>
            <a:pPr marR="29070"/>
            <a:r>
              <a:rPr lang="en-US" sz="1200" b="0" i="0" u="none" strike="noStrike" baseline="0" dirty="0">
                <a:solidFill>
                  <a:srgbClr val="231F20"/>
                </a:solidFill>
                <a:latin typeface="Calibri" panose="020F0502020204030204" pitchFamily="34" charset="0"/>
              </a:rPr>
              <a:t>A guiding principle of honesty and commitment to serving communities, ensuring that the developer remains accountable to residents and stakeholders throughout the process.</a:t>
            </a:r>
          </a:p>
          <a:p>
            <a:endParaRPr lang="en-US" dirty="0"/>
          </a:p>
        </p:txBody>
      </p:sp>
      <p:pic>
        <p:nvPicPr>
          <p:cNvPr id="3" name="Picture 2" descr="A blue and white logo&#10;&#10;Description automatically generated">
            <a:extLst>
              <a:ext uri="{FF2B5EF4-FFF2-40B4-BE49-F238E27FC236}">
                <a16:creationId xmlns:a16="http://schemas.microsoft.com/office/drawing/2014/main" id="{4CCC833A-799E-AE12-D93D-556F3281E5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97" y="0"/>
            <a:ext cx="1981890" cy="2578709"/>
          </a:xfrm>
          <a:prstGeom prst="rect">
            <a:avLst/>
          </a:prstGeom>
        </p:spPr>
      </p:pic>
    </p:spTree>
    <p:extLst>
      <p:ext uri="{BB962C8B-B14F-4D97-AF65-F5344CB8AC3E}">
        <p14:creationId xmlns:p14="http://schemas.microsoft.com/office/powerpoint/2010/main" val="20524703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6D7034-C5E1-D005-A0F9-0EECA5D67229}"/>
              </a:ext>
            </a:extLst>
          </p:cNvPr>
          <p:cNvSpPr txBox="1"/>
          <p:nvPr/>
        </p:nvSpPr>
        <p:spPr>
          <a:xfrm>
            <a:off x="206730" y="261317"/>
            <a:ext cx="3267879" cy="1046440"/>
          </a:xfrm>
          <a:prstGeom prst="rect">
            <a:avLst/>
          </a:prstGeom>
          <a:noFill/>
        </p:spPr>
        <p:txBody>
          <a:bodyPr wrap="square" rtlCol="0">
            <a:spAutoFit/>
          </a:bodyPr>
          <a:lstStyle/>
          <a:p>
            <a:r>
              <a:rPr lang="en-US" sz="2000" b="1" i="0" u="none" strike="noStrike" baseline="0" dirty="0">
                <a:solidFill>
                  <a:srgbClr val="36A2CF"/>
                </a:solidFill>
                <a:latin typeface="Calibri" panose="020F0502020204030204" pitchFamily="34" charset="0"/>
              </a:rPr>
              <a:t>Don Simpson</a:t>
            </a:r>
          </a:p>
          <a:p>
            <a:pPr marR="56660"/>
            <a:r>
              <a:rPr lang="en-US" sz="1200" b="1" i="0" u="none" strike="noStrike" baseline="0" dirty="0">
                <a:solidFill>
                  <a:srgbClr val="231F20"/>
                </a:solidFill>
                <a:latin typeface="Trebuchet MS" panose="020B0603020202020204" pitchFamily="34" charset="0"/>
              </a:rPr>
              <a:t>Chairman - Grand Peaks Properties &amp; Grand Peaks Housing Solutions</a:t>
            </a:r>
          </a:p>
          <a:p>
            <a:endParaRPr lang="en-US" dirty="0"/>
          </a:p>
        </p:txBody>
      </p:sp>
      <p:sp>
        <p:nvSpPr>
          <p:cNvPr id="8" name="TextBox 7">
            <a:extLst>
              <a:ext uri="{FF2B5EF4-FFF2-40B4-BE49-F238E27FC236}">
                <a16:creationId xmlns:a16="http://schemas.microsoft.com/office/drawing/2014/main" id="{CE9FA1D2-BD55-36E3-C48B-395618D2A143}"/>
              </a:ext>
            </a:extLst>
          </p:cNvPr>
          <p:cNvSpPr txBox="1"/>
          <p:nvPr/>
        </p:nvSpPr>
        <p:spPr>
          <a:xfrm>
            <a:off x="3733959" y="286329"/>
            <a:ext cx="3267879" cy="584775"/>
          </a:xfrm>
          <a:prstGeom prst="rect">
            <a:avLst/>
          </a:prstGeom>
          <a:noFill/>
        </p:spPr>
        <p:txBody>
          <a:bodyPr wrap="square" rtlCol="0">
            <a:spAutoFit/>
          </a:bodyPr>
          <a:lstStyle/>
          <a:p>
            <a:r>
              <a:rPr lang="en-US" sz="2000" b="1" i="0" u="none" strike="noStrike" baseline="0" dirty="0">
                <a:solidFill>
                  <a:srgbClr val="36A2CF"/>
                </a:solidFill>
                <a:latin typeface="Calibri" panose="020F0502020204030204" pitchFamily="34" charset="0"/>
              </a:rPr>
              <a:t>Lisa M. Sorensen</a:t>
            </a:r>
          </a:p>
          <a:p>
            <a:r>
              <a:rPr lang="en-US" sz="1200" b="1" i="0" u="none" strike="noStrike" baseline="0" dirty="0">
                <a:solidFill>
                  <a:srgbClr val="231F20"/>
                </a:solidFill>
                <a:latin typeface="Trebuchet MS" panose="020B0603020202020204" pitchFamily="34" charset="0"/>
              </a:rPr>
              <a:t>Senior </a:t>
            </a:r>
            <a:r>
              <a:rPr lang="en-US" sz="1200" b="1" dirty="0">
                <a:solidFill>
                  <a:srgbClr val="231F20"/>
                </a:solidFill>
                <a:latin typeface="Trebuchet MS" panose="020B0603020202020204" pitchFamily="34" charset="0"/>
              </a:rPr>
              <a:t>V</a:t>
            </a:r>
            <a:r>
              <a:rPr lang="en-US" sz="1200" b="1" i="0" u="none" strike="noStrike" baseline="0" dirty="0">
                <a:solidFill>
                  <a:srgbClr val="231F20"/>
                </a:solidFill>
                <a:latin typeface="Trebuchet MS" panose="020B0603020202020204" pitchFamily="34" charset="0"/>
              </a:rPr>
              <a:t>P - Grand Peaks Housing Solutions</a:t>
            </a:r>
          </a:p>
        </p:txBody>
      </p:sp>
      <p:sp>
        <p:nvSpPr>
          <p:cNvPr id="10" name="TextBox 9">
            <a:extLst>
              <a:ext uri="{FF2B5EF4-FFF2-40B4-BE49-F238E27FC236}">
                <a16:creationId xmlns:a16="http://schemas.microsoft.com/office/drawing/2014/main" id="{49D526AD-5042-32DD-C7F8-2630F1B1382C}"/>
              </a:ext>
            </a:extLst>
          </p:cNvPr>
          <p:cNvSpPr txBox="1"/>
          <p:nvPr/>
        </p:nvSpPr>
        <p:spPr>
          <a:xfrm>
            <a:off x="7739580" y="286329"/>
            <a:ext cx="3582974" cy="892552"/>
          </a:xfrm>
          <a:prstGeom prst="rect">
            <a:avLst/>
          </a:prstGeom>
          <a:noFill/>
        </p:spPr>
        <p:txBody>
          <a:bodyPr wrap="square" rtlCol="0">
            <a:spAutoFit/>
          </a:bodyPr>
          <a:lstStyle/>
          <a:p>
            <a:r>
              <a:rPr lang="en-US" sz="2000" b="1" i="0" u="none" strike="noStrike" baseline="0" dirty="0">
                <a:solidFill>
                  <a:srgbClr val="36A2CF"/>
                </a:solidFill>
                <a:latin typeface="Calibri" panose="020F0502020204030204" pitchFamily="34" charset="0"/>
              </a:rPr>
              <a:t>Alan Simpson</a:t>
            </a:r>
          </a:p>
          <a:p>
            <a:r>
              <a:rPr lang="en-US" sz="1200" b="1" i="0" u="none" strike="noStrike" baseline="0" dirty="0">
                <a:solidFill>
                  <a:srgbClr val="231F20"/>
                </a:solidFill>
                <a:latin typeface="Trebuchet MS" panose="020B0603020202020204" pitchFamily="34" charset="0"/>
              </a:rPr>
              <a:t>Director - Grand Peaks Housing Solutions</a:t>
            </a:r>
          </a:p>
          <a:p>
            <a:endParaRPr lang="en-US" dirty="0"/>
          </a:p>
        </p:txBody>
      </p:sp>
      <p:pic>
        <p:nvPicPr>
          <p:cNvPr id="14" name="Picture 13">
            <a:extLst>
              <a:ext uri="{FF2B5EF4-FFF2-40B4-BE49-F238E27FC236}">
                <a16:creationId xmlns:a16="http://schemas.microsoft.com/office/drawing/2014/main" id="{19BE1949-842B-2A00-1589-E384999139CD}"/>
              </a:ext>
            </a:extLst>
          </p:cNvPr>
          <p:cNvPicPr>
            <a:picLocks noChangeAspect="1"/>
          </p:cNvPicPr>
          <p:nvPr/>
        </p:nvPicPr>
        <p:blipFill>
          <a:blip r:embed="rId2"/>
          <a:srcRect l="3895" r="6973"/>
          <a:stretch/>
        </p:blipFill>
        <p:spPr>
          <a:xfrm>
            <a:off x="3864746" y="1075789"/>
            <a:ext cx="1816863" cy="1501260"/>
          </a:xfrm>
          <a:prstGeom prst="rect">
            <a:avLst/>
          </a:prstGeom>
        </p:spPr>
      </p:pic>
      <p:sp>
        <p:nvSpPr>
          <p:cNvPr id="16" name="TextBox 15">
            <a:extLst>
              <a:ext uri="{FF2B5EF4-FFF2-40B4-BE49-F238E27FC236}">
                <a16:creationId xmlns:a16="http://schemas.microsoft.com/office/drawing/2014/main" id="{5318F00A-21B1-4D1C-FAB2-00963D724632}"/>
              </a:ext>
            </a:extLst>
          </p:cNvPr>
          <p:cNvSpPr txBox="1"/>
          <p:nvPr/>
        </p:nvSpPr>
        <p:spPr>
          <a:xfrm>
            <a:off x="206730" y="2580124"/>
            <a:ext cx="3358403" cy="3539430"/>
          </a:xfrm>
          <a:prstGeom prst="rect">
            <a:avLst/>
          </a:prstGeom>
          <a:noFill/>
        </p:spPr>
        <p:txBody>
          <a:bodyPr wrap="square" rtlCol="0">
            <a:spAutoFit/>
          </a:bodyPr>
          <a:lstStyle/>
          <a:p>
            <a:r>
              <a:rPr lang="en-US" sz="1400" dirty="0"/>
              <a:t>Don was a pioneer in the LIHTC industry and, became one of the largest aﬀordable housing developers and operators in the nation. During his career, Don Simpson served as the Master Developer for the Revelstoke ski area and mountain resort in B.C. The Simpson family has demonstrated their passion for housing solutions through initiatives with the Denver Public Schools Foundation to provide free housing to local teachers, as well as the funding of the University of Denver’s Aﬀordable Housing Certiﬁcation Program.</a:t>
            </a:r>
          </a:p>
          <a:p>
            <a:endParaRPr lang="en-US" sz="1400" dirty="0"/>
          </a:p>
          <a:p>
            <a:endParaRPr lang="en-US" sz="1400" dirty="0"/>
          </a:p>
        </p:txBody>
      </p:sp>
      <p:sp>
        <p:nvSpPr>
          <p:cNvPr id="22" name="TextBox 21">
            <a:extLst>
              <a:ext uri="{FF2B5EF4-FFF2-40B4-BE49-F238E27FC236}">
                <a16:creationId xmlns:a16="http://schemas.microsoft.com/office/drawing/2014/main" id="{C6ACA324-FBAF-04C3-7E0F-2B990A790154}"/>
              </a:ext>
            </a:extLst>
          </p:cNvPr>
          <p:cNvSpPr txBox="1"/>
          <p:nvPr/>
        </p:nvSpPr>
        <p:spPr>
          <a:xfrm>
            <a:off x="3733959" y="2580124"/>
            <a:ext cx="3632613" cy="3970318"/>
          </a:xfrm>
          <a:prstGeom prst="rect">
            <a:avLst/>
          </a:prstGeom>
          <a:noFill/>
        </p:spPr>
        <p:txBody>
          <a:bodyPr wrap="square" rtlCol="0">
            <a:spAutoFit/>
          </a:bodyPr>
          <a:lstStyle/>
          <a:p>
            <a:pPr marR="1120"/>
            <a:r>
              <a:rPr lang="en-US" sz="1400" b="0" i="0" u="none" strike="noStrike" baseline="0" dirty="0">
                <a:solidFill>
                  <a:srgbClr val="231F20"/>
                </a:solidFill>
                <a:latin typeface="Calibri" panose="020F0502020204030204" pitchFamily="34" charset="0"/>
              </a:rPr>
              <a:t>Lisa M. Sorensen is a seasoned real estate development and finance professional with 30 years of experience in affordable housing. She has a </a:t>
            </a:r>
            <a:r>
              <a:rPr lang="en-US" sz="1400" dirty="0">
                <a:solidFill>
                  <a:srgbClr val="231F20"/>
                </a:solidFill>
                <a:latin typeface="Calibri" panose="020F0502020204030204" pitchFamily="34" charset="0"/>
              </a:rPr>
              <a:t>strong track record</a:t>
            </a:r>
            <a:r>
              <a:rPr lang="en-US" sz="1400" dirty="0"/>
              <a:t> managing complex development projects from site selection through move-in, securing financing, and fostering strategic relationships with key stakeholders, including governmental and non-profit boards, investors, and business partners. Lisa has delivered multiple large-scale housing projects, utilizing a broad range of funding sources, including both the LIHTC and NMTC programs. She has held leadership roles at prominent organizations such as Cohen-</a:t>
            </a:r>
            <a:r>
              <a:rPr lang="en-US" sz="1400" dirty="0" err="1"/>
              <a:t>Esrey</a:t>
            </a:r>
            <a:r>
              <a:rPr lang="en-US" sz="1400" dirty="0"/>
              <a:t> Development Group and the Denver Housing Authority, where she led teams in the successful creation of hundreds of housing units.</a:t>
            </a:r>
            <a:endParaRPr lang="en-US" sz="1400" b="0" i="0" u="none" strike="noStrike" baseline="0" dirty="0">
              <a:solidFill>
                <a:srgbClr val="231F20"/>
              </a:solidFill>
              <a:latin typeface="Calibri" panose="020F0502020204030204" pitchFamily="34" charset="0"/>
            </a:endParaRPr>
          </a:p>
        </p:txBody>
      </p:sp>
      <p:pic>
        <p:nvPicPr>
          <p:cNvPr id="3" name="Picture 2" descr="A person in a suit leaning against a wall&#10;&#10;Description automatically generated">
            <a:extLst>
              <a:ext uri="{FF2B5EF4-FFF2-40B4-BE49-F238E27FC236}">
                <a16:creationId xmlns:a16="http://schemas.microsoft.com/office/drawing/2014/main" id="{F04F357F-3E1B-E97E-97C9-E6F475D395DB}"/>
              </a:ext>
            </a:extLst>
          </p:cNvPr>
          <p:cNvPicPr>
            <a:picLocks noChangeAspect="1"/>
          </p:cNvPicPr>
          <p:nvPr/>
        </p:nvPicPr>
        <p:blipFill>
          <a:blip r:embed="rId3">
            <a:extLst>
              <a:ext uri="{28A0092B-C50C-407E-A947-70E740481C1C}">
                <a14:useLocalDpi xmlns:a14="http://schemas.microsoft.com/office/drawing/2010/main" val="0"/>
              </a:ext>
            </a:extLst>
          </a:blip>
          <a:srcRect l="27567" t="6668" r="25797" b="65698"/>
          <a:stretch/>
        </p:blipFill>
        <p:spPr>
          <a:xfrm>
            <a:off x="7842130" y="1014275"/>
            <a:ext cx="1758141" cy="1562774"/>
          </a:xfrm>
          <a:prstGeom prst="rect">
            <a:avLst/>
          </a:prstGeom>
        </p:spPr>
      </p:pic>
      <p:sp>
        <p:nvSpPr>
          <p:cNvPr id="6" name="TextBox 5">
            <a:extLst>
              <a:ext uri="{FF2B5EF4-FFF2-40B4-BE49-F238E27FC236}">
                <a16:creationId xmlns:a16="http://schemas.microsoft.com/office/drawing/2014/main" id="{54EF643A-368A-52D1-A4A2-C599487A6AEA}"/>
              </a:ext>
            </a:extLst>
          </p:cNvPr>
          <p:cNvSpPr txBox="1"/>
          <p:nvPr/>
        </p:nvSpPr>
        <p:spPr>
          <a:xfrm>
            <a:off x="7739580" y="2577049"/>
            <a:ext cx="3753921" cy="4185761"/>
          </a:xfrm>
          <a:prstGeom prst="rect">
            <a:avLst/>
          </a:prstGeom>
          <a:noFill/>
        </p:spPr>
        <p:txBody>
          <a:bodyPr wrap="square">
            <a:spAutoFit/>
          </a:bodyPr>
          <a:lstStyle/>
          <a:p>
            <a:r>
              <a:rPr lang="en-US" sz="1400" dirty="0"/>
              <a:t>Alan began his career in 2008, working on the marketing for Revelstoke Mountain Ski Resort in British Columbia. Following time in leasing, operations and asset management, he joined Grand Peaks' development department in 2021, developing sites in Arizona and contributing to the acquisition, rehabilitation, and development of over 1,400 units across 5 properties. During this time, he grew concerned with how expensive and unsustainable housing options were in his home state of CO. In recent years, he has shifted focus to creating more affordable housing and technology solutions to create a more sustainable and prosperous future. He has worked with the Colorado Energy Office, Winn-Marion, and Xcel Energy to provide electric vehicle and energy use optimization services to Grand Peaks communities. </a:t>
            </a:r>
          </a:p>
        </p:txBody>
      </p:sp>
      <p:pic>
        <p:nvPicPr>
          <p:cNvPr id="9" name="Picture 8">
            <a:extLst>
              <a:ext uri="{FF2B5EF4-FFF2-40B4-BE49-F238E27FC236}">
                <a16:creationId xmlns:a16="http://schemas.microsoft.com/office/drawing/2014/main" id="{070A41E9-52C5-8A47-7534-2ECDB28600B5}"/>
              </a:ext>
            </a:extLst>
          </p:cNvPr>
          <p:cNvPicPr>
            <a:picLocks noChangeAspect="1"/>
          </p:cNvPicPr>
          <p:nvPr/>
        </p:nvPicPr>
        <p:blipFill>
          <a:blip r:embed="rId4"/>
          <a:srcRect l="14352" t="4240" r="32132" b="44920"/>
          <a:stretch/>
        </p:blipFill>
        <p:spPr>
          <a:xfrm>
            <a:off x="336924" y="1053794"/>
            <a:ext cx="1866883" cy="1523256"/>
          </a:xfrm>
          <a:prstGeom prst="rect">
            <a:avLst/>
          </a:prstGeom>
        </p:spPr>
      </p:pic>
    </p:spTree>
    <p:extLst>
      <p:ext uri="{BB962C8B-B14F-4D97-AF65-F5344CB8AC3E}">
        <p14:creationId xmlns:p14="http://schemas.microsoft.com/office/powerpoint/2010/main" val="26316762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BC4F3-EE3A-83A4-0E6C-5C074575B33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C825A76-0D19-9D1D-D548-A36710BADCC7}"/>
              </a:ext>
            </a:extLst>
          </p:cNvPr>
          <p:cNvSpPr txBox="1"/>
          <p:nvPr/>
        </p:nvSpPr>
        <p:spPr>
          <a:xfrm>
            <a:off x="1870151" y="325445"/>
            <a:ext cx="9107055" cy="461665"/>
          </a:xfrm>
          <a:prstGeom prst="rect">
            <a:avLst/>
          </a:prstGeom>
          <a:noFill/>
        </p:spPr>
        <p:txBody>
          <a:bodyPr wrap="square" rtlCol="0">
            <a:spAutoFit/>
          </a:bodyPr>
          <a:lstStyle/>
          <a:p>
            <a:r>
              <a:rPr lang="en-US" sz="2400" b="1" dirty="0"/>
              <a:t>Financing Methods / Populations Served</a:t>
            </a:r>
          </a:p>
        </p:txBody>
      </p:sp>
      <p:sp>
        <p:nvSpPr>
          <p:cNvPr id="4" name="TextBox 3">
            <a:extLst>
              <a:ext uri="{FF2B5EF4-FFF2-40B4-BE49-F238E27FC236}">
                <a16:creationId xmlns:a16="http://schemas.microsoft.com/office/drawing/2014/main" id="{E03A9DCC-F5C1-56D3-2887-E2D6041E3821}"/>
              </a:ext>
            </a:extLst>
          </p:cNvPr>
          <p:cNvSpPr txBox="1"/>
          <p:nvPr/>
        </p:nvSpPr>
        <p:spPr>
          <a:xfrm>
            <a:off x="1870151" y="825280"/>
            <a:ext cx="7795057" cy="1055674"/>
          </a:xfrm>
          <a:prstGeom prst="rect">
            <a:avLst/>
          </a:prstGeom>
          <a:noFill/>
          <a:ln>
            <a:noFill/>
          </a:ln>
        </p:spPr>
        <p:txBody>
          <a:bodyPr wrap="square" rtlCol="0">
            <a:spAutoFit/>
          </a:bodyPr>
          <a:lstStyle/>
          <a:p>
            <a:pPr>
              <a:spcAft>
                <a:spcPts val="800"/>
              </a:spcAft>
            </a:pPr>
            <a:r>
              <a:rPr lang="en-US" sz="1400" kern="100" dirty="0">
                <a:ea typeface="Aptos" panose="020B0004020202020204" pitchFamily="34" charset="0"/>
                <a:cs typeface="Times New Roman" panose="02020603050405020304" pitchFamily="18" charset="0"/>
              </a:rPr>
              <a:t>Goal to create</a:t>
            </a:r>
            <a:r>
              <a:rPr lang="en-US" sz="1400" kern="100" dirty="0">
                <a:effectLst/>
                <a:ea typeface="Aptos" panose="020B0004020202020204" pitchFamily="34" charset="0"/>
                <a:cs typeface="Times New Roman" panose="02020603050405020304" pitchFamily="18" charset="0"/>
              </a:rPr>
              <a:t> a community through </a:t>
            </a:r>
            <a:r>
              <a:rPr lang="en-US" sz="1400" kern="100" dirty="0">
                <a:ea typeface="Aptos" panose="020B0004020202020204" pitchFamily="34" charset="0"/>
                <a:cs typeface="Times New Roman" panose="02020603050405020304" pitchFamily="18" charset="0"/>
              </a:rPr>
              <a:t>partnership and consultation </a:t>
            </a:r>
            <a:r>
              <a:rPr lang="en-US" sz="1400" kern="100" dirty="0">
                <a:effectLst/>
                <a:ea typeface="Aptos" panose="020B0004020202020204" pitchFamily="34" charset="0"/>
                <a:cs typeface="Times New Roman" panose="02020603050405020304" pitchFamily="18" charset="0"/>
              </a:rPr>
              <a:t>with Grand Junction that reaches populations from 30-140% AMI.</a:t>
            </a:r>
          </a:p>
          <a:p>
            <a:pPr>
              <a:spcAft>
                <a:spcPts val="800"/>
              </a:spcAft>
            </a:pPr>
            <a:r>
              <a:rPr lang="en-US" sz="1400" kern="100" dirty="0">
                <a:ea typeface="Aptos" panose="020B0004020202020204" pitchFamily="34" charset="0"/>
                <a:cs typeface="Times New Roman" panose="02020603050405020304" pitchFamily="18" charset="0"/>
              </a:rPr>
              <a:t>Approach to </a:t>
            </a:r>
            <a:r>
              <a:rPr lang="en-US" sz="1400" kern="100" dirty="0">
                <a:effectLst/>
                <a:ea typeface="Aptos" panose="020B0004020202020204" pitchFamily="34" charset="0"/>
                <a:cs typeface="Times New Roman" panose="02020603050405020304" pitchFamily="18" charset="0"/>
              </a:rPr>
              <a:t>Affordable Housing </a:t>
            </a:r>
            <a:r>
              <a:rPr lang="en-US" sz="1400" kern="100" dirty="0">
                <a:ea typeface="Aptos" panose="020B0004020202020204" pitchFamily="34" charset="0"/>
                <a:cs typeface="Times New Roman" panose="02020603050405020304" pitchFamily="18" charset="0"/>
              </a:rPr>
              <a:t>utilizes</a:t>
            </a:r>
            <a:r>
              <a:rPr lang="en-US" sz="1400" kern="100" dirty="0">
                <a:effectLst/>
                <a:ea typeface="Aptos" panose="020B0004020202020204" pitchFamily="34" charset="0"/>
                <a:cs typeface="Times New Roman" panose="02020603050405020304" pitchFamily="18" charset="0"/>
              </a:rPr>
              <a:t> multiple project finance methods: </a:t>
            </a:r>
            <a:endParaRPr lang="en-US" sz="1200" kern="100" dirty="0">
              <a:effectLst/>
              <a:ea typeface="Aptos" panose="020B0004020202020204" pitchFamily="34" charset="0"/>
              <a:cs typeface="Times New Roman" panose="02020603050405020304" pitchFamily="18" charset="0"/>
            </a:endParaRPr>
          </a:p>
          <a:p>
            <a:pPr marL="285750" marR="0" indent="-285750">
              <a:lnSpc>
                <a:spcPct val="50000"/>
              </a:lnSpc>
              <a:spcAft>
                <a:spcPts val="800"/>
              </a:spcAft>
              <a:buFont typeface="Arial" panose="020B0604020202020204" pitchFamily="34" charset="0"/>
              <a:buChar char="•"/>
            </a:pPr>
            <a:endParaRPr lang="en-US" sz="1200" kern="100" dirty="0">
              <a:effectLst/>
              <a:ea typeface="Aptos" panose="020B0004020202020204" pitchFamily="34" charset="0"/>
              <a:cs typeface="Times New Roman" panose="02020603050405020304" pitchFamily="18" charset="0"/>
            </a:endParaRPr>
          </a:p>
        </p:txBody>
      </p:sp>
      <p:pic>
        <p:nvPicPr>
          <p:cNvPr id="7" name="Picture 6" descr="A blue and white logo&#10;&#10;Description automatically generated">
            <a:extLst>
              <a:ext uri="{FF2B5EF4-FFF2-40B4-BE49-F238E27FC236}">
                <a16:creationId xmlns:a16="http://schemas.microsoft.com/office/drawing/2014/main" id="{3F7DF817-FD9E-C2CB-5F5C-AEDF1DC61CF7}"/>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80746" y="0"/>
            <a:ext cx="1792006" cy="2331644"/>
          </a:xfrm>
          <a:prstGeom prst="rect">
            <a:avLst/>
          </a:prstGeom>
        </p:spPr>
      </p:pic>
      <p:graphicFrame>
        <p:nvGraphicFramePr>
          <p:cNvPr id="18" name="Diagram 17">
            <a:extLst>
              <a:ext uri="{FF2B5EF4-FFF2-40B4-BE49-F238E27FC236}">
                <a16:creationId xmlns:a16="http://schemas.microsoft.com/office/drawing/2014/main" id="{928B56BA-D324-7487-0E6C-EC22B7BBCB3E}"/>
              </a:ext>
            </a:extLst>
          </p:cNvPr>
          <p:cNvGraphicFramePr/>
          <p:nvPr/>
        </p:nvGraphicFramePr>
        <p:xfrm>
          <a:off x="6682296" y="1919125"/>
          <a:ext cx="5345112" cy="43902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1" name="Diagram 20">
            <a:extLst>
              <a:ext uri="{FF2B5EF4-FFF2-40B4-BE49-F238E27FC236}">
                <a16:creationId xmlns:a16="http://schemas.microsoft.com/office/drawing/2014/main" id="{F937C921-979F-6E3E-07D4-0F5B3BF7AB5C}"/>
              </a:ext>
            </a:extLst>
          </p:cNvPr>
          <p:cNvGraphicFramePr/>
          <p:nvPr/>
        </p:nvGraphicFramePr>
        <p:xfrm>
          <a:off x="566928" y="2331644"/>
          <a:ext cx="6115368" cy="385884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7369560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07EBCA-9B54-4654-1DEF-63F113EBE270}"/>
              </a:ext>
            </a:extLst>
          </p:cNvPr>
          <p:cNvPicPr>
            <a:picLocks noChangeAspect="1"/>
          </p:cNvPicPr>
          <p:nvPr/>
        </p:nvPicPr>
        <p:blipFill>
          <a:blip r:embed="rId2"/>
          <a:stretch>
            <a:fillRect/>
          </a:stretch>
        </p:blipFill>
        <p:spPr>
          <a:xfrm>
            <a:off x="1883991" y="1792490"/>
            <a:ext cx="3386283" cy="4973604"/>
          </a:xfrm>
          <a:prstGeom prst="rect">
            <a:avLst/>
          </a:prstGeom>
        </p:spPr>
      </p:pic>
      <p:pic>
        <p:nvPicPr>
          <p:cNvPr id="2" name="Picture 1" descr="A blue and white logo&#10;&#10;Description automatically generated">
            <a:extLst>
              <a:ext uri="{FF2B5EF4-FFF2-40B4-BE49-F238E27FC236}">
                <a16:creationId xmlns:a16="http://schemas.microsoft.com/office/drawing/2014/main" id="{6AA9525C-4A32-F03F-ED1A-8B460D88D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99" y="0"/>
            <a:ext cx="1981890" cy="2578709"/>
          </a:xfrm>
          <a:prstGeom prst="rect">
            <a:avLst/>
          </a:prstGeom>
        </p:spPr>
      </p:pic>
      <p:pic>
        <p:nvPicPr>
          <p:cNvPr id="4" name="Picture 3">
            <a:extLst>
              <a:ext uri="{FF2B5EF4-FFF2-40B4-BE49-F238E27FC236}">
                <a16:creationId xmlns:a16="http://schemas.microsoft.com/office/drawing/2014/main" id="{E2E16B33-54AB-BCFA-E986-7315D832D67E}"/>
              </a:ext>
            </a:extLst>
          </p:cNvPr>
          <p:cNvPicPr>
            <a:picLocks noChangeAspect="1"/>
          </p:cNvPicPr>
          <p:nvPr/>
        </p:nvPicPr>
        <p:blipFill>
          <a:blip r:embed="rId4"/>
          <a:stretch>
            <a:fillRect/>
          </a:stretch>
        </p:blipFill>
        <p:spPr>
          <a:xfrm>
            <a:off x="6096000" y="589148"/>
            <a:ext cx="5251016" cy="6021964"/>
          </a:xfrm>
          <a:prstGeom prst="rect">
            <a:avLst/>
          </a:prstGeom>
        </p:spPr>
      </p:pic>
      <p:sp>
        <p:nvSpPr>
          <p:cNvPr id="5" name="TextBox 4">
            <a:extLst>
              <a:ext uri="{FF2B5EF4-FFF2-40B4-BE49-F238E27FC236}">
                <a16:creationId xmlns:a16="http://schemas.microsoft.com/office/drawing/2014/main" id="{893DA782-FA98-5B16-330C-2F855E2FA3CD}"/>
              </a:ext>
            </a:extLst>
          </p:cNvPr>
          <p:cNvSpPr txBox="1"/>
          <p:nvPr/>
        </p:nvSpPr>
        <p:spPr>
          <a:xfrm>
            <a:off x="2105674" y="158829"/>
            <a:ext cx="5904469" cy="461665"/>
          </a:xfrm>
          <a:prstGeom prst="rect">
            <a:avLst/>
          </a:prstGeom>
          <a:noFill/>
        </p:spPr>
        <p:txBody>
          <a:bodyPr wrap="square" rtlCol="0">
            <a:spAutoFit/>
          </a:bodyPr>
          <a:lstStyle/>
          <a:p>
            <a:r>
              <a:rPr lang="en-US" sz="2400" b="1" i="0" u="none" strike="noStrike" baseline="0" dirty="0">
                <a:solidFill>
                  <a:srgbClr val="002060"/>
                </a:solidFill>
                <a:latin typeface="Calibri" panose="020F0502020204030204" pitchFamily="34" charset="0"/>
              </a:rPr>
              <a:t>Organization Experience / Sources &amp; Uses</a:t>
            </a:r>
          </a:p>
        </p:txBody>
      </p:sp>
      <p:sp>
        <p:nvSpPr>
          <p:cNvPr id="6" name="TextBox 5">
            <a:extLst>
              <a:ext uri="{FF2B5EF4-FFF2-40B4-BE49-F238E27FC236}">
                <a16:creationId xmlns:a16="http://schemas.microsoft.com/office/drawing/2014/main" id="{E9D70B80-469C-3F37-0A85-142B90E926DD}"/>
              </a:ext>
            </a:extLst>
          </p:cNvPr>
          <p:cNvSpPr txBox="1"/>
          <p:nvPr/>
        </p:nvSpPr>
        <p:spPr>
          <a:xfrm>
            <a:off x="1995265" y="704578"/>
            <a:ext cx="3503488" cy="1169551"/>
          </a:xfrm>
          <a:prstGeom prst="rect">
            <a:avLst/>
          </a:prstGeom>
          <a:noFill/>
        </p:spPr>
        <p:txBody>
          <a:bodyPr wrap="square" rtlCol="0">
            <a:spAutoFit/>
          </a:bodyPr>
          <a:lstStyle/>
          <a:p>
            <a:r>
              <a:rPr lang="en-US" sz="1400" dirty="0"/>
              <a:t>GPHS leadership has worked successfully with Federal and State financing organizations to bring high-quality housing to those in need. A partial list of past and present partners is below.</a:t>
            </a:r>
          </a:p>
        </p:txBody>
      </p:sp>
    </p:spTree>
    <p:extLst>
      <p:ext uri="{BB962C8B-B14F-4D97-AF65-F5344CB8AC3E}">
        <p14:creationId xmlns:p14="http://schemas.microsoft.com/office/powerpoint/2010/main" val="37412336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D93F949-9B01-CED9-C8B1-4B10A476601C}"/>
              </a:ext>
            </a:extLst>
          </p:cNvPr>
          <p:cNvPicPr>
            <a:picLocks noChangeAspect="1"/>
          </p:cNvPicPr>
          <p:nvPr/>
        </p:nvPicPr>
        <p:blipFill>
          <a:blip r:embed="rId2"/>
          <a:stretch>
            <a:fillRect/>
          </a:stretch>
        </p:blipFill>
        <p:spPr>
          <a:xfrm>
            <a:off x="189550" y="1473063"/>
            <a:ext cx="5855875" cy="2910650"/>
          </a:xfrm>
          <a:prstGeom prst="rect">
            <a:avLst/>
          </a:prstGeom>
          <a:effectLst>
            <a:outerShdw blurRad="50800" dist="38100" dir="10800000" algn="r" rotWithShape="0">
              <a:prstClr val="black">
                <a:alpha val="40000"/>
              </a:prstClr>
            </a:outerShdw>
          </a:effectLst>
        </p:spPr>
      </p:pic>
      <p:sp>
        <p:nvSpPr>
          <p:cNvPr id="4" name="TextBox 3">
            <a:extLst>
              <a:ext uri="{FF2B5EF4-FFF2-40B4-BE49-F238E27FC236}">
                <a16:creationId xmlns:a16="http://schemas.microsoft.com/office/drawing/2014/main" id="{09F568D2-2BE7-A39A-B343-48B38D00FA0E}"/>
              </a:ext>
            </a:extLst>
          </p:cNvPr>
          <p:cNvSpPr txBox="1"/>
          <p:nvPr/>
        </p:nvSpPr>
        <p:spPr>
          <a:xfrm>
            <a:off x="1653512" y="269717"/>
            <a:ext cx="3339478" cy="830997"/>
          </a:xfrm>
          <a:prstGeom prst="rect">
            <a:avLst/>
          </a:prstGeom>
          <a:noFill/>
          <a:ln>
            <a:noFill/>
          </a:ln>
        </p:spPr>
        <p:txBody>
          <a:bodyPr wrap="square" rtlCol="0">
            <a:spAutoFit/>
          </a:bodyPr>
          <a:lstStyle/>
          <a:p>
            <a:r>
              <a:rPr lang="en-US" sz="2400" b="1" dirty="0"/>
              <a:t>Scenario 1</a:t>
            </a:r>
          </a:p>
          <a:p>
            <a:r>
              <a:rPr lang="en-US" sz="2400" b="1" dirty="0"/>
              <a:t>3 Phases – 384 Homes</a:t>
            </a:r>
          </a:p>
        </p:txBody>
      </p:sp>
      <p:pic>
        <p:nvPicPr>
          <p:cNvPr id="7" name="Picture 6" descr="A blue and white logo&#10;&#10;Description automatically generated">
            <a:extLst>
              <a:ext uri="{FF2B5EF4-FFF2-40B4-BE49-F238E27FC236}">
                <a16:creationId xmlns:a16="http://schemas.microsoft.com/office/drawing/2014/main" id="{BECFB1BE-2EAA-17C4-54AA-838F813CBAE0}"/>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80746" y="0"/>
            <a:ext cx="1792006" cy="2331644"/>
          </a:xfrm>
          <a:prstGeom prst="rect">
            <a:avLst/>
          </a:prstGeom>
        </p:spPr>
      </p:pic>
      <p:pic>
        <p:nvPicPr>
          <p:cNvPr id="6" name="Picture 5">
            <a:extLst>
              <a:ext uri="{FF2B5EF4-FFF2-40B4-BE49-F238E27FC236}">
                <a16:creationId xmlns:a16="http://schemas.microsoft.com/office/drawing/2014/main" id="{33A7E432-6615-3132-8D5F-7B04FF7EBA3E}"/>
              </a:ext>
            </a:extLst>
          </p:cNvPr>
          <p:cNvPicPr>
            <a:picLocks noChangeAspect="1"/>
          </p:cNvPicPr>
          <p:nvPr/>
        </p:nvPicPr>
        <p:blipFill>
          <a:blip r:embed="rId4"/>
          <a:stretch>
            <a:fillRect/>
          </a:stretch>
        </p:blipFill>
        <p:spPr>
          <a:xfrm>
            <a:off x="6096000" y="148588"/>
            <a:ext cx="5906450" cy="2920078"/>
          </a:xfrm>
          <a:prstGeom prst="rect">
            <a:avLst/>
          </a:prstGeom>
          <a:effectLst>
            <a:outerShdw blurRad="50800" dist="38100" dir="18900000" sx="101000" sy="101000" algn="bl" rotWithShape="0">
              <a:srgbClr val="002060">
                <a:alpha val="40000"/>
              </a:srgbClr>
            </a:outerShdw>
          </a:effectLst>
        </p:spPr>
      </p:pic>
      <p:pic>
        <p:nvPicPr>
          <p:cNvPr id="11" name="Picture 10">
            <a:extLst>
              <a:ext uri="{FF2B5EF4-FFF2-40B4-BE49-F238E27FC236}">
                <a16:creationId xmlns:a16="http://schemas.microsoft.com/office/drawing/2014/main" id="{959C5122-032B-B979-CE45-78D950A30863}"/>
              </a:ext>
            </a:extLst>
          </p:cNvPr>
          <p:cNvPicPr>
            <a:picLocks noChangeAspect="1"/>
          </p:cNvPicPr>
          <p:nvPr/>
        </p:nvPicPr>
        <p:blipFill>
          <a:blip r:embed="rId5"/>
          <a:srcRect r="-1028"/>
          <a:stretch/>
        </p:blipFill>
        <p:spPr>
          <a:xfrm>
            <a:off x="4157099" y="3235457"/>
            <a:ext cx="6446018" cy="3203979"/>
          </a:xfrm>
          <a:prstGeom prst="rect">
            <a:avLst/>
          </a:prstGeom>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14336088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13933-0BD1-8C3F-0150-4212870D0D69}"/>
            </a:ext>
          </a:extLst>
        </p:cNvPr>
        <p:cNvGrpSpPr/>
        <p:nvPr/>
      </p:nvGrpSpPr>
      <p:grpSpPr>
        <a:xfrm>
          <a:off x="0" y="0"/>
          <a:ext cx="0" cy="0"/>
          <a:chOff x="0" y="0"/>
          <a:chExt cx="0" cy="0"/>
        </a:xfrm>
      </p:grpSpPr>
      <p:pic>
        <p:nvPicPr>
          <p:cNvPr id="6" name="Picture 5" descr="A aerial view of a building&#10;&#10;AI-generated content may be incorrect.">
            <a:extLst>
              <a:ext uri="{FF2B5EF4-FFF2-40B4-BE49-F238E27FC236}">
                <a16:creationId xmlns:a16="http://schemas.microsoft.com/office/drawing/2014/main" id="{DBE41624-5E68-74E7-491B-F93C89B571EF}"/>
              </a:ext>
            </a:extLst>
          </p:cNvPr>
          <p:cNvPicPr>
            <a:picLocks noChangeAspect="1"/>
          </p:cNvPicPr>
          <p:nvPr/>
        </p:nvPicPr>
        <p:blipFill>
          <a:blip r:embed="rId2">
            <a:extLst>
              <a:ext uri="{28A0092B-C50C-407E-A947-70E740481C1C}">
                <a14:useLocalDpi xmlns:a14="http://schemas.microsoft.com/office/drawing/2010/main" val="0"/>
              </a:ext>
            </a:extLst>
          </a:blip>
          <a:srcRect l="17142" t="10238"/>
          <a:stretch/>
        </p:blipFill>
        <p:spPr>
          <a:xfrm>
            <a:off x="4041321" y="1025186"/>
            <a:ext cx="8170006" cy="5302878"/>
          </a:xfrm>
          <a:prstGeom prst="rect">
            <a:avLst/>
          </a:prstGeom>
        </p:spPr>
      </p:pic>
      <p:sp>
        <p:nvSpPr>
          <p:cNvPr id="4" name="TextBox 3">
            <a:extLst>
              <a:ext uri="{FF2B5EF4-FFF2-40B4-BE49-F238E27FC236}">
                <a16:creationId xmlns:a16="http://schemas.microsoft.com/office/drawing/2014/main" id="{A009B055-C6D9-DAB2-1A4E-7258037C7B9E}"/>
              </a:ext>
            </a:extLst>
          </p:cNvPr>
          <p:cNvSpPr txBox="1"/>
          <p:nvPr/>
        </p:nvSpPr>
        <p:spPr>
          <a:xfrm>
            <a:off x="1610726" y="194189"/>
            <a:ext cx="4052319" cy="830997"/>
          </a:xfrm>
          <a:prstGeom prst="rect">
            <a:avLst/>
          </a:prstGeom>
          <a:noFill/>
        </p:spPr>
        <p:txBody>
          <a:bodyPr wrap="square" rtlCol="0">
            <a:spAutoFit/>
          </a:bodyPr>
          <a:lstStyle/>
          <a:p>
            <a:r>
              <a:rPr lang="en-US" sz="2400" b="1" dirty="0"/>
              <a:t>Scenario 2</a:t>
            </a:r>
          </a:p>
          <a:p>
            <a:r>
              <a:rPr lang="en-US" sz="2400" b="1" dirty="0"/>
              <a:t>Single Phase – 260 Homes</a:t>
            </a:r>
          </a:p>
        </p:txBody>
      </p:sp>
      <p:sp>
        <p:nvSpPr>
          <p:cNvPr id="5" name="TextBox 4">
            <a:extLst>
              <a:ext uri="{FF2B5EF4-FFF2-40B4-BE49-F238E27FC236}">
                <a16:creationId xmlns:a16="http://schemas.microsoft.com/office/drawing/2014/main" id="{5991924E-E043-AC73-7593-E6B66D432D2A}"/>
              </a:ext>
            </a:extLst>
          </p:cNvPr>
          <p:cNvSpPr txBox="1"/>
          <p:nvPr/>
        </p:nvSpPr>
        <p:spPr>
          <a:xfrm>
            <a:off x="269136" y="2093619"/>
            <a:ext cx="3551750" cy="4764381"/>
          </a:xfrm>
          <a:prstGeom prst="rect">
            <a:avLst/>
          </a:prstGeom>
          <a:noFill/>
        </p:spPr>
        <p:txBody>
          <a:bodyPr wrap="square" rtlCol="0">
            <a:spAutoFit/>
          </a:bodyPr>
          <a:lstStyle/>
          <a:p>
            <a:pPr marL="171450" indent="-228600">
              <a:lnSpc>
                <a:spcPct val="90000"/>
              </a:lnSpc>
              <a:spcAft>
                <a:spcPts val="600"/>
              </a:spcAft>
              <a:buFont typeface="Arial" panose="020B0604020202020204" pitchFamily="34" charset="0"/>
              <a:buChar char="•"/>
            </a:pPr>
            <a:r>
              <a:rPr lang="en-US" sz="1400" dirty="0"/>
              <a:t>Should the public use ruling from CDPHE prevent Scenario 1 from being realized, one alternative solution will be to combine the four phases from our previous slide into one central housing development inside the primary parcel’s bounds on the North side of the stadium. </a:t>
            </a:r>
          </a:p>
          <a:p>
            <a:pPr marL="171450" indent="-228600">
              <a:lnSpc>
                <a:spcPct val="90000"/>
              </a:lnSpc>
              <a:spcAft>
                <a:spcPts val="600"/>
              </a:spcAft>
              <a:buFont typeface="Arial" panose="020B0604020202020204" pitchFamily="34" charset="0"/>
              <a:buChar char="•"/>
            </a:pPr>
            <a:r>
              <a:rPr lang="en-US" sz="1400" dirty="0"/>
              <a:t>This would consist of a single-story concrete podium to house commercial spaces on the perimeter with covered garage parking in the center. Five stories of wood-framed housing would extend above the podium along the West, North and East, with a pool and amenity deck over the parking and southern facing commercial area. </a:t>
            </a:r>
          </a:p>
          <a:p>
            <a:pPr marL="171450" indent="-228600">
              <a:lnSpc>
                <a:spcPct val="90000"/>
              </a:lnSpc>
              <a:spcAft>
                <a:spcPts val="600"/>
              </a:spcAft>
              <a:buFont typeface="Arial" panose="020B0604020202020204" pitchFamily="34" charset="0"/>
              <a:buChar char="•"/>
            </a:pPr>
            <a:r>
              <a:rPr lang="en-US" sz="1400" dirty="0"/>
              <a:t>Parking capacity we lose in the removal of the 6-story garage planned in the first scenario can be made up by providing surface parking on the CDPHE restricted land outside the primary parcel.</a:t>
            </a:r>
          </a:p>
          <a:p>
            <a:endParaRPr lang="en-US" sz="800" b="1" dirty="0"/>
          </a:p>
          <a:p>
            <a:r>
              <a:rPr lang="en-US" sz="1600" b="1" dirty="0"/>
              <a:t>Total = 260+ Units</a:t>
            </a:r>
          </a:p>
        </p:txBody>
      </p:sp>
      <p:pic>
        <p:nvPicPr>
          <p:cNvPr id="7" name="Picture 6" descr="A blue and white logo&#10;&#10;Description automatically generated">
            <a:extLst>
              <a:ext uri="{FF2B5EF4-FFF2-40B4-BE49-F238E27FC236}">
                <a16:creationId xmlns:a16="http://schemas.microsoft.com/office/drawing/2014/main" id="{7DD633E6-784D-B26B-79CC-D0BCBEFB561B}"/>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80746" y="0"/>
            <a:ext cx="1792006" cy="2331644"/>
          </a:xfrm>
          <a:prstGeom prst="rect">
            <a:avLst/>
          </a:prstGeom>
        </p:spPr>
      </p:pic>
    </p:spTree>
    <p:extLst>
      <p:ext uri="{BB962C8B-B14F-4D97-AF65-F5344CB8AC3E}">
        <p14:creationId xmlns:p14="http://schemas.microsoft.com/office/powerpoint/2010/main" val="3200539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Skyline at Highlands - Apartments in Denver, CO | Apartments.com">
            <a:extLst>
              <a:ext uri="{FF2B5EF4-FFF2-40B4-BE49-F238E27FC236}">
                <a16:creationId xmlns:a16="http://schemas.microsoft.com/office/drawing/2014/main" id="{B5AC28CE-1BBA-898B-216E-133B9E8908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190" r="-2" b="4188"/>
          <a:stretch/>
        </p:blipFill>
        <p:spPr bwMode="auto">
          <a:xfrm>
            <a:off x="4883024" y="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4" descr="A aerial view of a building&#10;&#10;AI-generated content may be incorrect.">
            <a:extLst>
              <a:ext uri="{FF2B5EF4-FFF2-40B4-BE49-F238E27FC236}">
                <a16:creationId xmlns:a16="http://schemas.microsoft.com/office/drawing/2014/main" id="{DECFA218-AE4B-BA75-9DC4-6E72C56CA3A6}"/>
              </a:ext>
            </a:extLst>
          </p:cNvPr>
          <p:cNvPicPr>
            <a:picLocks noChangeAspect="1"/>
          </p:cNvPicPr>
          <p:nvPr/>
        </p:nvPicPr>
        <p:blipFill>
          <a:blip r:embed="rId3">
            <a:extLst>
              <a:ext uri="{28A0092B-C50C-407E-A947-70E740481C1C}">
                <a14:useLocalDpi xmlns:a14="http://schemas.microsoft.com/office/drawing/2010/main" val="0"/>
              </a:ext>
            </a:extLst>
          </a:blip>
          <a:srcRect t="11633" r="-2" b="11633"/>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46" name="Freeform: Shape 45">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8" name="Freeform: Shape 47">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TextBox 5">
            <a:extLst>
              <a:ext uri="{FF2B5EF4-FFF2-40B4-BE49-F238E27FC236}">
                <a16:creationId xmlns:a16="http://schemas.microsoft.com/office/drawing/2014/main" id="{08C202D6-327B-A937-F146-A3C1DE9CE2A4}"/>
              </a:ext>
            </a:extLst>
          </p:cNvPr>
          <p:cNvSpPr txBox="1"/>
          <p:nvPr/>
        </p:nvSpPr>
        <p:spPr>
          <a:xfrm>
            <a:off x="1140380" y="1184255"/>
            <a:ext cx="4073188" cy="124358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400" b="1" kern="1200" dirty="0">
                <a:solidFill>
                  <a:schemeClr val="tx1"/>
                </a:solidFill>
                <a:latin typeface="+mj-lt"/>
                <a:ea typeface="+mj-ea"/>
                <a:cs typeface="+mj-cs"/>
              </a:rPr>
              <a:t>Scenario 3</a:t>
            </a:r>
          </a:p>
          <a:p>
            <a:pPr>
              <a:lnSpc>
                <a:spcPct val="90000"/>
              </a:lnSpc>
              <a:spcBef>
                <a:spcPct val="0"/>
              </a:spcBef>
              <a:spcAft>
                <a:spcPts val="600"/>
              </a:spcAft>
            </a:pPr>
            <a:r>
              <a:rPr lang="en-US" sz="2400" b="1" kern="1200" dirty="0">
                <a:solidFill>
                  <a:schemeClr val="tx1"/>
                </a:solidFill>
                <a:latin typeface="+mj-lt"/>
                <a:ea typeface="+mj-ea"/>
                <a:cs typeface="+mj-cs"/>
              </a:rPr>
              <a:t>Single Phase – </a:t>
            </a:r>
            <a:r>
              <a:rPr lang="en-US" sz="2400" b="1" dirty="0">
                <a:latin typeface="+mj-lt"/>
                <a:ea typeface="+mj-ea"/>
                <a:cs typeface="+mj-cs"/>
              </a:rPr>
              <a:t>312</a:t>
            </a:r>
            <a:r>
              <a:rPr lang="en-US" sz="2400" b="1" kern="1200" dirty="0">
                <a:solidFill>
                  <a:schemeClr val="tx1"/>
                </a:solidFill>
                <a:latin typeface="+mj-lt"/>
                <a:ea typeface="+mj-ea"/>
                <a:cs typeface="+mj-cs"/>
              </a:rPr>
              <a:t>+ Homes</a:t>
            </a:r>
          </a:p>
        </p:txBody>
      </p:sp>
      <p:sp>
        <p:nvSpPr>
          <p:cNvPr id="43" name="Rectangle 42">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45" name="Rectangle 44">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 name="TextBox 9">
            <a:extLst>
              <a:ext uri="{FF2B5EF4-FFF2-40B4-BE49-F238E27FC236}">
                <a16:creationId xmlns:a16="http://schemas.microsoft.com/office/drawing/2014/main" id="{18F2242E-AE3F-0017-A6BA-CDB700DAC22C}"/>
              </a:ext>
            </a:extLst>
          </p:cNvPr>
          <p:cNvSpPr txBox="1"/>
          <p:nvPr/>
        </p:nvSpPr>
        <p:spPr>
          <a:xfrm>
            <a:off x="548080" y="2364669"/>
            <a:ext cx="4892040" cy="4704108"/>
          </a:xfrm>
          <a:prstGeom prst="rect">
            <a:avLst/>
          </a:prstGeom>
          <a:noFill/>
        </p:spPr>
        <p:txBody>
          <a:bodyPr wrap="square">
            <a:spAutoFit/>
          </a:bodyPr>
          <a:lstStyle/>
          <a:p>
            <a:pPr marL="171450" indent="-228600">
              <a:lnSpc>
                <a:spcPct val="90000"/>
              </a:lnSpc>
              <a:spcAft>
                <a:spcPts val="600"/>
              </a:spcAft>
              <a:buFont typeface="Arial" panose="020B0604020202020204" pitchFamily="34" charset="0"/>
              <a:buChar char="•"/>
            </a:pPr>
            <a:r>
              <a:rPr lang="en-US" sz="1400" dirty="0"/>
              <a:t>260 units represents 5 stories of wood-framed construction above a concrete podium and respects the existing 65 ft. height limit. </a:t>
            </a:r>
          </a:p>
          <a:p>
            <a:pPr marL="171450" indent="-228600">
              <a:lnSpc>
                <a:spcPct val="90000"/>
              </a:lnSpc>
              <a:spcAft>
                <a:spcPts val="600"/>
              </a:spcAft>
              <a:buFont typeface="Arial" panose="020B0604020202020204" pitchFamily="34" charset="0"/>
              <a:buChar char="•"/>
            </a:pPr>
            <a:r>
              <a:rPr lang="en-US" sz="1400" dirty="0"/>
              <a:t>However, should the city wish to add more housing here, we also have the experience and ability to build taller. </a:t>
            </a:r>
          </a:p>
          <a:p>
            <a:pPr marL="171450" indent="-228600">
              <a:lnSpc>
                <a:spcPct val="90000"/>
              </a:lnSpc>
              <a:spcAft>
                <a:spcPts val="600"/>
              </a:spcAft>
              <a:buFont typeface="Arial" panose="020B0604020202020204" pitchFamily="34" charset="0"/>
              <a:buChar char="•"/>
            </a:pPr>
            <a:r>
              <a:rPr lang="en-US" sz="1400" dirty="0"/>
              <a:t>This would involve switching from a wood-framed structure to either a concrete or light-gauge steel structure and may remove the potential for building a fully modular project above 7 stories. </a:t>
            </a:r>
          </a:p>
          <a:p>
            <a:pPr marL="171450" indent="-228600">
              <a:lnSpc>
                <a:spcPct val="90000"/>
              </a:lnSpc>
              <a:spcAft>
                <a:spcPts val="600"/>
              </a:spcAft>
              <a:buFont typeface="Arial" panose="020B0604020202020204" pitchFamily="34" charset="0"/>
              <a:buChar char="•"/>
            </a:pPr>
            <a:r>
              <a:rPr lang="en-US" sz="1400" dirty="0"/>
              <a:t>Pictured above and right is our 15-story Skyline at Highlands project, completed in 2024. Skyline provides 533 apartment homes and a 96-unit Sonder Hotel surrounding a pool and amenity deck above a 3-story parking structure in Denver’s Highlands neighborhood.</a:t>
            </a:r>
          </a:p>
          <a:p>
            <a:pPr marL="171450" indent="-228600">
              <a:lnSpc>
                <a:spcPct val="90000"/>
              </a:lnSpc>
              <a:spcAft>
                <a:spcPts val="600"/>
              </a:spcAft>
              <a:buFont typeface="Arial" panose="020B0604020202020204" pitchFamily="34" charset="0"/>
              <a:buChar char="•"/>
            </a:pPr>
            <a:r>
              <a:rPr lang="en-US" sz="1400" dirty="0"/>
              <a:t>While Skyline is a larger version of what is contemplated for the Sawmill site, we hope the project serves to demonstrate that a taller scope is entirely feasible for us to build, should you desire to explore that route.</a:t>
            </a:r>
          </a:p>
          <a:p>
            <a:pPr>
              <a:lnSpc>
                <a:spcPct val="90000"/>
              </a:lnSpc>
              <a:spcAft>
                <a:spcPts val="600"/>
              </a:spcAft>
            </a:pPr>
            <a:endParaRPr lang="en-US" sz="1400" b="1" dirty="0"/>
          </a:p>
          <a:p>
            <a:pPr>
              <a:lnSpc>
                <a:spcPct val="90000"/>
              </a:lnSpc>
              <a:spcAft>
                <a:spcPts val="600"/>
              </a:spcAft>
            </a:pPr>
            <a:r>
              <a:rPr lang="en-US" sz="1600" b="1" dirty="0"/>
              <a:t>Total = 312+ Units</a:t>
            </a:r>
          </a:p>
          <a:p>
            <a:pPr marL="171450" indent="-228600">
              <a:lnSpc>
                <a:spcPct val="90000"/>
              </a:lnSpc>
              <a:spcAft>
                <a:spcPts val="600"/>
              </a:spcAft>
              <a:buFont typeface="Arial" panose="020B0604020202020204" pitchFamily="34" charset="0"/>
              <a:buChar char="•"/>
            </a:pPr>
            <a:endParaRPr lang="en-US" sz="1400" dirty="0"/>
          </a:p>
        </p:txBody>
      </p:sp>
      <p:pic>
        <p:nvPicPr>
          <p:cNvPr id="11" name="Picture 10" descr="A blue and white logo&#10;&#10;Description automatically generated">
            <a:extLst>
              <a:ext uri="{FF2B5EF4-FFF2-40B4-BE49-F238E27FC236}">
                <a16:creationId xmlns:a16="http://schemas.microsoft.com/office/drawing/2014/main" id="{B25FEC4A-4326-4384-72FD-4531B8A99FE1}"/>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80746" y="0"/>
            <a:ext cx="1792006" cy="2331644"/>
          </a:xfrm>
          <a:prstGeom prst="rect">
            <a:avLst/>
          </a:prstGeom>
        </p:spPr>
      </p:pic>
    </p:spTree>
    <p:extLst>
      <p:ext uri="{BB962C8B-B14F-4D97-AF65-F5344CB8AC3E}">
        <p14:creationId xmlns:p14="http://schemas.microsoft.com/office/powerpoint/2010/main" val="37541548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24420-3C0D-BF81-8BC7-A981933EE31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8C4F93F-6E50-4487-5CC3-0B10D47C4CEF}"/>
              </a:ext>
            </a:extLst>
          </p:cNvPr>
          <p:cNvSpPr txBox="1"/>
          <p:nvPr/>
        </p:nvSpPr>
        <p:spPr>
          <a:xfrm>
            <a:off x="1844040" y="369963"/>
            <a:ext cx="9107055" cy="461665"/>
          </a:xfrm>
          <a:prstGeom prst="rect">
            <a:avLst/>
          </a:prstGeom>
          <a:noFill/>
        </p:spPr>
        <p:txBody>
          <a:bodyPr wrap="square" rtlCol="0">
            <a:spAutoFit/>
          </a:bodyPr>
          <a:lstStyle/>
          <a:p>
            <a:r>
              <a:rPr lang="en-US" sz="2400" b="1" dirty="0"/>
              <a:t>Creative Building Options for Increased Affordability</a:t>
            </a:r>
          </a:p>
        </p:txBody>
      </p:sp>
      <p:sp>
        <p:nvSpPr>
          <p:cNvPr id="3" name="TextBox 2">
            <a:extLst>
              <a:ext uri="{FF2B5EF4-FFF2-40B4-BE49-F238E27FC236}">
                <a16:creationId xmlns:a16="http://schemas.microsoft.com/office/drawing/2014/main" id="{E9D5FE13-2400-89FB-4287-1E1096E62DC7}"/>
              </a:ext>
            </a:extLst>
          </p:cNvPr>
          <p:cNvSpPr txBox="1"/>
          <p:nvPr/>
        </p:nvSpPr>
        <p:spPr>
          <a:xfrm>
            <a:off x="1485900" y="1021852"/>
            <a:ext cx="10165080" cy="4616648"/>
          </a:xfrm>
          <a:prstGeom prst="rect">
            <a:avLst/>
          </a:prstGeom>
          <a:noFill/>
        </p:spPr>
        <p:txBody>
          <a:bodyPr wrap="square" rtlCol="0">
            <a:spAutoFit/>
          </a:bodyPr>
          <a:lstStyle/>
          <a:p>
            <a:r>
              <a:rPr lang="en-US" sz="1400" b="1" dirty="0"/>
              <a:t>Off-Site Construction</a:t>
            </a:r>
          </a:p>
          <a:p>
            <a:pPr marL="285750" indent="-285750">
              <a:buFont typeface="Arial" panose="020B0604020202020204" pitchFamily="34" charset="0"/>
              <a:buChar char="•"/>
            </a:pPr>
            <a:r>
              <a:rPr lang="en-US" sz="1400" dirty="0"/>
              <a:t>Translational kinks in planning, financing, insuring and permitting plagued the enterprise early on</a:t>
            </a:r>
          </a:p>
          <a:p>
            <a:pPr marL="285750" indent="-285750">
              <a:buFont typeface="Arial" panose="020B0604020202020204" pitchFamily="34" charset="0"/>
              <a:buChar char="•"/>
            </a:pPr>
            <a:r>
              <a:rPr lang="en-US" sz="1400" dirty="0"/>
              <a:t>Over the last 10 years, the industry has matured</a:t>
            </a:r>
          </a:p>
          <a:p>
            <a:pPr marL="285750" indent="-285750">
              <a:buFont typeface="Arial" panose="020B0604020202020204" pitchFamily="34" charset="0"/>
              <a:buChar char="•"/>
            </a:pPr>
            <a:r>
              <a:rPr lang="en-US" sz="1400" dirty="0"/>
              <a:t>More feasible with each passing day</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GPHS has been tracking the evolution of off-site construction and has built relationships with several modular groups as they address these issues, each in their own unique ways. </a:t>
            </a:r>
          </a:p>
        </p:txBody>
      </p:sp>
      <p:pic>
        <p:nvPicPr>
          <p:cNvPr id="7" name="Picture 6" descr="A blue and white logo&#10;&#10;Description automatically generated">
            <a:extLst>
              <a:ext uri="{FF2B5EF4-FFF2-40B4-BE49-F238E27FC236}">
                <a16:creationId xmlns:a16="http://schemas.microsoft.com/office/drawing/2014/main" id="{704AC8E3-0E8C-C8CC-153B-9130D1936E6E}"/>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80746" y="0"/>
            <a:ext cx="1792006" cy="2331644"/>
          </a:xfrm>
          <a:prstGeom prst="rect">
            <a:avLst/>
          </a:prstGeom>
        </p:spPr>
      </p:pic>
      <p:pic>
        <p:nvPicPr>
          <p:cNvPr id="1026" name="Picture 2" descr="Ecomod Build">
            <a:extLst>
              <a:ext uri="{FF2B5EF4-FFF2-40B4-BE49-F238E27FC236}">
                <a16:creationId xmlns:a16="http://schemas.microsoft.com/office/drawing/2014/main" id="{B2AB067F-4A4D-CDF9-90D8-737C36B319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2034" y="5871422"/>
            <a:ext cx="1622872" cy="4057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ading West BizSpotlight - Denver Business Journal">
            <a:extLst>
              <a:ext uri="{FF2B5EF4-FFF2-40B4-BE49-F238E27FC236}">
                <a16:creationId xmlns:a16="http://schemas.microsoft.com/office/drawing/2014/main" id="{13EF1A44-CCBE-7DCC-ED08-125A59627E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5336" y="5836972"/>
            <a:ext cx="1520650" cy="4746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ounder Kelly Pickering - Addazu">
            <a:extLst>
              <a:ext uri="{FF2B5EF4-FFF2-40B4-BE49-F238E27FC236}">
                <a16:creationId xmlns:a16="http://schemas.microsoft.com/office/drawing/2014/main" id="{26A8E2E3-219A-2B7F-2D41-B6F2A6FFFD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5900" y="5895684"/>
            <a:ext cx="1237404" cy="32982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OME | Nashua Builders - Off-site Modular Construction Boise">
            <a:extLst>
              <a:ext uri="{FF2B5EF4-FFF2-40B4-BE49-F238E27FC236}">
                <a16:creationId xmlns:a16="http://schemas.microsoft.com/office/drawing/2014/main" id="{8E83AA1E-C605-083F-6EFF-ED45F62033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3222" y="5828724"/>
            <a:ext cx="1446810" cy="50620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roset Construction is exhibiting at the Offsite Construction Summit in Denver, CO, on September 18, 2024">
            <a:extLst>
              <a:ext uri="{FF2B5EF4-FFF2-40B4-BE49-F238E27FC236}">
                <a16:creationId xmlns:a16="http://schemas.microsoft.com/office/drawing/2014/main" id="{64F841A0-5566-D771-6BE7-6B1E8C8F79D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8782"/>
          <a:stretch/>
        </p:blipFill>
        <p:spPr bwMode="auto">
          <a:xfrm>
            <a:off x="2885306" y="5795060"/>
            <a:ext cx="1235914" cy="62456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ynergy Modular is sponsoring the Offsite Construction Summit">
            <a:extLst>
              <a:ext uri="{FF2B5EF4-FFF2-40B4-BE49-F238E27FC236}">
                <a16:creationId xmlns:a16="http://schemas.microsoft.com/office/drawing/2014/main" id="{46D1DC99-2FEF-E90C-BD33-5F67AE372C5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76908" y="5784753"/>
            <a:ext cx="1066426" cy="51615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time-savings-chart_800x300">
            <a:extLst>
              <a:ext uri="{FF2B5EF4-FFF2-40B4-BE49-F238E27FC236}">
                <a16:creationId xmlns:a16="http://schemas.microsoft.com/office/drawing/2014/main" id="{242E4010-3AEF-5648-F196-3C84D015A80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26121" y="2331644"/>
            <a:ext cx="5434426" cy="203791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Diagram 4">
            <a:extLst>
              <a:ext uri="{FF2B5EF4-FFF2-40B4-BE49-F238E27FC236}">
                <a16:creationId xmlns:a16="http://schemas.microsoft.com/office/drawing/2014/main" id="{E24B3DC6-BF27-ADAD-17F8-BA615CF6FEA9}"/>
              </a:ext>
            </a:extLst>
          </p:cNvPr>
          <p:cNvGraphicFramePr/>
          <p:nvPr/>
        </p:nvGraphicFramePr>
        <p:xfrm>
          <a:off x="1206863" y="1779126"/>
          <a:ext cx="4316113" cy="300837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33215520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white logo&#10;&#10;Description automatically generated">
            <a:extLst>
              <a:ext uri="{FF2B5EF4-FFF2-40B4-BE49-F238E27FC236}">
                <a16:creationId xmlns:a16="http://schemas.microsoft.com/office/drawing/2014/main" id="{53F44F33-9633-676C-5D10-D628813152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71" y="-2555"/>
            <a:ext cx="1981890" cy="2578709"/>
          </a:xfrm>
          <a:prstGeom prst="rect">
            <a:avLst/>
          </a:prstGeom>
        </p:spPr>
      </p:pic>
      <p:sp>
        <p:nvSpPr>
          <p:cNvPr id="2" name="TextBox 1">
            <a:extLst>
              <a:ext uri="{FF2B5EF4-FFF2-40B4-BE49-F238E27FC236}">
                <a16:creationId xmlns:a16="http://schemas.microsoft.com/office/drawing/2014/main" id="{B198088B-5E4E-F7EC-C256-A4084CD77CAE}"/>
              </a:ext>
            </a:extLst>
          </p:cNvPr>
          <p:cNvSpPr txBox="1"/>
          <p:nvPr/>
        </p:nvSpPr>
        <p:spPr>
          <a:xfrm>
            <a:off x="1926404" y="272838"/>
            <a:ext cx="9716936" cy="461665"/>
          </a:xfrm>
          <a:prstGeom prst="rect">
            <a:avLst/>
          </a:prstGeom>
          <a:noFill/>
        </p:spPr>
        <p:txBody>
          <a:bodyPr wrap="square" rtlCol="0">
            <a:spAutoFit/>
          </a:bodyPr>
          <a:lstStyle/>
          <a:p>
            <a:r>
              <a:rPr lang="en-US" sz="2400" dirty="0"/>
              <a:t>PARTNERSHIPS:</a:t>
            </a:r>
            <a:endParaRPr lang="en-US" dirty="0"/>
          </a:p>
        </p:txBody>
      </p:sp>
      <p:sp>
        <p:nvSpPr>
          <p:cNvPr id="3" name="Oval 2">
            <a:extLst>
              <a:ext uri="{FF2B5EF4-FFF2-40B4-BE49-F238E27FC236}">
                <a16:creationId xmlns:a16="http://schemas.microsoft.com/office/drawing/2014/main" id="{0CDA2240-D39E-8B7E-6194-111A9CB29ED2}"/>
              </a:ext>
            </a:extLst>
          </p:cNvPr>
          <p:cNvSpPr/>
          <p:nvPr/>
        </p:nvSpPr>
        <p:spPr>
          <a:xfrm>
            <a:off x="1591056" y="1545336"/>
            <a:ext cx="8202168" cy="37673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DF2306B-3387-8C7A-9877-71C1EFCC4BE9}"/>
              </a:ext>
            </a:extLst>
          </p:cNvPr>
          <p:cNvPicPr>
            <a:picLocks noChangeAspect="1"/>
          </p:cNvPicPr>
          <p:nvPr/>
        </p:nvPicPr>
        <p:blipFill>
          <a:blip r:embed="rId3"/>
          <a:stretch>
            <a:fillRect/>
          </a:stretch>
        </p:blipFill>
        <p:spPr>
          <a:xfrm>
            <a:off x="4402137" y="1201916"/>
            <a:ext cx="779734" cy="640080"/>
          </a:xfrm>
          <a:prstGeom prst="rect">
            <a:avLst/>
          </a:prstGeom>
        </p:spPr>
      </p:pic>
      <p:pic>
        <p:nvPicPr>
          <p:cNvPr id="9" name="Picture 8">
            <a:extLst>
              <a:ext uri="{FF2B5EF4-FFF2-40B4-BE49-F238E27FC236}">
                <a16:creationId xmlns:a16="http://schemas.microsoft.com/office/drawing/2014/main" id="{CD3B86BC-545B-AAD3-30A2-EF5DB81A2697}"/>
              </a:ext>
            </a:extLst>
          </p:cNvPr>
          <p:cNvPicPr>
            <a:picLocks noChangeAspect="1"/>
          </p:cNvPicPr>
          <p:nvPr/>
        </p:nvPicPr>
        <p:blipFill>
          <a:blip r:embed="rId4"/>
          <a:stretch>
            <a:fillRect/>
          </a:stretch>
        </p:blipFill>
        <p:spPr>
          <a:xfrm>
            <a:off x="2542543" y="4714336"/>
            <a:ext cx="1195641" cy="466097"/>
          </a:xfrm>
          <a:prstGeom prst="rect">
            <a:avLst/>
          </a:prstGeom>
        </p:spPr>
      </p:pic>
      <p:pic>
        <p:nvPicPr>
          <p:cNvPr id="11" name="Picture 10">
            <a:extLst>
              <a:ext uri="{FF2B5EF4-FFF2-40B4-BE49-F238E27FC236}">
                <a16:creationId xmlns:a16="http://schemas.microsoft.com/office/drawing/2014/main" id="{C671C536-436B-7BE5-D0A4-CE5B37F47F93}"/>
              </a:ext>
            </a:extLst>
          </p:cNvPr>
          <p:cNvPicPr>
            <a:picLocks noChangeAspect="1"/>
          </p:cNvPicPr>
          <p:nvPr/>
        </p:nvPicPr>
        <p:blipFill>
          <a:blip r:embed="rId5"/>
          <a:stretch>
            <a:fillRect/>
          </a:stretch>
        </p:blipFill>
        <p:spPr>
          <a:xfrm>
            <a:off x="1358263" y="2497272"/>
            <a:ext cx="1040513" cy="439892"/>
          </a:xfrm>
          <a:prstGeom prst="rect">
            <a:avLst/>
          </a:prstGeom>
        </p:spPr>
      </p:pic>
      <p:pic>
        <p:nvPicPr>
          <p:cNvPr id="13" name="Picture 12">
            <a:extLst>
              <a:ext uri="{FF2B5EF4-FFF2-40B4-BE49-F238E27FC236}">
                <a16:creationId xmlns:a16="http://schemas.microsoft.com/office/drawing/2014/main" id="{B1992626-B0D7-BC46-BEB8-8FB2A7F271B9}"/>
              </a:ext>
            </a:extLst>
          </p:cNvPr>
          <p:cNvPicPr>
            <a:picLocks noChangeAspect="1"/>
          </p:cNvPicPr>
          <p:nvPr/>
        </p:nvPicPr>
        <p:blipFill>
          <a:blip r:embed="rId6"/>
          <a:stretch>
            <a:fillRect/>
          </a:stretch>
        </p:blipFill>
        <p:spPr>
          <a:xfrm>
            <a:off x="9173713" y="2744561"/>
            <a:ext cx="1427231" cy="685521"/>
          </a:xfrm>
          <a:prstGeom prst="rect">
            <a:avLst/>
          </a:prstGeom>
        </p:spPr>
      </p:pic>
      <p:pic>
        <p:nvPicPr>
          <p:cNvPr id="15" name="Picture 14">
            <a:extLst>
              <a:ext uri="{FF2B5EF4-FFF2-40B4-BE49-F238E27FC236}">
                <a16:creationId xmlns:a16="http://schemas.microsoft.com/office/drawing/2014/main" id="{F8F830CC-DAD0-3469-8300-00219683FD84}"/>
              </a:ext>
            </a:extLst>
          </p:cNvPr>
          <p:cNvPicPr>
            <a:picLocks noChangeAspect="1"/>
          </p:cNvPicPr>
          <p:nvPr/>
        </p:nvPicPr>
        <p:blipFill>
          <a:blip r:embed="rId7"/>
          <a:stretch>
            <a:fillRect/>
          </a:stretch>
        </p:blipFill>
        <p:spPr>
          <a:xfrm>
            <a:off x="7674441" y="1500481"/>
            <a:ext cx="1218647" cy="387751"/>
          </a:xfrm>
          <a:prstGeom prst="rect">
            <a:avLst/>
          </a:prstGeom>
        </p:spPr>
      </p:pic>
      <p:sp>
        <p:nvSpPr>
          <p:cNvPr id="17" name="TextBox 16">
            <a:extLst>
              <a:ext uri="{FF2B5EF4-FFF2-40B4-BE49-F238E27FC236}">
                <a16:creationId xmlns:a16="http://schemas.microsoft.com/office/drawing/2014/main" id="{033AF7A8-AB6F-D634-1432-04C9BE5227C3}"/>
              </a:ext>
            </a:extLst>
          </p:cNvPr>
          <p:cNvSpPr txBox="1"/>
          <p:nvPr/>
        </p:nvSpPr>
        <p:spPr>
          <a:xfrm>
            <a:off x="2062708" y="2754088"/>
            <a:ext cx="7243965" cy="461665"/>
          </a:xfrm>
          <a:prstGeom prst="rect">
            <a:avLst/>
          </a:prstGeom>
          <a:noFill/>
        </p:spPr>
        <p:txBody>
          <a:bodyPr wrap="square" rtlCol="0">
            <a:spAutoFit/>
          </a:bodyPr>
          <a:lstStyle/>
          <a:p>
            <a:r>
              <a:rPr lang="en-US" sz="2400" dirty="0"/>
              <a:t>Grow Community, Serve Residents, Support Athletes</a:t>
            </a:r>
          </a:p>
        </p:txBody>
      </p:sp>
      <p:sp>
        <p:nvSpPr>
          <p:cNvPr id="22" name="TextBox 21">
            <a:extLst>
              <a:ext uri="{FF2B5EF4-FFF2-40B4-BE49-F238E27FC236}">
                <a16:creationId xmlns:a16="http://schemas.microsoft.com/office/drawing/2014/main" id="{36D60BB4-2E5A-8D60-DB20-C148B38BE585}"/>
              </a:ext>
            </a:extLst>
          </p:cNvPr>
          <p:cNvSpPr txBox="1"/>
          <p:nvPr/>
        </p:nvSpPr>
        <p:spPr>
          <a:xfrm>
            <a:off x="1152384" y="3889100"/>
            <a:ext cx="1544633" cy="646331"/>
          </a:xfrm>
          <a:prstGeom prst="rect">
            <a:avLst/>
          </a:prstGeom>
          <a:noFill/>
        </p:spPr>
        <p:txBody>
          <a:bodyPr wrap="square" rtlCol="0">
            <a:spAutoFit/>
          </a:bodyPr>
          <a:lstStyle/>
          <a:p>
            <a:pPr algn="ctr"/>
            <a:r>
              <a:rPr lang="en-US" b="1" dirty="0"/>
              <a:t>City of Grand Junction</a:t>
            </a:r>
          </a:p>
        </p:txBody>
      </p:sp>
      <p:sp>
        <p:nvSpPr>
          <p:cNvPr id="23" name="TextBox 22">
            <a:extLst>
              <a:ext uri="{FF2B5EF4-FFF2-40B4-BE49-F238E27FC236}">
                <a16:creationId xmlns:a16="http://schemas.microsoft.com/office/drawing/2014/main" id="{D8BFDC2E-0D66-7CAD-5F1D-77B1EC83A22F}"/>
              </a:ext>
            </a:extLst>
          </p:cNvPr>
          <p:cNvSpPr txBox="1"/>
          <p:nvPr/>
        </p:nvSpPr>
        <p:spPr>
          <a:xfrm>
            <a:off x="2323839" y="1459312"/>
            <a:ext cx="1705120" cy="646331"/>
          </a:xfrm>
          <a:prstGeom prst="rect">
            <a:avLst/>
          </a:prstGeom>
          <a:noFill/>
        </p:spPr>
        <p:txBody>
          <a:bodyPr wrap="square" rtlCol="0">
            <a:spAutoFit/>
          </a:bodyPr>
          <a:lstStyle/>
          <a:p>
            <a:r>
              <a:rPr lang="en-US" b="1" dirty="0"/>
              <a:t>Stakeholder Meetings</a:t>
            </a:r>
          </a:p>
        </p:txBody>
      </p:sp>
      <p:sp>
        <p:nvSpPr>
          <p:cNvPr id="24" name="TextBox 23">
            <a:extLst>
              <a:ext uri="{FF2B5EF4-FFF2-40B4-BE49-F238E27FC236}">
                <a16:creationId xmlns:a16="http://schemas.microsoft.com/office/drawing/2014/main" id="{6FE6C8F6-60E1-E33E-4114-503E525A7FE1}"/>
              </a:ext>
            </a:extLst>
          </p:cNvPr>
          <p:cNvSpPr txBox="1"/>
          <p:nvPr/>
        </p:nvSpPr>
        <p:spPr>
          <a:xfrm>
            <a:off x="5438817" y="921174"/>
            <a:ext cx="2748379" cy="646331"/>
          </a:xfrm>
          <a:prstGeom prst="rect">
            <a:avLst/>
          </a:prstGeom>
          <a:noFill/>
        </p:spPr>
        <p:txBody>
          <a:bodyPr wrap="square" rtlCol="0">
            <a:spAutoFit/>
          </a:bodyPr>
          <a:lstStyle/>
          <a:p>
            <a:r>
              <a:rPr lang="en-US" b="1" dirty="0"/>
              <a:t>Pedestrian connectivity, Bicycle, Pets, </a:t>
            </a:r>
          </a:p>
        </p:txBody>
      </p:sp>
      <p:sp>
        <p:nvSpPr>
          <p:cNvPr id="25" name="TextBox 24">
            <a:extLst>
              <a:ext uri="{FF2B5EF4-FFF2-40B4-BE49-F238E27FC236}">
                <a16:creationId xmlns:a16="http://schemas.microsoft.com/office/drawing/2014/main" id="{28E6C3FC-D6F2-C73E-882F-EFE5825F562F}"/>
              </a:ext>
            </a:extLst>
          </p:cNvPr>
          <p:cNvSpPr txBox="1"/>
          <p:nvPr/>
        </p:nvSpPr>
        <p:spPr>
          <a:xfrm>
            <a:off x="4047980" y="5192938"/>
            <a:ext cx="1882314" cy="369332"/>
          </a:xfrm>
          <a:prstGeom prst="rect">
            <a:avLst/>
          </a:prstGeom>
          <a:noFill/>
        </p:spPr>
        <p:txBody>
          <a:bodyPr wrap="square" rtlCol="0">
            <a:spAutoFit/>
          </a:bodyPr>
          <a:lstStyle/>
          <a:p>
            <a:r>
              <a:rPr lang="en-US" b="1" dirty="0"/>
              <a:t>Financing $$</a:t>
            </a:r>
          </a:p>
        </p:txBody>
      </p:sp>
      <p:sp>
        <p:nvSpPr>
          <p:cNvPr id="26" name="TextBox 25">
            <a:extLst>
              <a:ext uri="{FF2B5EF4-FFF2-40B4-BE49-F238E27FC236}">
                <a16:creationId xmlns:a16="http://schemas.microsoft.com/office/drawing/2014/main" id="{D97F243F-189A-7769-0758-4AE3C9A15AC6}"/>
              </a:ext>
            </a:extLst>
          </p:cNvPr>
          <p:cNvSpPr txBox="1"/>
          <p:nvPr/>
        </p:nvSpPr>
        <p:spPr>
          <a:xfrm>
            <a:off x="9173713" y="3943805"/>
            <a:ext cx="1956105" cy="369332"/>
          </a:xfrm>
          <a:prstGeom prst="rect">
            <a:avLst/>
          </a:prstGeom>
          <a:noFill/>
        </p:spPr>
        <p:txBody>
          <a:bodyPr wrap="square" rtlCol="0">
            <a:spAutoFit/>
          </a:bodyPr>
          <a:lstStyle/>
          <a:p>
            <a:r>
              <a:rPr lang="en-US" b="1" dirty="0"/>
              <a:t>Local Employers</a:t>
            </a:r>
          </a:p>
        </p:txBody>
      </p:sp>
      <p:sp>
        <p:nvSpPr>
          <p:cNvPr id="27" name="TextBox 26">
            <a:extLst>
              <a:ext uri="{FF2B5EF4-FFF2-40B4-BE49-F238E27FC236}">
                <a16:creationId xmlns:a16="http://schemas.microsoft.com/office/drawing/2014/main" id="{1632C587-AFFE-3E08-EDB3-0072B7CCC07B}"/>
              </a:ext>
            </a:extLst>
          </p:cNvPr>
          <p:cNvSpPr txBox="1"/>
          <p:nvPr/>
        </p:nvSpPr>
        <p:spPr>
          <a:xfrm>
            <a:off x="7795497" y="4910326"/>
            <a:ext cx="2949214" cy="369332"/>
          </a:xfrm>
          <a:prstGeom prst="rect">
            <a:avLst/>
          </a:prstGeom>
          <a:noFill/>
        </p:spPr>
        <p:txBody>
          <a:bodyPr wrap="square" rtlCol="0">
            <a:spAutoFit/>
          </a:bodyPr>
          <a:lstStyle/>
          <a:p>
            <a:r>
              <a:rPr lang="en-US" b="1" dirty="0"/>
              <a:t>Housing for Athletes</a:t>
            </a:r>
          </a:p>
        </p:txBody>
      </p:sp>
      <p:sp>
        <p:nvSpPr>
          <p:cNvPr id="28" name="TextBox 27">
            <a:extLst>
              <a:ext uri="{FF2B5EF4-FFF2-40B4-BE49-F238E27FC236}">
                <a16:creationId xmlns:a16="http://schemas.microsoft.com/office/drawing/2014/main" id="{699D9187-2602-4FB6-EE89-B393366D243D}"/>
              </a:ext>
            </a:extLst>
          </p:cNvPr>
          <p:cNvSpPr txBox="1"/>
          <p:nvPr/>
        </p:nvSpPr>
        <p:spPr>
          <a:xfrm>
            <a:off x="8877435" y="1996969"/>
            <a:ext cx="2178492" cy="369332"/>
          </a:xfrm>
          <a:prstGeom prst="rect">
            <a:avLst/>
          </a:prstGeom>
          <a:noFill/>
        </p:spPr>
        <p:txBody>
          <a:bodyPr wrap="square" rtlCol="0">
            <a:spAutoFit/>
          </a:bodyPr>
          <a:lstStyle/>
          <a:p>
            <a:r>
              <a:rPr lang="en-US" b="1" dirty="0"/>
              <a:t>Resident Services</a:t>
            </a:r>
          </a:p>
        </p:txBody>
      </p:sp>
      <p:sp>
        <p:nvSpPr>
          <p:cNvPr id="29" name="TextBox 28">
            <a:extLst>
              <a:ext uri="{FF2B5EF4-FFF2-40B4-BE49-F238E27FC236}">
                <a16:creationId xmlns:a16="http://schemas.microsoft.com/office/drawing/2014/main" id="{DCCD8DD5-28E8-3CF4-6BB3-632A822712B3}"/>
              </a:ext>
            </a:extLst>
          </p:cNvPr>
          <p:cNvSpPr txBox="1"/>
          <p:nvPr/>
        </p:nvSpPr>
        <p:spPr>
          <a:xfrm>
            <a:off x="3135689" y="3180583"/>
            <a:ext cx="5200073" cy="1200329"/>
          </a:xfrm>
          <a:prstGeom prst="rect">
            <a:avLst/>
          </a:prstGeom>
          <a:noFill/>
        </p:spPr>
        <p:txBody>
          <a:bodyPr wrap="square" rtlCol="0">
            <a:spAutoFit/>
          </a:bodyPr>
          <a:lstStyle/>
          <a:p>
            <a:pPr algn="ctr"/>
            <a:r>
              <a:rPr lang="en-US" dirty="0"/>
              <a:t>B</a:t>
            </a:r>
            <a:r>
              <a:rPr lang="en-US" sz="1800" dirty="0"/>
              <a:t>uilding relationships based on input from all, open communication, and transparency to brainstorm, learn &amp; create a community to serve the </a:t>
            </a:r>
            <a:r>
              <a:rPr lang="en-US" dirty="0"/>
              <a:t>residents</a:t>
            </a:r>
            <a:r>
              <a:rPr lang="en-US" sz="1800" dirty="0"/>
              <a:t> and provide flexibility </a:t>
            </a:r>
          </a:p>
        </p:txBody>
      </p:sp>
      <p:sp>
        <p:nvSpPr>
          <p:cNvPr id="30" name="TextBox 29">
            <a:extLst>
              <a:ext uri="{FF2B5EF4-FFF2-40B4-BE49-F238E27FC236}">
                <a16:creationId xmlns:a16="http://schemas.microsoft.com/office/drawing/2014/main" id="{639EDBD6-89DD-2310-B26A-ECDAFADB82D6}"/>
              </a:ext>
            </a:extLst>
          </p:cNvPr>
          <p:cNvSpPr txBox="1"/>
          <p:nvPr/>
        </p:nvSpPr>
        <p:spPr>
          <a:xfrm>
            <a:off x="283649" y="3107560"/>
            <a:ext cx="2115127" cy="369332"/>
          </a:xfrm>
          <a:prstGeom prst="rect">
            <a:avLst/>
          </a:prstGeom>
          <a:noFill/>
        </p:spPr>
        <p:txBody>
          <a:bodyPr wrap="square" rtlCol="0">
            <a:spAutoFit/>
          </a:bodyPr>
          <a:lstStyle/>
          <a:p>
            <a:r>
              <a:rPr lang="en-US" b="1" dirty="0"/>
              <a:t>Affordable</a:t>
            </a:r>
          </a:p>
        </p:txBody>
      </p:sp>
      <p:pic>
        <p:nvPicPr>
          <p:cNvPr id="5" name="Picture 4" descr="A blue and white logo&#10;&#10;Description automatically generated">
            <a:extLst>
              <a:ext uri="{FF2B5EF4-FFF2-40B4-BE49-F238E27FC236}">
                <a16:creationId xmlns:a16="http://schemas.microsoft.com/office/drawing/2014/main" id="{4518A2D1-A35E-8DDA-BCB6-1CD22B4545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0673" y="4886018"/>
            <a:ext cx="705350" cy="917757"/>
          </a:xfrm>
          <a:prstGeom prst="rect">
            <a:avLst/>
          </a:prstGeom>
        </p:spPr>
      </p:pic>
    </p:spTree>
    <p:extLst>
      <p:ext uri="{BB962C8B-B14F-4D97-AF65-F5344CB8AC3E}">
        <p14:creationId xmlns:p14="http://schemas.microsoft.com/office/powerpoint/2010/main" val="4157844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2551B37-025C-5BB3-01A8-D4DE6F8EF280}"/>
              </a:ext>
            </a:extLst>
          </p:cNvPr>
          <p:cNvSpPr>
            <a:spLocks noGrp="1"/>
          </p:cNvSpPr>
          <p:nvPr>
            <p:ph type="body" sz="quarter" idx="10"/>
          </p:nvPr>
        </p:nvSpPr>
        <p:spPr/>
        <p:txBody>
          <a:bodyPr/>
          <a:lstStyle/>
          <a:p>
            <a:r>
              <a:rPr lang="en-US" dirty="0"/>
              <a:t>Team overview</a:t>
            </a:r>
          </a:p>
        </p:txBody>
      </p:sp>
      <p:pic>
        <p:nvPicPr>
          <p:cNvPr id="3" name="Picture 2" descr="A group of people's heads on a computer screen&#10;&#10;AI-generated content may be incorrect.">
            <a:extLst>
              <a:ext uri="{FF2B5EF4-FFF2-40B4-BE49-F238E27FC236}">
                <a16:creationId xmlns:a16="http://schemas.microsoft.com/office/drawing/2014/main" id="{4A8A9415-3619-DF61-1A3B-0ADEBF66A7D5}"/>
              </a:ext>
            </a:extLst>
          </p:cNvPr>
          <p:cNvPicPr>
            <a:picLocks noChangeAspect="1"/>
          </p:cNvPicPr>
          <p:nvPr/>
        </p:nvPicPr>
        <p:blipFill>
          <a:blip r:embed="rId2">
            <a:extLst>
              <a:ext uri="{28A0092B-C50C-407E-A947-70E740481C1C}">
                <a14:useLocalDpi xmlns:a14="http://schemas.microsoft.com/office/drawing/2010/main" val="0"/>
              </a:ext>
            </a:extLst>
          </a:blip>
          <a:srcRect t="17330" b="5339"/>
          <a:stretch/>
        </p:blipFill>
        <p:spPr>
          <a:xfrm>
            <a:off x="3175590" y="308773"/>
            <a:ext cx="6235564" cy="6240454"/>
          </a:xfrm>
          <a:prstGeom prst="rect">
            <a:avLst/>
          </a:prstGeom>
        </p:spPr>
      </p:pic>
    </p:spTree>
    <p:extLst>
      <p:ext uri="{BB962C8B-B14F-4D97-AF65-F5344CB8AC3E}">
        <p14:creationId xmlns:p14="http://schemas.microsoft.com/office/powerpoint/2010/main" val="73613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FB4CA23-EDC4-E89B-29D3-89732F1A6C1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CD9B9D0-25CB-1CEF-1A1F-CCA92DED48D3}"/>
              </a:ext>
            </a:extLst>
          </p:cNvPr>
          <p:cNvSpPr txBox="1"/>
          <p:nvPr/>
        </p:nvSpPr>
        <p:spPr>
          <a:xfrm>
            <a:off x="1737642" y="219480"/>
            <a:ext cx="10295467" cy="1969129"/>
          </a:xfrm>
          <a:prstGeom prst="rect">
            <a:avLst/>
          </a:prstGeom>
          <a:noFill/>
        </p:spPr>
        <p:txBody>
          <a:bodyPr wrap="square" rtlCol="0">
            <a:spAutoFit/>
          </a:bodyPr>
          <a:lstStyle/>
          <a:p>
            <a:pPr marL="0" marR="0" algn="just">
              <a:lnSpc>
                <a:spcPct val="107000"/>
              </a:lnSpc>
              <a:spcAft>
                <a:spcPts val="800"/>
              </a:spcAft>
            </a:pPr>
            <a:r>
              <a:rPr lang="en-US" sz="1800" b="1" u="sng" kern="100" dirty="0">
                <a:effectLst/>
                <a:latin typeface="Aptos" panose="020B0004020202020204" pitchFamily="34" charset="0"/>
                <a:ea typeface="Aptos" panose="020B0004020202020204" pitchFamily="34" charset="0"/>
                <a:cs typeface="Times New Roman" panose="02020603050405020304" pitchFamily="18" charset="0"/>
              </a:rPr>
              <a:t>Approach to Rental Project Financing</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Our approach utilizes housing choice and project-based voucher programs, LIHTC 4% and 9% tax credit programs, as well as local and state grants, impact fee and tax abatements. Our intention is to build a mixed-income community in close consultation with the City of Grand Junction and Mesa County, aiming to serve populations in income categories from 30% AMI and upwards. </a:t>
            </a:r>
          </a:p>
          <a:p>
            <a:pPr marL="0" marR="0">
              <a:lnSpc>
                <a:spcPct val="107000"/>
              </a:lnSpc>
              <a:spcAft>
                <a:spcPts val="800"/>
              </a:spcAft>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While we acknowledge that serving lower AMI ranges may require a portion of market rate units to subsidize this path, every effort will be made to capitalize on our wide range of debt and equity sources, as well as the programs noted above, to maintain an average income across the project of 120% AMI. </a:t>
            </a:r>
          </a:p>
        </p:txBody>
      </p:sp>
      <p:pic>
        <p:nvPicPr>
          <p:cNvPr id="7" name="Picture 6" descr="A blue and white logo&#10;&#10;Description automatically generated">
            <a:extLst>
              <a:ext uri="{FF2B5EF4-FFF2-40B4-BE49-F238E27FC236}">
                <a16:creationId xmlns:a16="http://schemas.microsoft.com/office/drawing/2014/main" id="{AFFE358F-127E-C761-E159-2DD35B62C700}"/>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80746" y="0"/>
            <a:ext cx="1792006" cy="2331644"/>
          </a:xfrm>
          <a:prstGeom prst="rect">
            <a:avLst/>
          </a:prstGeom>
        </p:spPr>
      </p:pic>
      <p:pic>
        <p:nvPicPr>
          <p:cNvPr id="3" name="Picture 2">
            <a:extLst>
              <a:ext uri="{FF2B5EF4-FFF2-40B4-BE49-F238E27FC236}">
                <a16:creationId xmlns:a16="http://schemas.microsoft.com/office/drawing/2014/main" id="{3BBC4CC9-F7C2-E29A-77A9-78E062A14C3C}"/>
              </a:ext>
            </a:extLst>
          </p:cNvPr>
          <p:cNvPicPr>
            <a:picLocks noChangeAspect="1"/>
          </p:cNvPicPr>
          <p:nvPr/>
        </p:nvPicPr>
        <p:blipFill>
          <a:blip r:embed="rId3"/>
          <a:stretch>
            <a:fillRect/>
          </a:stretch>
        </p:blipFill>
        <p:spPr>
          <a:xfrm>
            <a:off x="538062" y="2384792"/>
            <a:ext cx="6837034" cy="3282230"/>
          </a:xfrm>
          <a:prstGeom prst="rect">
            <a:avLst/>
          </a:prstGeom>
        </p:spPr>
      </p:pic>
      <p:pic>
        <p:nvPicPr>
          <p:cNvPr id="5" name="Picture 4">
            <a:extLst>
              <a:ext uri="{FF2B5EF4-FFF2-40B4-BE49-F238E27FC236}">
                <a16:creationId xmlns:a16="http://schemas.microsoft.com/office/drawing/2014/main" id="{FE9DA02A-B242-7A89-0213-99379795D221}"/>
              </a:ext>
            </a:extLst>
          </p:cNvPr>
          <p:cNvPicPr>
            <a:picLocks noChangeAspect="1"/>
          </p:cNvPicPr>
          <p:nvPr/>
        </p:nvPicPr>
        <p:blipFill>
          <a:blip r:embed="rId4"/>
          <a:srcRect l="28988" t="13957"/>
          <a:stretch/>
        </p:blipFill>
        <p:spPr>
          <a:xfrm>
            <a:off x="7623654" y="2256897"/>
            <a:ext cx="3924879" cy="4151382"/>
          </a:xfrm>
          <a:prstGeom prst="rect">
            <a:avLst/>
          </a:prstGeom>
        </p:spPr>
      </p:pic>
    </p:spTree>
    <p:extLst>
      <p:ext uri="{BB962C8B-B14F-4D97-AF65-F5344CB8AC3E}">
        <p14:creationId xmlns:p14="http://schemas.microsoft.com/office/powerpoint/2010/main" val="31629162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5319EB0-9DB0-02AE-22DC-3867C58A02A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5D9B04A-CDF7-8CB8-4BDE-BAEB1716CD8E}"/>
              </a:ext>
            </a:extLst>
          </p:cNvPr>
          <p:cNvPicPr>
            <a:picLocks noChangeAspect="1"/>
          </p:cNvPicPr>
          <p:nvPr/>
        </p:nvPicPr>
        <p:blipFill>
          <a:blip r:embed="rId2"/>
          <a:stretch>
            <a:fillRect/>
          </a:stretch>
        </p:blipFill>
        <p:spPr>
          <a:xfrm>
            <a:off x="2655741" y="867699"/>
            <a:ext cx="6880517" cy="3245651"/>
          </a:xfrm>
          <a:prstGeom prst="rect">
            <a:avLst/>
          </a:prstGeom>
        </p:spPr>
      </p:pic>
      <p:sp>
        <p:nvSpPr>
          <p:cNvPr id="2" name="TextBox 1">
            <a:extLst>
              <a:ext uri="{FF2B5EF4-FFF2-40B4-BE49-F238E27FC236}">
                <a16:creationId xmlns:a16="http://schemas.microsoft.com/office/drawing/2014/main" id="{D601C5B0-E403-C8FC-C16C-8EEC03CE5783}"/>
              </a:ext>
            </a:extLst>
          </p:cNvPr>
          <p:cNvSpPr txBox="1"/>
          <p:nvPr/>
        </p:nvSpPr>
        <p:spPr>
          <a:xfrm>
            <a:off x="1779839" y="369963"/>
            <a:ext cx="9107055" cy="461665"/>
          </a:xfrm>
          <a:prstGeom prst="rect">
            <a:avLst/>
          </a:prstGeom>
          <a:noFill/>
        </p:spPr>
        <p:txBody>
          <a:bodyPr wrap="square" rtlCol="0">
            <a:spAutoFit/>
          </a:bodyPr>
          <a:lstStyle/>
          <a:p>
            <a:r>
              <a:rPr lang="en-US" sz="2400" b="1" dirty="0"/>
              <a:t>Total Development Costs – Scenario 1 – No Elevator</a:t>
            </a:r>
          </a:p>
        </p:txBody>
      </p:sp>
      <p:pic>
        <p:nvPicPr>
          <p:cNvPr id="7" name="Picture 6" descr="A blue and white logo&#10;&#10;Description automatically generated">
            <a:extLst>
              <a:ext uri="{FF2B5EF4-FFF2-40B4-BE49-F238E27FC236}">
                <a16:creationId xmlns:a16="http://schemas.microsoft.com/office/drawing/2014/main" id="{961CAFF9-AAD4-8C70-23DA-449B0FF3FC7C}"/>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80746" y="0"/>
            <a:ext cx="1792006" cy="2331644"/>
          </a:xfrm>
          <a:prstGeom prst="rect">
            <a:avLst/>
          </a:prstGeom>
        </p:spPr>
      </p:pic>
      <p:pic>
        <p:nvPicPr>
          <p:cNvPr id="8" name="Picture 7">
            <a:extLst>
              <a:ext uri="{FF2B5EF4-FFF2-40B4-BE49-F238E27FC236}">
                <a16:creationId xmlns:a16="http://schemas.microsoft.com/office/drawing/2014/main" id="{3D994B50-0D89-0FBA-191E-A30D63E7C485}"/>
              </a:ext>
            </a:extLst>
          </p:cNvPr>
          <p:cNvPicPr>
            <a:picLocks noChangeAspect="1"/>
          </p:cNvPicPr>
          <p:nvPr/>
        </p:nvPicPr>
        <p:blipFill>
          <a:blip r:embed="rId4"/>
          <a:stretch>
            <a:fillRect/>
          </a:stretch>
        </p:blipFill>
        <p:spPr>
          <a:xfrm>
            <a:off x="815257" y="4085909"/>
            <a:ext cx="9934576" cy="1904392"/>
          </a:xfrm>
          <a:prstGeom prst="rect">
            <a:avLst/>
          </a:prstGeom>
        </p:spPr>
      </p:pic>
      <p:pic>
        <p:nvPicPr>
          <p:cNvPr id="14" name="Picture 13">
            <a:extLst>
              <a:ext uri="{FF2B5EF4-FFF2-40B4-BE49-F238E27FC236}">
                <a16:creationId xmlns:a16="http://schemas.microsoft.com/office/drawing/2014/main" id="{8930858F-CC0C-2419-9360-2A8B4D86E81E}"/>
              </a:ext>
            </a:extLst>
          </p:cNvPr>
          <p:cNvPicPr>
            <a:picLocks noChangeAspect="1"/>
          </p:cNvPicPr>
          <p:nvPr/>
        </p:nvPicPr>
        <p:blipFill>
          <a:blip r:embed="rId5"/>
          <a:srcRect t="-1822" b="1048"/>
          <a:stretch/>
        </p:blipFill>
        <p:spPr>
          <a:xfrm>
            <a:off x="815257" y="5077392"/>
            <a:ext cx="9934576" cy="1580445"/>
          </a:xfrm>
          <a:prstGeom prst="rect">
            <a:avLst/>
          </a:prstGeom>
        </p:spPr>
      </p:pic>
      <p:pic>
        <p:nvPicPr>
          <p:cNvPr id="11" name="Picture 10">
            <a:extLst>
              <a:ext uri="{FF2B5EF4-FFF2-40B4-BE49-F238E27FC236}">
                <a16:creationId xmlns:a16="http://schemas.microsoft.com/office/drawing/2014/main" id="{6064709C-CAD1-1884-7794-942C4D0539DA}"/>
              </a:ext>
            </a:extLst>
          </p:cNvPr>
          <p:cNvPicPr>
            <a:picLocks noChangeAspect="1"/>
          </p:cNvPicPr>
          <p:nvPr/>
        </p:nvPicPr>
        <p:blipFill>
          <a:blip r:embed="rId6"/>
          <a:srcRect l="3989" t="2901" r="11647" b="9323"/>
          <a:stretch/>
        </p:blipFill>
        <p:spPr>
          <a:xfrm>
            <a:off x="2454065" y="1377503"/>
            <a:ext cx="5935037" cy="4772028"/>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10772559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E25889C-5332-70D0-72B2-CC57CAFBB54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BA3CCC4-D3BD-85DB-DADA-A92BA9D1D254}"/>
              </a:ext>
            </a:extLst>
          </p:cNvPr>
          <p:cNvSpPr txBox="1"/>
          <p:nvPr/>
        </p:nvSpPr>
        <p:spPr>
          <a:xfrm>
            <a:off x="1779839" y="369963"/>
            <a:ext cx="9107055" cy="461665"/>
          </a:xfrm>
          <a:prstGeom prst="rect">
            <a:avLst/>
          </a:prstGeom>
          <a:noFill/>
        </p:spPr>
        <p:txBody>
          <a:bodyPr wrap="square" rtlCol="0">
            <a:spAutoFit/>
          </a:bodyPr>
          <a:lstStyle/>
          <a:p>
            <a:r>
              <a:rPr lang="en-US" sz="2400" b="1" dirty="0"/>
              <a:t>Total Development Costs – Scenarios 2/3 - Elevator</a:t>
            </a:r>
          </a:p>
        </p:txBody>
      </p:sp>
      <p:pic>
        <p:nvPicPr>
          <p:cNvPr id="7" name="Picture 6" descr="A blue and white logo&#10;&#10;Description automatically generated">
            <a:extLst>
              <a:ext uri="{FF2B5EF4-FFF2-40B4-BE49-F238E27FC236}">
                <a16:creationId xmlns:a16="http://schemas.microsoft.com/office/drawing/2014/main" id="{B66B3380-F189-6E06-E122-CA2B7081BAA7}"/>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80746" y="0"/>
            <a:ext cx="1792006" cy="2331644"/>
          </a:xfrm>
          <a:prstGeom prst="rect">
            <a:avLst/>
          </a:prstGeom>
        </p:spPr>
      </p:pic>
      <p:pic>
        <p:nvPicPr>
          <p:cNvPr id="5" name="Picture 4">
            <a:extLst>
              <a:ext uri="{FF2B5EF4-FFF2-40B4-BE49-F238E27FC236}">
                <a16:creationId xmlns:a16="http://schemas.microsoft.com/office/drawing/2014/main" id="{EC1FF277-25EC-9B47-02EB-4B79CEC3B55E}"/>
              </a:ext>
            </a:extLst>
          </p:cNvPr>
          <p:cNvPicPr>
            <a:picLocks noChangeAspect="1"/>
          </p:cNvPicPr>
          <p:nvPr/>
        </p:nvPicPr>
        <p:blipFill>
          <a:blip r:embed="rId3"/>
          <a:stretch>
            <a:fillRect/>
          </a:stretch>
        </p:blipFill>
        <p:spPr>
          <a:xfrm>
            <a:off x="2607733" y="831629"/>
            <a:ext cx="6953956" cy="3344522"/>
          </a:xfrm>
          <a:prstGeom prst="rect">
            <a:avLst/>
          </a:prstGeom>
        </p:spPr>
      </p:pic>
      <p:pic>
        <p:nvPicPr>
          <p:cNvPr id="8" name="Picture 7">
            <a:extLst>
              <a:ext uri="{FF2B5EF4-FFF2-40B4-BE49-F238E27FC236}">
                <a16:creationId xmlns:a16="http://schemas.microsoft.com/office/drawing/2014/main" id="{1F6534DF-1194-0CE7-25B5-F3E010A61186}"/>
              </a:ext>
            </a:extLst>
          </p:cNvPr>
          <p:cNvPicPr>
            <a:picLocks noChangeAspect="1"/>
          </p:cNvPicPr>
          <p:nvPr/>
        </p:nvPicPr>
        <p:blipFill>
          <a:blip r:embed="rId4"/>
          <a:stretch>
            <a:fillRect/>
          </a:stretch>
        </p:blipFill>
        <p:spPr>
          <a:xfrm>
            <a:off x="1055511" y="4991754"/>
            <a:ext cx="10080978" cy="1563292"/>
          </a:xfrm>
          <a:prstGeom prst="rect">
            <a:avLst/>
          </a:prstGeom>
        </p:spPr>
      </p:pic>
      <p:pic>
        <p:nvPicPr>
          <p:cNvPr id="10" name="Picture 9">
            <a:extLst>
              <a:ext uri="{FF2B5EF4-FFF2-40B4-BE49-F238E27FC236}">
                <a16:creationId xmlns:a16="http://schemas.microsoft.com/office/drawing/2014/main" id="{9E30E246-6FB8-7168-42EE-B6CD0C9D2943}"/>
              </a:ext>
            </a:extLst>
          </p:cNvPr>
          <p:cNvPicPr>
            <a:picLocks noChangeAspect="1"/>
          </p:cNvPicPr>
          <p:nvPr/>
        </p:nvPicPr>
        <p:blipFill>
          <a:blip r:embed="rId5"/>
          <a:stretch>
            <a:fillRect/>
          </a:stretch>
        </p:blipFill>
        <p:spPr>
          <a:xfrm>
            <a:off x="1055511" y="4124365"/>
            <a:ext cx="10080978" cy="867389"/>
          </a:xfrm>
          <a:prstGeom prst="rect">
            <a:avLst/>
          </a:prstGeom>
        </p:spPr>
      </p:pic>
    </p:spTree>
    <p:extLst>
      <p:ext uri="{BB962C8B-B14F-4D97-AF65-F5344CB8AC3E}">
        <p14:creationId xmlns:p14="http://schemas.microsoft.com/office/powerpoint/2010/main" val="16764477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215B46A-40F1-2ACA-FBB5-36EB30AE9EE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A42C999-1842-BA35-5ECA-6A7929DDF8CC}"/>
              </a:ext>
            </a:extLst>
          </p:cNvPr>
          <p:cNvSpPr txBox="1"/>
          <p:nvPr/>
        </p:nvSpPr>
        <p:spPr>
          <a:xfrm>
            <a:off x="1779839" y="369963"/>
            <a:ext cx="9107055" cy="461665"/>
          </a:xfrm>
          <a:prstGeom prst="rect">
            <a:avLst/>
          </a:prstGeom>
          <a:noFill/>
        </p:spPr>
        <p:txBody>
          <a:bodyPr wrap="square" rtlCol="0">
            <a:spAutoFit/>
          </a:bodyPr>
          <a:lstStyle/>
          <a:p>
            <a:r>
              <a:rPr lang="en-US" sz="2400" b="1" dirty="0"/>
              <a:t>Serving Grand Junction’s Needs</a:t>
            </a:r>
          </a:p>
        </p:txBody>
      </p:sp>
      <p:pic>
        <p:nvPicPr>
          <p:cNvPr id="7" name="Picture 6" descr="A blue and white logo&#10;&#10;Description automatically generated">
            <a:extLst>
              <a:ext uri="{FF2B5EF4-FFF2-40B4-BE49-F238E27FC236}">
                <a16:creationId xmlns:a16="http://schemas.microsoft.com/office/drawing/2014/main" id="{311DA46E-9636-E229-9592-F000329D72FF}"/>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80746" y="0"/>
            <a:ext cx="1792006" cy="2331644"/>
          </a:xfrm>
          <a:prstGeom prst="rect">
            <a:avLst/>
          </a:prstGeom>
        </p:spPr>
      </p:pic>
      <p:pic>
        <p:nvPicPr>
          <p:cNvPr id="12" name="Picture 11">
            <a:extLst>
              <a:ext uri="{FF2B5EF4-FFF2-40B4-BE49-F238E27FC236}">
                <a16:creationId xmlns:a16="http://schemas.microsoft.com/office/drawing/2014/main" id="{F2A7F67F-ECC5-A6EA-A00C-9F34CCDEB948}"/>
              </a:ext>
            </a:extLst>
          </p:cNvPr>
          <p:cNvPicPr>
            <a:picLocks noChangeAspect="1"/>
          </p:cNvPicPr>
          <p:nvPr/>
        </p:nvPicPr>
        <p:blipFill>
          <a:blip r:embed="rId3"/>
          <a:stretch>
            <a:fillRect/>
          </a:stretch>
        </p:blipFill>
        <p:spPr>
          <a:xfrm>
            <a:off x="148730" y="2798410"/>
            <a:ext cx="8317090" cy="2122462"/>
          </a:xfrm>
          <a:prstGeom prst="rect">
            <a:avLst/>
          </a:prstGeom>
        </p:spPr>
      </p:pic>
      <p:pic>
        <p:nvPicPr>
          <p:cNvPr id="10" name="Picture 9">
            <a:extLst>
              <a:ext uri="{FF2B5EF4-FFF2-40B4-BE49-F238E27FC236}">
                <a16:creationId xmlns:a16="http://schemas.microsoft.com/office/drawing/2014/main" id="{891B289C-60F0-094B-2D05-7F326B21E7BF}"/>
              </a:ext>
            </a:extLst>
          </p:cNvPr>
          <p:cNvPicPr>
            <a:picLocks noChangeAspect="1"/>
          </p:cNvPicPr>
          <p:nvPr/>
        </p:nvPicPr>
        <p:blipFill>
          <a:blip r:embed="rId4"/>
          <a:srcRect l="28988" t="13957"/>
          <a:stretch/>
        </p:blipFill>
        <p:spPr>
          <a:xfrm>
            <a:off x="8594499" y="2798410"/>
            <a:ext cx="3064963" cy="3241841"/>
          </a:xfrm>
          <a:prstGeom prst="rect">
            <a:avLst/>
          </a:prstGeom>
        </p:spPr>
      </p:pic>
    </p:spTree>
    <p:extLst>
      <p:ext uri="{BB962C8B-B14F-4D97-AF65-F5344CB8AC3E}">
        <p14:creationId xmlns:p14="http://schemas.microsoft.com/office/powerpoint/2010/main" val="36414489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488BEB6-4778-3F7E-E945-83F49E3ADA0B}"/>
              </a:ext>
            </a:extLst>
          </p:cNvPr>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t="5700" b="5700"/>
          <a:stretch/>
        </p:blipFill>
        <p:spPr>
          <a:xfrm>
            <a:off x="905431" y="1685581"/>
            <a:ext cx="10378518" cy="5172418"/>
          </a:xfrm>
        </p:spPr>
      </p:pic>
      <p:sp>
        <p:nvSpPr>
          <p:cNvPr id="3" name="Rectangle 2">
            <a:extLst>
              <a:ext uri="{FF2B5EF4-FFF2-40B4-BE49-F238E27FC236}">
                <a16:creationId xmlns:a16="http://schemas.microsoft.com/office/drawing/2014/main" id="{21B70F18-CDC3-051E-67BB-34E49FD94D6D}"/>
              </a:ext>
            </a:extLst>
          </p:cNvPr>
          <p:cNvSpPr/>
          <p:nvPr/>
        </p:nvSpPr>
        <p:spPr>
          <a:xfrm>
            <a:off x="905431" y="1685583"/>
            <a:ext cx="10378518" cy="1476718"/>
          </a:xfrm>
          <a:prstGeom prst="rect">
            <a:avLst/>
          </a:prstGeom>
          <a:gradFill>
            <a:gsLst>
              <a:gs pos="0">
                <a:schemeClr val="tx2">
                  <a:lumMod val="75000"/>
                  <a:alpha val="75000"/>
                </a:schemeClr>
              </a:gs>
              <a:gs pos="100000">
                <a:schemeClr val="tx2">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 name="Text Placeholder 1">
            <a:extLst>
              <a:ext uri="{FF2B5EF4-FFF2-40B4-BE49-F238E27FC236}">
                <a16:creationId xmlns:a16="http://schemas.microsoft.com/office/drawing/2014/main" id="{E58BC9A0-43EA-8F15-74EA-9FE17749F89C}"/>
              </a:ext>
            </a:extLst>
          </p:cNvPr>
          <p:cNvSpPr>
            <a:spLocks noGrp="1"/>
          </p:cNvSpPr>
          <p:nvPr>
            <p:ph type="body" idx="1"/>
          </p:nvPr>
        </p:nvSpPr>
        <p:spPr>
          <a:xfrm>
            <a:off x="1753236" y="1093064"/>
            <a:ext cx="8797533" cy="1001974"/>
          </a:xfrm>
        </p:spPr>
        <p:txBody>
          <a:bodyPr/>
          <a:lstStyle/>
          <a:p>
            <a:r>
              <a:rPr lang="en-US" dirty="0"/>
              <a:t>Q&amp;A</a:t>
            </a:r>
          </a:p>
        </p:txBody>
      </p:sp>
    </p:spTree>
    <p:extLst>
      <p:ext uri="{BB962C8B-B14F-4D97-AF65-F5344CB8AC3E}">
        <p14:creationId xmlns:p14="http://schemas.microsoft.com/office/powerpoint/2010/main" val="35200588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9B794A9-B6F4-997A-4E01-C1CB0B3FBA26}"/>
              </a:ext>
            </a:extLst>
          </p:cNvPr>
          <p:cNvSpPr>
            <a:spLocks noGrp="1"/>
          </p:cNvSpPr>
          <p:nvPr>
            <p:ph idx="1"/>
          </p:nvPr>
        </p:nvSpPr>
        <p:spPr>
          <a:xfrm>
            <a:off x="903817" y="1853563"/>
            <a:ext cx="10373784" cy="4140837"/>
          </a:xfrm>
        </p:spPr>
        <p:txBody>
          <a:bodyPr/>
          <a:lstStyle/>
          <a:p>
            <a:pPr algn="ctr">
              <a:lnSpc>
                <a:spcPct val="150000"/>
              </a:lnSpc>
            </a:pPr>
            <a:r>
              <a:rPr lang="en-US" sz="2400" dirty="0"/>
              <a:t>Together we are driven</a:t>
            </a:r>
            <a:br>
              <a:rPr lang="en-US" sz="2400" dirty="0"/>
            </a:br>
            <a:r>
              <a:rPr lang="en-US" sz="2400" dirty="0"/>
              <a:t>to create spaces that inspire</a:t>
            </a:r>
            <a:br>
              <a:rPr lang="en-US" sz="2400" dirty="0"/>
            </a:br>
            <a:r>
              <a:rPr lang="en-US" sz="2400" dirty="0"/>
              <a:t>elevating the joy and dignity</a:t>
            </a:r>
            <a:br>
              <a:rPr lang="en-US" sz="2400" dirty="0"/>
            </a:br>
            <a:r>
              <a:rPr lang="en-US" sz="2400" dirty="0"/>
              <a:t>of the human experience.</a:t>
            </a:r>
          </a:p>
        </p:txBody>
      </p:sp>
      <p:pic>
        <p:nvPicPr>
          <p:cNvPr id="4" name="Picture 3">
            <a:extLst>
              <a:ext uri="{FF2B5EF4-FFF2-40B4-BE49-F238E27FC236}">
                <a16:creationId xmlns:a16="http://schemas.microsoft.com/office/drawing/2014/main" id="{EFA46997-6CB2-6308-595C-D4AD4E7341BF}"/>
              </a:ext>
            </a:extLst>
          </p:cNvPr>
          <p:cNvPicPr>
            <a:picLocks noChangeAspect="1"/>
          </p:cNvPicPr>
          <p:nvPr/>
        </p:nvPicPr>
        <p:blipFill>
          <a:blip r:embed="rId3" cstate="print">
            <a:extLst>
              <a:ext uri="{28A0092B-C50C-407E-A947-70E740481C1C}">
                <a14:useLocalDpi xmlns:a14="http://schemas.microsoft.com/office/drawing/2010/main"/>
              </a:ext>
            </a:extLst>
          </a:blip>
          <a:srcRect t="824" b="824"/>
          <a:stretch/>
        </p:blipFill>
        <p:spPr>
          <a:xfrm>
            <a:off x="5552394" y="4598238"/>
            <a:ext cx="1076100" cy="402336"/>
          </a:xfrm>
          <a:prstGeom prst="rect">
            <a:avLst/>
          </a:prstGeom>
        </p:spPr>
      </p:pic>
    </p:spTree>
    <p:extLst>
      <p:ext uri="{BB962C8B-B14F-4D97-AF65-F5344CB8AC3E}">
        <p14:creationId xmlns:p14="http://schemas.microsoft.com/office/powerpoint/2010/main" val="385384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05EF2203-41C2-71F8-0A4B-0B7B9514DCD2}"/>
              </a:ext>
            </a:extLst>
          </p:cNvPr>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t="5748" b="5748"/>
          <a:stretch/>
        </p:blipFill>
        <p:spPr>
          <a:xfrm>
            <a:off x="905431" y="1685581"/>
            <a:ext cx="10378518" cy="5172418"/>
          </a:xfrm>
        </p:spPr>
      </p:pic>
      <p:sp>
        <p:nvSpPr>
          <p:cNvPr id="23" name="Rectangle 22">
            <a:extLst>
              <a:ext uri="{FF2B5EF4-FFF2-40B4-BE49-F238E27FC236}">
                <a16:creationId xmlns:a16="http://schemas.microsoft.com/office/drawing/2014/main" id="{A419EF51-7EAF-ABD3-33A4-DE4F65FBD9A9}"/>
              </a:ext>
            </a:extLst>
          </p:cNvPr>
          <p:cNvSpPr/>
          <p:nvPr/>
        </p:nvSpPr>
        <p:spPr>
          <a:xfrm>
            <a:off x="905431" y="1685581"/>
            <a:ext cx="10378518" cy="2856602"/>
          </a:xfrm>
          <a:prstGeom prst="rect">
            <a:avLst/>
          </a:prstGeom>
          <a:gradFill>
            <a:gsLst>
              <a:gs pos="0">
                <a:schemeClr val="bg2">
                  <a:lumMod val="75000"/>
                </a:schemeClr>
              </a:gs>
              <a:gs pos="100000">
                <a:schemeClr val="bg2">
                  <a:lumMod val="60000"/>
                  <a:lumOff val="40000"/>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 </a:t>
            </a:r>
          </a:p>
        </p:txBody>
      </p:sp>
      <p:sp>
        <p:nvSpPr>
          <p:cNvPr id="2" name="Text Placeholder 1">
            <a:extLst>
              <a:ext uri="{FF2B5EF4-FFF2-40B4-BE49-F238E27FC236}">
                <a16:creationId xmlns:a16="http://schemas.microsoft.com/office/drawing/2014/main" id="{E58BC9A0-43EA-8F15-74EA-9FE17749F89C}"/>
              </a:ext>
            </a:extLst>
          </p:cNvPr>
          <p:cNvSpPr>
            <a:spLocks noGrp="1"/>
          </p:cNvSpPr>
          <p:nvPr>
            <p:ph type="body" idx="1"/>
          </p:nvPr>
        </p:nvSpPr>
        <p:spPr>
          <a:xfrm>
            <a:off x="1753236" y="1093064"/>
            <a:ext cx="8797533" cy="1001974"/>
          </a:xfrm>
        </p:spPr>
        <p:txBody>
          <a:bodyPr/>
          <a:lstStyle/>
          <a:p>
            <a:r>
              <a:rPr lang="en-US" dirty="0"/>
              <a:t>Market Conditions</a:t>
            </a:r>
          </a:p>
        </p:txBody>
      </p:sp>
    </p:spTree>
    <p:extLst>
      <p:ext uri="{BB962C8B-B14F-4D97-AF65-F5344CB8AC3E}">
        <p14:creationId xmlns:p14="http://schemas.microsoft.com/office/powerpoint/2010/main" val="1477392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5019F-DBE7-BCA9-0966-64C0E26B19A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61EE171-733A-B53E-7669-AA4FD50B5386}"/>
              </a:ext>
            </a:extLst>
          </p:cNvPr>
          <p:cNvSpPr>
            <a:spLocks noGrp="1"/>
          </p:cNvSpPr>
          <p:nvPr>
            <p:ph type="title"/>
          </p:nvPr>
        </p:nvSpPr>
        <p:spPr>
          <a:xfrm>
            <a:off x="884870" y="1230860"/>
            <a:ext cx="10373784" cy="312928"/>
          </a:xfrm>
        </p:spPr>
        <p:txBody>
          <a:bodyPr>
            <a:normAutofit fontScale="90000"/>
          </a:bodyPr>
          <a:lstStyle/>
          <a:p>
            <a:r>
              <a:rPr lang="en-US" dirty="0">
                <a:solidFill>
                  <a:schemeClr val="tx1"/>
                </a:solidFill>
              </a:rPr>
              <a:t>Housing / Mixed use / United Soccer League</a:t>
            </a:r>
          </a:p>
        </p:txBody>
      </p:sp>
      <p:sp>
        <p:nvSpPr>
          <p:cNvPr id="8" name="Text Placeholder 7">
            <a:extLst>
              <a:ext uri="{FF2B5EF4-FFF2-40B4-BE49-F238E27FC236}">
                <a16:creationId xmlns:a16="http://schemas.microsoft.com/office/drawing/2014/main" id="{0941AB43-655E-83BB-9263-8F13F87C071F}"/>
              </a:ext>
            </a:extLst>
          </p:cNvPr>
          <p:cNvSpPr>
            <a:spLocks noGrp="1"/>
          </p:cNvSpPr>
          <p:nvPr>
            <p:ph type="body" sz="quarter" idx="10"/>
          </p:nvPr>
        </p:nvSpPr>
        <p:spPr/>
        <p:txBody>
          <a:bodyPr/>
          <a:lstStyle/>
          <a:p>
            <a:r>
              <a:rPr lang="en-US" dirty="0"/>
              <a:t>Market conditions</a:t>
            </a:r>
          </a:p>
        </p:txBody>
      </p:sp>
      <p:sp>
        <p:nvSpPr>
          <p:cNvPr id="16" name="Content Placeholder 6">
            <a:extLst>
              <a:ext uri="{FF2B5EF4-FFF2-40B4-BE49-F238E27FC236}">
                <a16:creationId xmlns:a16="http://schemas.microsoft.com/office/drawing/2014/main" id="{007DA837-5924-84F4-D1C7-D79927DA99DE}"/>
              </a:ext>
            </a:extLst>
          </p:cNvPr>
          <p:cNvSpPr txBox="1">
            <a:spLocks/>
          </p:cNvSpPr>
          <p:nvPr/>
        </p:nvSpPr>
        <p:spPr>
          <a:xfrm>
            <a:off x="897643" y="1793912"/>
            <a:ext cx="10379958" cy="3325085"/>
          </a:xfrm>
          <a:prstGeom prst="rect">
            <a:avLst/>
          </a:prstGeom>
        </p:spPr>
        <p:txBody>
          <a:bodyPr lIns="0"/>
          <a:lstStyle>
            <a:lvl1pPr marL="0" indent="0" algn="l" defTabSz="914400" rtl="0" eaLnBrk="1" latinLnBrk="0" hangingPunct="1">
              <a:lnSpc>
                <a:spcPct val="100000"/>
              </a:lnSpc>
              <a:spcBef>
                <a:spcPts val="900"/>
              </a:spcBef>
              <a:spcAft>
                <a:spcPts val="900"/>
              </a:spcAft>
              <a:buFont typeface="Futura Md BT" panose="020B0602020204020303" pitchFamily="34" charset="0"/>
              <a:buNone/>
              <a:defRPr sz="1600" kern="1200">
                <a:solidFill>
                  <a:schemeClr val="bg1"/>
                </a:solidFill>
                <a:latin typeface="Aptos" panose="020B0004020202020204" pitchFamily="34" charset="0"/>
                <a:ea typeface="+mn-ea"/>
                <a:cs typeface="Arial"/>
              </a:defRPr>
            </a:lvl1pPr>
            <a:lvl2pPr marL="230188" indent="-230188" algn="l" defTabSz="914400" rtl="0" eaLnBrk="1" latinLnBrk="0" hangingPunct="1">
              <a:lnSpc>
                <a:spcPct val="100000"/>
              </a:lnSpc>
              <a:spcBef>
                <a:spcPts val="0"/>
              </a:spcBef>
              <a:spcAft>
                <a:spcPts val="1467"/>
              </a:spcAft>
              <a:buFont typeface="Futura Lt BT" panose="020B0402020204020303" pitchFamily="34" charset="0"/>
              <a:buChar char="–"/>
              <a:tabLst/>
              <a:defRPr sz="1467" kern="1200">
                <a:solidFill>
                  <a:schemeClr val="bg1"/>
                </a:solidFill>
                <a:latin typeface="Aptos" panose="020B0004020202020204" pitchFamily="34" charset="0"/>
                <a:ea typeface="+mn-ea"/>
                <a:cs typeface="Arial"/>
              </a:defRPr>
            </a:lvl2pPr>
            <a:lvl3pPr marL="400050" indent="-153988" algn="l" defTabSz="914400" rtl="0" eaLnBrk="1" latinLnBrk="0" hangingPunct="1">
              <a:lnSpc>
                <a:spcPct val="100000"/>
              </a:lnSpc>
              <a:spcBef>
                <a:spcPts val="0"/>
              </a:spcBef>
              <a:spcAft>
                <a:spcPts val="900"/>
              </a:spcAft>
              <a:buFont typeface="Futura Md BT" panose="020B0602020204020303" pitchFamily="34" charset="0"/>
              <a:buChar char="-"/>
              <a:defRPr sz="1467" kern="1200">
                <a:solidFill>
                  <a:schemeClr val="bg1">
                    <a:lumMod val="85000"/>
                  </a:schemeClr>
                </a:solidFill>
                <a:latin typeface="Aptos" panose="020B0004020202020204" pitchFamily="34" charset="0"/>
                <a:ea typeface="+mn-ea"/>
                <a:cs typeface="Arial"/>
              </a:defRPr>
            </a:lvl3pPr>
            <a:lvl4pPr marL="607469" indent="-154513" algn="l" defTabSz="914400" rtl="0" eaLnBrk="1" latinLnBrk="0" hangingPunct="1">
              <a:lnSpc>
                <a:spcPct val="100000"/>
              </a:lnSpc>
              <a:spcBef>
                <a:spcPts val="0"/>
              </a:spcBef>
              <a:spcAft>
                <a:spcPts val="1467"/>
              </a:spcAft>
              <a:buFont typeface="Arial" panose="020B0604020202020204" pitchFamily="34" charset="0"/>
              <a:buChar char="•"/>
              <a:defRPr sz="1467" kern="1200">
                <a:solidFill>
                  <a:schemeClr val="bg1">
                    <a:lumMod val="85000"/>
                  </a:schemeClr>
                </a:solidFill>
                <a:latin typeface="Futura Md BT" panose="020B0602020204020303" pitchFamily="34" charset="0"/>
                <a:ea typeface="+mn-ea"/>
                <a:cs typeface="Arial"/>
              </a:defRPr>
            </a:lvl4pPr>
            <a:lvl5pPr marL="922844" indent="-160863" algn="l" defTabSz="914400" rtl="0" eaLnBrk="1" latinLnBrk="0" hangingPunct="1">
              <a:lnSpc>
                <a:spcPct val="100000"/>
              </a:lnSpc>
              <a:spcBef>
                <a:spcPts val="0"/>
              </a:spcBef>
              <a:spcAft>
                <a:spcPts val="1467"/>
              </a:spcAft>
              <a:buFont typeface="Arial" panose="020B0604020202020204" pitchFamily="34" charset="0"/>
              <a:buChar char="•"/>
              <a:defRPr sz="1467" kern="1200">
                <a:solidFill>
                  <a:schemeClr val="bg1">
                    <a:lumMod val="85000"/>
                  </a:schemeClr>
                </a:solidFill>
                <a:latin typeface="Futura Md BT" panose="020B0602020204020303" pitchFamily="34" charset="0"/>
                <a:ea typeface="+mn-ea"/>
                <a:cs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8620" indent="-285750">
              <a:spcBef>
                <a:spcPts val="0"/>
              </a:spcBef>
              <a:spcAft>
                <a:spcPts val="0"/>
              </a:spcAft>
              <a:buFontTx/>
              <a:buChar char="-"/>
            </a:pPr>
            <a:r>
              <a:rPr lang="en-US" sz="1800" dirty="0">
                <a:solidFill>
                  <a:schemeClr val="tx1"/>
                </a:solidFill>
              </a:rPr>
              <a:t>Housing</a:t>
            </a:r>
          </a:p>
          <a:p>
            <a:pPr marL="618808" lvl="1" indent="-285750">
              <a:spcAft>
                <a:spcPts val="0"/>
              </a:spcAft>
              <a:buFontTx/>
              <a:buChar char="-"/>
            </a:pPr>
            <a:r>
              <a:rPr lang="en-US" sz="1270" dirty="0">
                <a:solidFill>
                  <a:schemeClr val="tx1"/>
                </a:solidFill>
              </a:rPr>
              <a:t>Discussed more in Affordable Housing section</a:t>
            </a:r>
          </a:p>
          <a:p>
            <a:pPr marL="333058" lvl="1" indent="0">
              <a:spcAft>
                <a:spcPts val="0"/>
              </a:spcAft>
              <a:buNone/>
            </a:pPr>
            <a:endParaRPr lang="en-US" sz="1667" dirty="0">
              <a:solidFill>
                <a:schemeClr val="tx1"/>
              </a:solidFill>
            </a:endParaRPr>
          </a:p>
          <a:p>
            <a:pPr marL="388620" indent="-285750">
              <a:spcBef>
                <a:spcPts val="0"/>
              </a:spcBef>
              <a:spcAft>
                <a:spcPts val="0"/>
              </a:spcAft>
              <a:buFontTx/>
              <a:buChar char="-"/>
            </a:pPr>
            <a:r>
              <a:rPr lang="en-US" sz="1800" dirty="0">
                <a:solidFill>
                  <a:schemeClr val="tx1"/>
                </a:solidFill>
              </a:rPr>
              <a:t>Mixed Use Districts</a:t>
            </a:r>
          </a:p>
          <a:p>
            <a:pPr marL="618808" lvl="1" indent="-285750">
              <a:spcAft>
                <a:spcPts val="0"/>
              </a:spcAft>
              <a:buFontTx/>
              <a:buChar char="-"/>
            </a:pPr>
            <a:r>
              <a:rPr lang="en-US" sz="1270" dirty="0">
                <a:solidFill>
                  <a:schemeClr val="tx1"/>
                </a:solidFill>
              </a:rPr>
              <a:t>Year-round, multi purpose facilities</a:t>
            </a:r>
          </a:p>
          <a:p>
            <a:pPr marL="618808" lvl="1" indent="-285750">
              <a:spcAft>
                <a:spcPts val="0"/>
              </a:spcAft>
              <a:buFontTx/>
              <a:buChar char="-"/>
            </a:pPr>
            <a:r>
              <a:rPr lang="en-US" sz="1270" dirty="0">
                <a:solidFill>
                  <a:schemeClr val="tx1"/>
                </a:solidFill>
              </a:rPr>
              <a:t>Concerts, conventions, other live events</a:t>
            </a:r>
          </a:p>
          <a:p>
            <a:pPr marL="618808" lvl="1" indent="-285750">
              <a:spcAft>
                <a:spcPts val="0"/>
              </a:spcAft>
              <a:buFontTx/>
              <a:buChar char="-"/>
            </a:pPr>
            <a:r>
              <a:rPr lang="en-US" sz="1270" dirty="0">
                <a:solidFill>
                  <a:schemeClr val="tx1"/>
                </a:solidFill>
              </a:rPr>
              <a:t>Added value to surrounding developments</a:t>
            </a:r>
          </a:p>
          <a:p>
            <a:pPr marL="618808" lvl="1" indent="-285750">
              <a:spcAft>
                <a:spcPts val="0"/>
              </a:spcAft>
              <a:buFontTx/>
              <a:buChar char="-"/>
            </a:pPr>
            <a:r>
              <a:rPr lang="en-US" sz="1270" dirty="0">
                <a:solidFill>
                  <a:schemeClr val="tx1"/>
                </a:solidFill>
              </a:rPr>
              <a:t>Increase in programming capabilities – Increase in revenue generated</a:t>
            </a:r>
          </a:p>
          <a:p>
            <a:pPr marL="333058" lvl="1" indent="0">
              <a:spcAft>
                <a:spcPts val="0"/>
              </a:spcAft>
              <a:buNone/>
            </a:pPr>
            <a:endParaRPr lang="en-US" sz="1667" dirty="0">
              <a:solidFill>
                <a:schemeClr val="tx1"/>
              </a:solidFill>
            </a:endParaRPr>
          </a:p>
          <a:p>
            <a:pPr marL="388620" indent="-285750">
              <a:spcBef>
                <a:spcPts val="0"/>
              </a:spcBef>
              <a:spcAft>
                <a:spcPts val="0"/>
              </a:spcAft>
              <a:buFontTx/>
              <a:buChar char="-"/>
            </a:pPr>
            <a:r>
              <a:rPr lang="en-US" sz="1800" dirty="0">
                <a:solidFill>
                  <a:schemeClr val="tx1"/>
                </a:solidFill>
              </a:rPr>
              <a:t>United Soccer League</a:t>
            </a:r>
          </a:p>
          <a:p>
            <a:pPr marL="618808" lvl="1" indent="-285750">
              <a:spcAft>
                <a:spcPts val="0"/>
              </a:spcAft>
              <a:buFontTx/>
              <a:buChar char="-"/>
            </a:pPr>
            <a:r>
              <a:rPr lang="en-US" sz="1270" dirty="0">
                <a:solidFill>
                  <a:schemeClr val="tx1"/>
                </a:solidFill>
              </a:rPr>
              <a:t>Benefits the surrounding community</a:t>
            </a:r>
          </a:p>
          <a:p>
            <a:pPr marL="618808" lvl="1" indent="-285750">
              <a:spcAft>
                <a:spcPts val="0"/>
              </a:spcAft>
              <a:buFontTx/>
              <a:buChar char="-"/>
            </a:pPr>
            <a:r>
              <a:rPr lang="en-US" sz="1270" dirty="0">
                <a:solidFill>
                  <a:schemeClr val="tx1"/>
                </a:solidFill>
              </a:rPr>
              <a:t>Local job creation</a:t>
            </a:r>
          </a:p>
          <a:p>
            <a:pPr marL="618808" lvl="1" indent="-285750">
              <a:spcAft>
                <a:spcPts val="0"/>
              </a:spcAft>
              <a:buFontTx/>
              <a:buChar char="-"/>
            </a:pPr>
            <a:r>
              <a:rPr lang="en-US" sz="1270" dirty="0">
                <a:solidFill>
                  <a:schemeClr val="tx1"/>
                </a:solidFill>
              </a:rPr>
              <a:t>Adding office and residential programming brings in year-round traffic</a:t>
            </a:r>
          </a:p>
          <a:p>
            <a:pPr marL="618808" lvl="1" indent="-285750">
              <a:spcAft>
                <a:spcPts val="0"/>
              </a:spcAft>
              <a:buFontTx/>
              <a:buChar char="-"/>
            </a:pPr>
            <a:r>
              <a:rPr lang="en-US" sz="1270" dirty="0">
                <a:solidFill>
                  <a:schemeClr val="tx1"/>
                </a:solidFill>
              </a:rPr>
              <a:t>Active, vibrant environment</a:t>
            </a:r>
          </a:p>
          <a:p>
            <a:pPr marL="333058" lvl="1" indent="0">
              <a:spcAft>
                <a:spcPts val="0"/>
              </a:spcAft>
              <a:buNone/>
            </a:pPr>
            <a:endParaRPr lang="en-US" sz="1267" dirty="0">
              <a:solidFill>
                <a:schemeClr val="tx1"/>
              </a:solidFill>
            </a:endParaRPr>
          </a:p>
          <a:p>
            <a:pPr marL="333058" lvl="1" indent="0">
              <a:spcAft>
                <a:spcPts val="0"/>
              </a:spcAft>
              <a:buNone/>
            </a:pPr>
            <a:endParaRPr lang="en-US" sz="1267" dirty="0">
              <a:solidFill>
                <a:schemeClr val="tx1"/>
              </a:solidFill>
            </a:endParaRPr>
          </a:p>
        </p:txBody>
      </p:sp>
      <p:sp>
        <p:nvSpPr>
          <p:cNvPr id="18" name="Title 2">
            <a:extLst>
              <a:ext uri="{FF2B5EF4-FFF2-40B4-BE49-F238E27FC236}">
                <a16:creationId xmlns:a16="http://schemas.microsoft.com/office/drawing/2014/main" id="{C59D92E3-A1AA-7AFE-577E-766E82DE2D85}"/>
              </a:ext>
            </a:extLst>
          </p:cNvPr>
          <p:cNvSpPr txBox="1">
            <a:spLocks/>
          </p:cNvSpPr>
          <p:nvPr/>
        </p:nvSpPr>
        <p:spPr>
          <a:xfrm>
            <a:off x="897643" y="6309872"/>
            <a:ext cx="10373784" cy="312928"/>
          </a:xfrm>
          <a:prstGeom prst="rect">
            <a:avLst/>
          </a:prstGeom>
        </p:spPr>
        <p:txBody>
          <a:bodyPr lIns="0" bIns="0"/>
          <a:lstStyle>
            <a:lvl1pPr algn="l" defTabSz="914400" rtl="0" eaLnBrk="1" latinLnBrk="0" hangingPunct="1">
              <a:lnSpc>
                <a:spcPct val="90000"/>
              </a:lnSpc>
              <a:spcBef>
                <a:spcPct val="0"/>
              </a:spcBef>
              <a:buNone/>
              <a:defRPr sz="2400" kern="1200">
                <a:solidFill>
                  <a:schemeClr val="bg1"/>
                </a:solidFill>
                <a:latin typeface="Aptos" panose="020B0004020202020204" pitchFamily="34" charset="0"/>
                <a:ea typeface="+mj-ea"/>
                <a:cs typeface="+mj-cs"/>
              </a:defRPr>
            </a:lvl1pPr>
          </a:lstStyle>
          <a:p>
            <a:endParaRPr lang="en-US" sz="1100" dirty="0">
              <a:solidFill>
                <a:schemeClr val="tx1"/>
              </a:solidFill>
            </a:endParaRPr>
          </a:p>
        </p:txBody>
      </p:sp>
    </p:spTree>
    <p:extLst>
      <p:ext uri="{BB962C8B-B14F-4D97-AF65-F5344CB8AC3E}">
        <p14:creationId xmlns:p14="http://schemas.microsoft.com/office/powerpoint/2010/main" val="2298612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2="http://schemas.microsoft.com/office/drawing/2015/10/21/chartex">
        <mc:Choice Requires="cx2">
          <p:graphicFrame>
            <p:nvGraphicFramePr>
              <p:cNvPr id="15" name="Chart 14">
                <a:extLst>
                  <a:ext uri="{FF2B5EF4-FFF2-40B4-BE49-F238E27FC236}">
                    <a16:creationId xmlns:a16="http://schemas.microsoft.com/office/drawing/2014/main" id="{EFED1EA5-83B8-11C9-88A3-1E27DAF6ADAB}"/>
                  </a:ext>
                </a:extLst>
              </p:cNvPr>
              <p:cNvGraphicFramePr/>
              <p:nvPr>
                <p:extLst>
                  <p:ext uri="{D42A27DB-BD31-4B8C-83A1-F6EECF244321}">
                    <p14:modId xmlns:p14="http://schemas.microsoft.com/office/powerpoint/2010/main" val="3992265249"/>
                  </p:ext>
                </p:extLst>
              </p:nvPr>
            </p:nvGraphicFramePr>
            <p:xfrm>
              <a:off x="2160639" y="1823529"/>
              <a:ext cx="6950289" cy="4124728"/>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15" name="Chart 14">
                <a:extLst>
                  <a:ext uri="{FF2B5EF4-FFF2-40B4-BE49-F238E27FC236}">
                    <a16:creationId xmlns:a16="http://schemas.microsoft.com/office/drawing/2014/main" id="{EFED1EA5-83B8-11C9-88A3-1E27DAF6ADAB}"/>
                  </a:ext>
                </a:extLst>
              </p:cNvPr>
              <p:cNvPicPr>
                <a:picLocks noGrp="1" noRot="1" noChangeAspect="1" noMove="1" noResize="1" noEditPoints="1" noAdjustHandles="1" noChangeArrowheads="1" noChangeShapeType="1"/>
              </p:cNvPicPr>
              <p:nvPr/>
            </p:nvPicPr>
            <p:blipFill>
              <a:blip r:embed="rId4"/>
              <a:stretch>
                <a:fillRect/>
              </a:stretch>
            </p:blipFill>
            <p:spPr>
              <a:xfrm>
                <a:off x="2160639" y="1823529"/>
                <a:ext cx="6950289" cy="4124728"/>
              </a:xfrm>
              <a:prstGeom prst="rect">
                <a:avLst/>
              </a:prstGeom>
            </p:spPr>
          </p:pic>
        </mc:Fallback>
      </mc:AlternateContent>
      <p:sp>
        <p:nvSpPr>
          <p:cNvPr id="2" name="Title 1">
            <a:extLst>
              <a:ext uri="{FF2B5EF4-FFF2-40B4-BE49-F238E27FC236}">
                <a16:creationId xmlns:a16="http://schemas.microsoft.com/office/drawing/2014/main" id="{E9D76163-FCA5-E8B4-5A51-BCF731705146}"/>
              </a:ext>
            </a:extLst>
          </p:cNvPr>
          <p:cNvSpPr>
            <a:spLocks noGrp="1"/>
          </p:cNvSpPr>
          <p:nvPr>
            <p:ph type="ctrTitle"/>
          </p:nvPr>
        </p:nvSpPr>
        <p:spPr/>
        <p:txBody>
          <a:bodyPr anchor="ctr">
            <a:noAutofit/>
          </a:bodyPr>
          <a:lstStyle/>
          <a:p>
            <a:r>
              <a:rPr lang="en-US" sz="2800" dirty="0">
                <a:latin typeface="Morganite"/>
              </a:rPr>
              <a:t>COLORADO HAS A ROBUST BUILT-IN SOCCER FAN </a:t>
            </a:r>
            <a:br>
              <a:rPr lang="en-US" sz="2800" dirty="0">
                <a:latin typeface="Morganite"/>
              </a:rPr>
            </a:br>
            <a:r>
              <a:rPr lang="en-US" sz="2800" dirty="0">
                <a:latin typeface="Morganite"/>
              </a:rPr>
              <a:t>BASE PRIME FOR NEW, HOMETOWN TEAM</a:t>
            </a:r>
          </a:p>
        </p:txBody>
      </p:sp>
      <p:sp>
        <p:nvSpPr>
          <p:cNvPr id="7" name="Text Placeholder 5">
            <a:extLst>
              <a:ext uri="{FF2B5EF4-FFF2-40B4-BE49-F238E27FC236}">
                <a16:creationId xmlns:a16="http://schemas.microsoft.com/office/drawing/2014/main" id="{A811685F-4640-52F1-7159-F09849702BF2}"/>
              </a:ext>
            </a:extLst>
          </p:cNvPr>
          <p:cNvSpPr txBox="1">
            <a:spLocks/>
          </p:cNvSpPr>
          <p:nvPr/>
        </p:nvSpPr>
        <p:spPr>
          <a:xfrm>
            <a:off x="189541" y="6321663"/>
            <a:ext cx="10019076" cy="401904"/>
          </a:xfrm>
          <a:prstGeom prst="rect">
            <a:avLst/>
          </a:prstGeom>
        </p:spPr>
        <p:txBody>
          <a:bodyPr anchor="b"/>
          <a:lstStyle>
            <a:lvl1pPr marL="0" indent="0" algn="l" defTabSz="914400" rtl="0" eaLnBrk="1" latinLnBrk="0" hangingPunct="1">
              <a:lnSpc>
                <a:spcPct val="100000"/>
              </a:lnSpc>
              <a:spcBef>
                <a:spcPts val="0"/>
              </a:spcBef>
              <a:buFont typeface="+mj-lt"/>
              <a:buNone/>
              <a:defRPr sz="900" b="0" i="1"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800" b="0" i="0" u="none" strike="noStrike" kern="1200" cap="none" spc="0" normalizeH="0" baseline="0" noProof="0" dirty="0">
                <a:ln>
                  <a:noFill/>
                </a:ln>
                <a:solidFill>
                  <a:srgbClr val="101820"/>
                </a:solidFill>
                <a:effectLst/>
                <a:uLnTx/>
                <a:uFillTx/>
                <a:latin typeface="Lato" panose="020F0502020204030203" pitchFamily="34" charset="0"/>
                <a:ea typeface="Lato" panose="020F0502020204030203" pitchFamily="34" charset="0"/>
                <a:cs typeface="Lato" panose="020F0502020204030203" pitchFamily="34" charset="0"/>
              </a:rPr>
              <a:t>Decoder, January 2024 – </a:t>
            </a:r>
            <a:r>
              <a:rPr lang="en-US" sz="800" i="0" dirty="0">
                <a:solidFill>
                  <a:srgbClr val="101820"/>
                </a:solidFill>
              </a:rPr>
              <a:t>June </a:t>
            </a:r>
            <a:r>
              <a:rPr kumimoji="0" lang="en-US" sz="800" b="0" i="0" u="none" strike="noStrike" kern="1200" cap="none" spc="0" normalizeH="0" baseline="0" noProof="0" dirty="0">
                <a:ln>
                  <a:noFill/>
                </a:ln>
                <a:solidFill>
                  <a:srgbClr val="101820"/>
                </a:solidFill>
                <a:effectLst/>
                <a:uLnTx/>
                <a:uFillTx/>
                <a:latin typeface="Lato" panose="020F0502020204030203" pitchFamily="34" charset="0"/>
                <a:ea typeface="Lato" panose="020F0502020204030203" pitchFamily="34" charset="0"/>
                <a:cs typeface="Lato" panose="020F0502020204030203" pitchFamily="34" charset="0"/>
              </a:rPr>
              <a:t>2024; A soccer fan is a resident of the market whose level of interest ranks </a:t>
            </a:r>
            <a:r>
              <a:rPr kumimoji="0" lang="en-US" sz="800" b="0" i="1" u="none" strike="noStrike" kern="1200" cap="none" spc="0" normalizeH="0" baseline="0" noProof="0" dirty="0">
                <a:ln>
                  <a:noFill/>
                </a:ln>
                <a:solidFill>
                  <a:srgbClr val="101820"/>
                </a:solidFill>
                <a:effectLst/>
                <a:uLnTx/>
                <a:uFillTx/>
                <a:latin typeface="Lato" panose="020F0502020204030203" pitchFamily="34" charset="0"/>
                <a:ea typeface="Lato" panose="020F0502020204030203" pitchFamily="34" charset="0"/>
                <a:cs typeface="Lato" panose="020F0502020204030203" pitchFamily="34" charset="0"/>
              </a:rPr>
              <a:t>2</a:t>
            </a:r>
            <a:r>
              <a:rPr kumimoji="0" lang="en-US" sz="800" b="0" i="0" u="none" strike="noStrike" kern="1200" cap="none" spc="0" normalizeH="0" baseline="0" noProof="0" dirty="0">
                <a:ln>
                  <a:noFill/>
                </a:ln>
                <a:solidFill>
                  <a:srgbClr val="101820"/>
                </a:solidFill>
                <a:effectLst/>
                <a:uLnTx/>
                <a:uFillTx/>
                <a:latin typeface="Lato" panose="020F0502020204030203" pitchFamily="34" charset="0"/>
                <a:ea typeface="Lato" panose="020F0502020204030203" pitchFamily="34" charset="0"/>
                <a:cs typeface="Lato" panose="020F0502020204030203" pitchFamily="34" charset="0"/>
              </a:rPr>
              <a:t>-7 on interest scale of 1-7, 1 being not interested and 7 being extremely interested, in the following leagues: USL, MLS, NWSL, USWNT, USMNT, Liga MX, Liga MX </a:t>
            </a:r>
            <a:r>
              <a:rPr kumimoji="0" lang="en-US" sz="800" b="0" i="0" u="none" strike="noStrike" kern="1200" cap="none" spc="0" normalizeH="0" baseline="0" noProof="0" dirty="0" err="1">
                <a:ln>
                  <a:noFill/>
                </a:ln>
                <a:solidFill>
                  <a:srgbClr val="101820"/>
                </a:solidFill>
                <a:effectLst/>
                <a:uLnTx/>
                <a:uFillTx/>
                <a:latin typeface="Lato" panose="020F0502020204030203" pitchFamily="34" charset="0"/>
                <a:ea typeface="Lato" panose="020F0502020204030203" pitchFamily="34" charset="0"/>
                <a:cs typeface="Lato" panose="020F0502020204030203" pitchFamily="34" charset="0"/>
              </a:rPr>
              <a:t>Femenil</a:t>
            </a:r>
            <a:r>
              <a:rPr kumimoji="0" lang="en-US" sz="800" b="0" i="0" u="none" strike="noStrike" kern="1200" cap="none" spc="0" normalizeH="0" baseline="0" noProof="0" dirty="0">
                <a:ln>
                  <a:noFill/>
                </a:ln>
                <a:solidFill>
                  <a:srgbClr val="101820"/>
                </a:solidFill>
                <a:effectLst/>
                <a:uLnTx/>
                <a:uFillTx/>
                <a:latin typeface="Lato" panose="020F0502020204030203" pitchFamily="34" charset="0"/>
                <a:ea typeface="Lato" panose="020F0502020204030203" pitchFamily="34" charset="0"/>
                <a:cs typeface="Lato" panose="020F0502020204030203" pitchFamily="34" charset="0"/>
              </a:rPr>
              <a:t>, EPL, La Liga, Bundesliga, Ligue 1 &amp; Serie A.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n-US" sz="800" b="0" i="0" u="none" strike="noStrike" kern="1200" cap="none" spc="0" normalizeH="0" baseline="0" noProof="0" dirty="0">
              <a:ln>
                <a:noFill/>
              </a:ln>
              <a:solidFill>
                <a:srgbClr val="101820"/>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9" name="TextBox 8">
            <a:extLst>
              <a:ext uri="{FF2B5EF4-FFF2-40B4-BE49-F238E27FC236}">
                <a16:creationId xmlns:a16="http://schemas.microsoft.com/office/drawing/2014/main" id="{9D874739-81C7-CB26-D070-A33078E8DF01}"/>
              </a:ext>
            </a:extLst>
          </p:cNvPr>
          <p:cNvSpPr txBox="1"/>
          <p:nvPr/>
        </p:nvSpPr>
        <p:spPr>
          <a:xfrm>
            <a:off x="366357" y="1145426"/>
            <a:ext cx="11107402" cy="535531"/>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HurmeGeometricSans2 Bold" panose="020B0800020000000000" pitchFamily="34" charset="0"/>
                <a:ea typeface="Lato Black" panose="020F0502020204030203" pitchFamily="34" charset="0"/>
                <a:cs typeface="Lato Black" panose="020F0502020204030203" pitchFamily="34" charset="0"/>
              </a:rPr>
              <a:t>Colorado has a huge upside</a:t>
            </a:r>
            <a:r>
              <a:rPr lang="en-US" sz="1600" b="1" dirty="0">
                <a:solidFill>
                  <a:prstClr val="black"/>
                </a:solidFill>
                <a:latin typeface="HurmeGeometricSans2 Bold" panose="020B0800020000000000" pitchFamily="34" charset="0"/>
                <a:ea typeface="Lato Black" panose="020F0502020204030203" pitchFamily="34" charset="0"/>
                <a:cs typeface="Lato Black" panose="020F0502020204030203" pitchFamily="34" charset="0"/>
              </a:rPr>
              <a:t>, </a:t>
            </a:r>
            <a:r>
              <a:rPr kumimoji="0" lang="en-US" sz="1600" b="1" i="0" u="none" strike="noStrike" kern="1200" cap="none" spc="0" normalizeH="0" baseline="0" noProof="0" dirty="0">
                <a:ln>
                  <a:noFill/>
                </a:ln>
                <a:solidFill>
                  <a:prstClr val="black"/>
                </a:solidFill>
                <a:effectLst/>
                <a:uLnTx/>
                <a:uFillTx/>
                <a:latin typeface="HurmeGeometricSans2 Bold" panose="020B0800020000000000" pitchFamily="34" charset="0"/>
                <a:ea typeface="Lato Black" panose="020F0502020204030203" pitchFamily="34" charset="0"/>
                <a:cs typeface="Lato Black" panose="020F0502020204030203" pitchFamily="34" charset="0"/>
              </a:rPr>
              <a:t>in terms of soccer fan concentration, in addition to having a large casual sports fan consumer base.</a:t>
            </a:r>
            <a:endParaRPr kumimoji="0" lang="en-GB" sz="1600" b="1" i="0" u="none" strike="noStrike" kern="1200" cap="none" spc="0" normalizeH="0" baseline="0" noProof="0" dirty="0">
              <a:ln>
                <a:noFill/>
              </a:ln>
              <a:solidFill>
                <a:prstClr val="black"/>
              </a:solidFill>
              <a:effectLst/>
              <a:uLnTx/>
              <a:uFillTx/>
              <a:latin typeface="HurmeGeometricSans2 Bold" panose="020B0800020000000000" pitchFamily="34" charset="0"/>
              <a:ea typeface="Lato Black" panose="020F0502020204030203" pitchFamily="34" charset="0"/>
              <a:cs typeface="Lato Black" panose="020F0502020204030203" pitchFamily="34" charset="0"/>
            </a:endParaRPr>
          </a:p>
        </p:txBody>
      </p:sp>
      <p:sp>
        <p:nvSpPr>
          <p:cNvPr id="13" name="TextBox 12">
            <a:extLst>
              <a:ext uri="{FF2B5EF4-FFF2-40B4-BE49-F238E27FC236}">
                <a16:creationId xmlns:a16="http://schemas.microsoft.com/office/drawing/2014/main" id="{50D3A09E-F225-C505-A31B-8AE390013BF0}"/>
              </a:ext>
            </a:extLst>
          </p:cNvPr>
          <p:cNvSpPr txBox="1"/>
          <p:nvPr/>
        </p:nvSpPr>
        <p:spPr>
          <a:xfrm>
            <a:off x="4999705" y="1592696"/>
            <a:ext cx="2684478" cy="461665"/>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Population Size </a:t>
            </a:r>
          </a:p>
        </p:txBody>
      </p:sp>
      <p:sp>
        <p:nvSpPr>
          <p:cNvPr id="3" name="Slide Number Placeholder 2">
            <a:extLst>
              <a:ext uri="{FF2B5EF4-FFF2-40B4-BE49-F238E27FC236}">
                <a16:creationId xmlns:a16="http://schemas.microsoft.com/office/drawing/2014/main" id="{E99CBEBE-C465-C7C6-DAA4-C73276768A2F}"/>
              </a:ext>
            </a:extLst>
          </p:cNvPr>
          <p:cNvSpPr>
            <a:spLocks noGrp="1"/>
          </p:cNvSpPr>
          <p:nvPr>
            <p:ph type="sldNum" sz="quarter" idx="4"/>
          </p:nvPr>
        </p:nvSpPr>
        <p:spPr/>
        <p:txBody>
          <a:bodyPr/>
          <a:lstStyle/>
          <a:p>
            <a:fld id="{8B7DD637-96AA-460E-BF24-DC44CFB1604A}" type="slidenum">
              <a:rPr lang="id-ID" smtClean="0"/>
              <a:pPr/>
              <a:t>6</a:t>
            </a:fld>
            <a:endParaRPr lang="id-ID"/>
          </a:p>
        </p:txBody>
      </p:sp>
    </p:spTree>
    <p:extLst>
      <p:ext uri="{BB962C8B-B14F-4D97-AF65-F5344CB8AC3E}">
        <p14:creationId xmlns:p14="http://schemas.microsoft.com/office/powerpoint/2010/main" val="3101921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a:extLst>
              <a:ext uri="{FF2B5EF4-FFF2-40B4-BE49-F238E27FC236}">
                <a16:creationId xmlns:a16="http://schemas.microsoft.com/office/drawing/2014/main" id="{02EC70E5-034E-CCD0-91B4-8A933887884A}"/>
              </a:ext>
            </a:extLst>
          </p:cNvPr>
          <p:cNvGraphicFramePr/>
          <p:nvPr/>
        </p:nvGraphicFramePr>
        <p:xfrm>
          <a:off x="535231" y="1692400"/>
          <a:ext cx="7609716" cy="4754609"/>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Straight Connector 8">
            <a:extLst>
              <a:ext uri="{FF2B5EF4-FFF2-40B4-BE49-F238E27FC236}">
                <a16:creationId xmlns:a16="http://schemas.microsoft.com/office/drawing/2014/main" id="{A6CF696E-5084-EA73-B736-B0C9B4A6BBF7}"/>
              </a:ext>
            </a:extLst>
          </p:cNvPr>
          <p:cNvCxnSpPr>
            <a:cxnSpLocks/>
          </p:cNvCxnSpPr>
          <p:nvPr/>
        </p:nvCxnSpPr>
        <p:spPr>
          <a:xfrm>
            <a:off x="1021549" y="3305890"/>
            <a:ext cx="7013448"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F0DACE24-EDB2-815A-A3BF-F9EE82A98D36}"/>
              </a:ext>
            </a:extLst>
          </p:cNvPr>
          <p:cNvSpPr/>
          <p:nvPr/>
        </p:nvSpPr>
        <p:spPr>
          <a:xfrm>
            <a:off x="9493953" y="1952741"/>
            <a:ext cx="1703767"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3F294AC-D90E-7F39-5168-F5EFBB388B38}"/>
              </a:ext>
            </a:extLst>
          </p:cNvPr>
          <p:cNvSpPr txBox="1"/>
          <p:nvPr/>
        </p:nvSpPr>
        <p:spPr>
          <a:xfrm>
            <a:off x="8769651" y="2119022"/>
            <a:ext cx="3191977" cy="3970318"/>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HurmeGeometricSans2 Bold" panose="020B0800020000000000" pitchFamily="34" charset="0"/>
                <a:ea typeface="+mn-ea"/>
                <a:cs typeface="+mn-cs"/>
              </a:rPr>
              <a:t>Read as: Colorado soccer fans are </a:t>
            </a:r>
            <a:r>
              <a:rPr lang="en-US" sz="1200" dirty="0">
                <a:solidFill>
                  <a:srgbClr val="000000"/>
                </a:solidFill>
                <a:latin typeface="HurmeGeometricSans2 Bold" panose="020B0800020000000000" pitchFamily="34" charset="0"/>
              </a:rPr>
              <a:t>27</a:t>
            </a:r>
            <a:r>
              <a:rPr kumimoji="0" lang="en-US" sz="1200" b="0" i="0" u="none" strike="noStrike" kern="1200" cap="none" spc="0" normalizeH="0" baseline="0" noProof="0" dirty="0">
                <a:ln>
                  <a:noFill/>
                </a:ln>
                <a:solidFill>
                  <a:srgbClr val="000000"/>
                </a:solidFill>
                <a:effectLst/>
                <a:uLnTx/>
                <a:uFillTx/>
                <a:latin typeface="HurmeGeometricSans2 Bold" panose="020B0800020000000000" pitchFamily="34" charset="0"/>
                <a:ea typeface="+mn-ea"/>
                <a:cs typeface="+mn-cs"/>
              </a:rPr>
              <a:t>% more likely to fall between the ages of 18-34 when compared to the </a:t>
            </a:r>
            <a:r>
              <a:rPr lang="en-US" sz="1200" dirty="0">
                <a:solidFill>
                  <a:srgbClr val="000000"/>
                </a:solidFill>
                <a:latin typeface="HurmeGeometricSans2 Bold" panose="020B0800020000000000" pitchFamily="34" charset="0"/>
              </a:rPr>
              <a:t>Colorado</a:t>
            </a:r>
            <a:r>
              <a:rPr kumimoji="0" lang="en-US" sz="1200" b="0" i="0" u="none" strike="noStrike" kern="1200" cap="none" spc="0" normalizeH="0" baseline="0" noProof="0" dirty="0">
                <a:ln>
                  <a:noFill/>
                </a:ln>
                <a:solidFill>
                  <a:srgbClr val="000000"/>
                </a:solidFill>
                <a:effectLst/>
                <a:uLnTx/>
                <a:uFillTx/>
                <a:latin typeface="HurmeGeometricSans2 Bold" panose="020B0800020000000000" pitchFamily="34" charset="0"/>
                <a:ea typeface="+mn-ea"/>
                <a:cs typeface="+mn-cs"/>
              </a:rPr>
              <a:t> DMA.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HurmeGeometricSans2 Regular" panose="020B0500020000000000" pitchFamily="34" charset="0"/>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HurmeGeometricSans2 Regular" panose="020B0500020000000000" pitchFamily="34" charset="0"/>
                <a:ea typeface="+mn-ea"/>
                <a:cs typeface="+mn-cs"/>
              </a:rPr>
              <a:t>The soccer fanbase in Colorado is younger than the general DMA. This suggests a strong opportunity for a USL club to engage with a young audience and build a foundation for the long-term customer value.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HurmeGeometricSans2 Regular" panose="020B0500020000000000" pitchFamily="34" charset="0"/>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HurmeGeometricSans2 Regular" panose="020B0500020000000000" pitchFamily="34" charset="0"/>
                <a:ea typeface="+mn-ea"/>
                <a:cs typeface="+mn-cs"/>
              </a:rPr>
              <a:t>Colorado soccer fans have higher spending power which is notable given the younger age profile and cultural makeup of the fan base</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HurmeGeometricSans2 Regular" panose="020B0500020000000000" pitchFamily="34" charset="0"/>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HurmeGeometricSans2 Regular" panose="020B0500020000000000" pitchFamily="34" charset="0"/>
                <a:ea typeface="+mn-ea"/>
                <a:cs typeface="+mn-cs"/>
              </a:rPr>
              <a:t>The younger Colorado soccer fan segment is also highlighted by those with a full-time employment status and under-indexing for retirees. </a:t>
            </a:r>
          </a:p>
        </p:txBody>
      </p:sp>
      <p:sp>
        <p:nvSpPr>
          <p:cNvPr id="10" name="object 4">
            <a:extLst>
              <a:ext uri="{FF2B5EF4-FFF2-40B4-BE49-F238E27FC236}">
                <a16:creationId xmlns:a16="http://schemas.microsoft.com/office/drawing/2014/main" id="{C4BC303C-40F7-1D97-1356-188BD43A72F6}"/>
              </a:ext>
            </a:extLst>
          </p:cNvPr>
          <p:cNvSpPr txBox="1"/>
          <p:nvPr/>
        </p:nvSpPr>
        <p:spPr>
          <a:xfrm>
            <a:off x="462809" y="1199721"/>
            <a:ext cx="10602756" cy="506976"/>
          </a:xfrm>
          <a:prstGeom prst="rect">
            <a:avLst/>
          </a:prstGeom>
        </p:spPr>
        <p:txBody>
          <a:bodyPr vert="horz" wrap="square" lIns="0" tIns="85513" rIns="0" bIns="0" rtlCol="0">
            <a:spAutoFit/>
          </a:bodyPr>
          <a:lstStyle/>
          <a:p>
            <a:pPr marL="16933" marR="0" lvl="0" indent="0" algn="l" defTabSz="1219170" rtl="0" eaLnBrk="1" fontAlgn="auto" latinLnBrk="0" hangingPunct="1">
              <a:lnSpc>
                <a:spcPct val="100000"/>
              </a:lnSpc>
              <a:spcBef>
                <a:spcPts val="673"/>
              </a:spcBef>
              <a:spcAft>
                <a:spcPts val="0"/>
              </a:spcAft>
              <a:buClrTx/>
              <a:buSzTx/>
              <a:buFontTx/>
              <a:buNone/>
              <a:tabLst/>
              <a:defRPr/>
            </a:pPr>
            <a:r>
              <a:rPr kumimoji="0" lang="en-US" sz="1333" b="1" i="0" u="none" strike="noStrike" kern="0" cap="none" spc="0" normalizeH="0" baseline="0" noProof="0" dirty="0">
                <a:ln>
                  <a:noFill/>
                </a:ln>
                <a:solidFill>
                  <a:sysClr val="windowText" lastClr="000000"/>
                </a:solidFill>
                <a:effectLst/>
                <a:uLnTx/>
                <a:uFillTx/>
                <a:latin typeface="HurmeGeometricSans2 Bold" panose="020B0800020000000000" pitchFamily="34" charset="0"/>
                <a:ea typeface="+mn-ea"/>
                <a:cs typeface="Georgia"/>
              </a:rPr>
              <a:t>The Colorado soccer fan represents a young, diverse, educated, and financially influential market.</a:t>
            </a:r>
          </a:p>
          <a:p>
            <a:pPr marL="16933" marR="0" lvl="0" indent="0" algn="l" defTabSz="1219170" rtl="0" eaLnBrk="1" fontAlgn="auto" latinLnBrk="0" hangingPunct="1">
              <a:lnSpc>
                <a:spcPct val="100000"/>
              </a:lnSpc>
              <a:spcBef>
                <a:spcPts val="447"/>
              </a:spcBef>
              <a:spcAft>
                <a:spcPts val="0"/>
              </a:spcAft>
              <a:buClrTx/>
              <a:buSzTx/>
              <a:buFontTx/>
              <a:buNone/>
              <a:tabLst/>
              <a:defRPr/>
            </a:pPr>
            <a:r>
              <a:rPr lang="en-US" sz="1067" kern="0" dirty="0">
                <a:solidFill>
                  <a:srgbClr val="585858"/>
                </a:solidFill>
                <a:latin typeface="HurmeGeometricSans2 Regular" panose="020B0500020000000000" pitchFamily="34" charset="0"/>
                <a:cs typeface="Georgia"/>
              </a:rPr>
              <a:t>Colorado</a:t>
            </a:r>
            <a:r>
              <a:rPr kumimoji="0" lang="en-US" sz="1067" b="0" i="0" u="none" strike="noStrike" kern="0" cap="none" spc="0" normalizeH="0" baseline="0" noProof="0" dirty="0">
                <a:ln>
                  <a:noFill/>
                </a:ln>
                <a:solidFill>
                  <a:srgbClr val="585858"/>
                </a:solidFill>
                <a:effectLst/>
                <a:uLnTx/>
                <a:uFillTx/>
                <a:latin typeface="HurmeGeometricSans2 Regular" panose="020B0500020000000000" pitchFamily="34" charset="0"/>
                <a:ea typeface="+mn-ea"/>
                <a:cs typeface="Georgia"/>
              </a:rPr>
              <a:t> soccer fan index compared to the Colorado DMA (13+)</a:t>
            </a:r>
            <a:endParaRPr kumimoji="0" sz="1067" b="0" i="0" u="none" strike="noStrike" kern="0" cap="none" spc="0" normalizeH="0" baseline="0" noProof="0" dirty="0">
              <a:ln>
                <a:noFill/>
              </a:ln>
              <a:solidFill>
                <a:sysClr val="windowText" lastClr="000000"/>
              </a:solidFill>
              <a:effectLst/>
              <a:uLnTx/>
              <a:uFillTx/>
              <a:latin typeface="HurmeGeometricSans2 Regular" panose="020B0500020000000000" pitchFamily="34" charset="0"/>
              <a:ea typeface="+mn-ea"/>
              <a:cs typeface="Georgia"/>
            </a:endParaRPr>
          </a:p>
        </p:txBody>
      </p:sp>
      <p:sp>
        <p:nvSpPr>
          <p:cNvPr id="11" name="Title 1">
            <a:extLst>
              <a:ext uri="{FF2B5EF4-FFF2-40B4-BE49-F238E27FC236}">
                <a16:creationId xmlns:a16="http://schemas.microsoft.com/office/drawing/2014/main" id="{1AA99853-D83A-0198-C71F-079AE4314CCB}"/>
              </a:ext>
            </a:extLst>
          </p:cNvPr>
          <p:cNvSpPr>
            <a:spLocks noGrp="1"/>
          </p:cNvSpPr>
          <p:nvPr>
            <p:ph type="ctrTitle"/>
          </p:nvPr>
        </p:nvSpPr>
        <p:spPr>
          <a:xfrm>
            <a:off x="366357" y="178146"/>
            <a:ext cx="11471147" cy="1196253"/>
          </a:xfrm>
        </p:spPr>
        <p:txBody>
          <a:bodyPr anchor="ctr">
            <a:noAutofit/>
          </a:bodyPr>
          <a:lstStyle/>
          <a:p>
            <a:r>
              <a:rPr lang="en-US" sz="2800" dirty="0"/>
              <a:t>COLORADO SOCCER FANS BRING A </a:t>
            </a:r>
            <a:br>
              <a:rPr lang="en-US" sz="2800" dirty="0"/>
            </a:br>
            <a:r>
              <a:rPr lang="en-US" sz="2800" dirty="0"/>
              <a:t>DIFFERENTIATED AND VALUABLE CONSUMER </a:t>
            </a:r>
          </a:p>
        </p:txBody>
      </p:sp>
      <p:sp>
        <p:nvSpPr>
          <p:cNvPr id="15" name="Text Placeholder 5">
            <a:extLst>
              <a:ext uri="{FF2B5EF4-FFF2-40B4-BE49-F238E27FC236}">
                <a16:creationId xmlns:a16="http://schemas.microsoft.com/office/drawing/2014/main" id="{4E7321C3-CA88-96E8-3809-28020BA52DFD}"/>
              </a:ext>
            </a:extLst>
          </p:cNvPr>
          <p:cNvSpPr txBox="1">
            <a:spLocks/>
          </p:cNvSpPr>
          <p:nvPr/>
        </p:nvSpPr>
        <p:spPr>
          <a:xfrm>
            <a:off x="115113" y="6407341"/>
            <a:ext cx="10019076" cy="401904"/>
          </a:xfrm>
          <a:prstGeom prst="rect">
            <a:avLst/>
          </a:prstGeom>
        </p:spPr>
        <p:txBody>
          <a:bodyPr anchor="b"/>
          <a:lstStyle>
            <a:lvl1pPr marL="0" indent="0" algn="l" defTabSz="914400" rtl="0" eaLnBrk="1" latinLnBrk="0" hangingPunct="1">
              <a:lnSpc>
                <a:spcPct val="100000"/>
              </a:lnSpc>
              <a:spcBef>
                <a:spcPts val="0"/>
              </a:spcBef>
              <a:buFont typeface="+mj-lt"/>
              <a:buNone/>
              <a:defRPr sz="900" b="0" i="1"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800" b="0" i="0" u="none" strike="noStrike" kern="1200" cap="none" spc="0" normalizeH="0" baseline="0" noProof="0" dirty="0">
                <a:ln>
                  <a:noFill/>
                </a:ln>
                <a:solidFill>
                  <a:srgbClr val="101820"/>
                </a:solidFill>
                <a:effectLst/>
                <a:uLnTx/>
                <a:uFillTx/>
                <a:latin typeface="Lato" panose="020F0502020204030203" pitchFamily="34" charset="0"/>
                <a:ea typeface="Lato" panose="020F0502020204030203" pitchFamily="34" charset="0"/>
                <a:cs typeface="Lato" panose="020F0502020204030203" pitchFamily="34" charset="0"/>
              </a:rPr>
              <a:t>Decoder, December 2023 – </a:t>
            </a:r>
            <a:r>
              <a:rPr lang="en-US" sz="800" i="0" dirty="0">
                <a:solidFill>
                  <a:srgbClr val="101820"/>
                </a:solidFill>
              </a:rPr>
              <a:t>November</a:t>
            </a:r>
            <a:r>
              <a:rPr kumimoji="0" lang="en-US" sz="800" b="0" i="0" u="none" strike="noStrike" kern="1200" cap="none" spc="0" normalizeH="0" baseline="0" noProof="0" dirty="0">
                <a:ln>
                  <a:noFill/>
                </a:ln>
                <a:solidFill>
                  <a:srgbClr val="101820"/>
                </a:solidFill>
                <a:effectLst/>
                <a:uLnTx/>
                <a:uFillTx/>
                <a:latin typeface="Lato" panose="020F0502020204030203" pitchFamily="34" charset="0"/>
                <a:ea typeface="Lato" panose="020F0502020204030203" pitchFamily="34" charset="0"/>
                <a:cs typeface="Lato" panose="020F0502020204030203" pitchFamily="34" charset="0"/>
              </a:rPr>
              <a:t> 2024; A soccer fan is a resident of the market whose level of interest ranks </a:t>
            </a:r>
            <a:r>
              <a:rPr kumimoji="0" lang="en-US" sz="800" b="0" i="1" u="none" strike="noStrike" kern="1200" cap="none" spc="0" normalizeH="0" baseline="0" noProof="0" dirty="0">
                <a:ln>
                  <a:noFill/>
                </a:ln>
                <a:solidFill>
                  <a:srgbClr val="101820"/>
                </a:solidFill>
                <a:effectLst/>
                <a:uLnTx/>
                <a:uFillTx/>
                <a:latin typeface="Lato" panose="020F0502020204030203" pitchFamily="34" charset="0"/>
                <a:ea typeface="Lato" panose="020F0502020204030203" pitchFamily="34" charset="0"/>
                <a:cs typeface="Lato" panose="020F0502020204030203" pitchFamily="34" charset="0"/>
              </a:rPr>
              <a:t>2</a:t>
            </a:r>
            <a:r>
              <a:rPr kumimoji="0" lang="en-US" sz="800" b="0" i="0" u="none" strike="noStrike" kern="1200" cap="none" spc="0" normalizeH="0" baseline="0" noProof="0" dirty="0">
                <a:ln>
                  <a:noFill/>
                </a:ln>
                <a:solidFill>
                  <a:srgbClr val="101820"/>
                </a:solidFill>
                <a:effectLst/>
                <a:uLnTx/>
                <a:uFillTx/>
                <a:latin typeface="Lato" panose="020F0502020204030203" pitchFamily="34" charset="0"/>
                <a:ea typeface="Lato" panose="020F0502020204030203" pitchFamily="34" charset="0"/>
                <a:cs typeface="Lato" panose="020F0502020204030203" pitchFamily="34" charset="0"/>
              </a:rPr>
              <a:t>-7 on interest scale of 1-7, 1 being not interested and 7 being extremely interested, in the following leagues: USL, MLS, NWSL, USWNT, USMNT, Liga MX, Liga MX Femenil, EPL, La Liga, Bundesliga, Ligue 1 &amp; Serie A.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n-US" sz="800" b="0" i="0" u="none" strike="noStrike" kern="1200" cap="none" spc="0" normalizeH="0" baseline="0" noProof="0" dirty="0">
              <a:ln>
                <a:noFill/>
              </a:ln>
              <a:solidFill>
                <a:srgbClr val="101820"/>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2" name="Slide Number Placeholder 1">
            <a:extLst>
              <a:ext uri="{FF2B5EF4-FFF2-40B4-BE49-F238E27FC236}">
                <a16:creationId xmlns:a16="http://schemas.microsoft.com/office/drawing/2014/main" id="{85093781-3555-B2FF-2D26-FA5769C71AD3}"/>
              </a:ext>
            </a:extLst>
          </p:cNvPr>
          <p:cNvSpPr>
            <a:spLocks noGrp="1"/>
          </p:cNvSpPr>
          <p:nvPr>
            <p:ph type="sldNum" sz="quarter" idx="4"/>
          </p:nvPr>
        </p:nvSpPr>
        <p:spPr/>
        <p:txBody>
          <a:bodyPr/>
          <a:lstStyle/>
          <a:p>
            <a:fld id="{8B7DD637-96AA-460E-BF24-DC44CFB1604A}" type="slidenum">
              <a:rPr lang="id-ID" smtClean="0"/>
              <a:pPr/>
              <a:t>7</a:t>
            </a:fld>
            <a:endParaRPr lang="id-ID" dirty="0"/>
          </a:p>
        </p:txBody>
      </p:sp>
    </p:spTree>
    <p:extLst>
      <p:ext uri="{BB962C8B-B14F-4D97-AF65-F5344CB8AC3E}">
        <p14:creationId xmlns:p14="http://schemas.microsoft.com/office/powerpoint/2010/main" val="659618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1948EEAA-3190-A483-C697-207F7D3025CB}"/>
              </a:ext>
            </a:extLst>
          </p:cNvPr>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l="5856" t="1795" r="13172" b="35806"/>
          <a:stretch/>
        </p:blipFill>
        <p:spPr>
          <a:xfrm>
            <a:off x="905431" y="1685581"/>
            <a:ext cx="10378518" cy="5172418"/>
          </a:xfrm>
        </p:spPr>
      </p:pic>
      <p:sp>
        <p:nvSpPr>
          <p:cNvPr id="23" name="Rectangle 22">
            <a:extLst>
              <a:ext uri="{FF2B5EF4-FFF2-40B4-BE49-F238E27FC236}">
                <a16:creationId xmlns:a16="http://schemas.microsoft.com/office/drawing/2014/main" id="{A419EF51-7EAF-ABD3-33A4-DE4F65FBD9A9}"/>
              </a:ext>
            </a:extLst>
          </p:cNvPr>
          <p:cNvSpPr/>
          <p:nvPr/>
        </p:nvSpPr>
        <p:spPr>
          <a:xfrm>
            <a:off x="905431" y="1685581"/>
            <a:ext cx="10378518" cy="2856602"/>
          </a:xfrm>
          <a:prstGeom prst="rect">
            <a:avLst/>
          </a:prstGeom>
          <a:gradFill>
            <a:gsLst>
              <a:gs pos="0">
                <a:schemeClr val="tx2">
                  <a:lumMod val="75000"/>
                </a:schemeClr>
              </a:gs>
              <a:gs pos="100000">
                <a:schemeClr val="tx2">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 name="Text Placeholder 1">
            <a:extLst>
              <a:ext uri="{FF2B5EF4-FFF2-40B4-BE49-F238E27FC236}">
                <a16:creationId xmlns:a16="http://schemas.microsoft.com/office/drawing/2014/main" id="{E58BC9A0-43EA-8F15-74EA-9FE17749F89C}"/>
              </a:ext>
            </a:extLst>
          </p:cNvPr>
          <p:cNvSpPr>
            <a:spLocks noGrp="1"/>
          </p:cNvSpPr>
          <p:nvPr>
            <p:ph type="body" idx="1"/>
          </p:nvPr>
        </p:nvSpPr>
        <p:spPr>
          <a:xfrm>
            <a:off x="1753236" y="1093064"/>
            <a:ext cx="8797533" cy="1001974"/>
          </a:xfrm>
        </p:spPr>
        <p:txBody>
          <a:bodyPr/>
          <a:lstStyle/>
          <a:p>
            <a:r>
              <a:rPr lang="en-US" dirty="0"/>
              <a:t>Site Constraints</a:t>
            </a:r>
          </a:p>
        </p:txBody>
      </p:sp>
    </p:spTree>
    <p:extLst>
      <p:ext uri="{BB962C8B-B14F-4D97-AF65-F5344CB8AC3E}">
        <p14:creationId xmlns:p14="http://schemas.microsoft.com/office/powerpoint/2010/main" val="35460230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Placeholder 28">
            <a:extLst>
              <a:ext uri="{FF2B5EF4-FFF2-40B4-BE49-F238E27FC236}">
                <a16:creationId xmlns:a16="http://schemas.microsoft.com/office/drawing/2014/main" id="{47F329CC-C6FA-0A0C-7786-4E1B00ADAAC1}"/>
              </a:ext>
            </a:extLst>
          </p:cNvPr>
          <p:cNvPicPr preferRelativeResize="0">
            <a:picLocks noGrp="1" noChangeAspect="1"/>
          </p:cNvPicPr>
          <p:nvPr>
            <p:ph type="pic" sz="quarter" idx="13"/>
          </p:nvPr>
        </p:nvPicPr>
        <p:blipFill>
          <a:blip r:embed="rId3">
            <a:extLst>
              <a:ext uri="{28A0092B-C50C-407E-A947-70E740481C1C}">
                <a14:useLocalDpi xmlns:a14="http://schemas.microsoft.com/office/drawing/2010/main" val="0"/>
              </a:ext>
            </a:extLst>
          </a:blip>
          <a:srcRect l="7519" r="7519"/>
          <a:stretch/>
        </p:blipFill>
        <p:spPr>
          <a:xfrm>
            <a:off x="3551238" y="203200"/>
            <a:ext cx="8475662" cy="6451600"/>
          </a:xfrm>
        </p:spPr>
      </p:pic>
      <p:sp>
        <p:nvSpPr>
          <p:cNvPr id="18" name="Title 17">
            <a:extLst>
              <a:ext uri="{FF2B5EF4-FFF2-40B4-BE49-F238E27FC236}">
                <a16:creationId xmlns:a16="http://schemas.microsoft.com/office/drawing/2014/main" id="{64546E59-F4CF-331A-F4BC-84DE09363DCE}"/>
              </a:ext>
            </a:extLst>
          </p:cNvPr>
          <p:cNvSpPr>
            <a:spLocks noGrp="1"/>
          </p:cNvSpPr>
          <p:nvPr>
            <p:ph type="title"/>
          </p:nvPr>
        </p:nvSpPr>
        <p:spPr>
          <a:xfrm>
            <a:off x="903817" y="1266825"/>
            <a:ext cx="2434606" cy="312928"/>
          </a:xfrm>
        </p:spPr>
        <p:txBody>
          <a:bodyPr/>
          <a:lstStyle/>
          <a:p>
            <a:r>
              <a:rPr lang="en-US" dirty="0"/>
              <a:t>DOE Covenant Boundaries</a:t>
            </a:r>
          </a:p>
        </p:txBody>
      </p:sp>
      <p:sp>
        <p:nvSpPr>
          <p:cNvPr id="2" name="Content Placeholder 1">
            <a:extLst>
              <a:ext uri="{FF2B5EF4-FFF2-40B4-BE49-F238E27FC236}">
                <a16:creationId xmlns:a16="http://schemas.microsoft.com/office/drawing/2014/main" id="{23EAE30D-DE5C-6D29-986E-7AD4D4FED394}"/>
              </a:ext>
            </a:extLst>
          </p:cNvPr>
          <p:cNvSpPr>
            <a:spLocks noGrp="1"/>
          </p:cNvSpPr>
          <p:nvPr>
            <p:ph idx="1"/>
          </p:nvPr>
        </p:nvSpPr>
        <p:spPr>
          <a:xfrm>
            <a:off x="903817" y="2154115"/>
            <a:ext cx="2263619" cy="3840285"/>
          </a:xfrm>
        </p:spPr>
        <p:txBody>
          <a:bodyPr/>
          <a:lstStyle/>
          <a:p>
            <a:pPr lvl="1"/>
            <a:r>
              <a:rPr lang="en-US" dirty="0"/>
              <a:t>Possible difficulties with developing these areas</a:t>
            </a:r>
          </a:p>
          <a:p>
            <a:pPr lvl="1"/>
            <a:r>
              <a:rPr lang="en-US" dirty="0"/>
              <a:t>Environmentally focused development strategy</a:t>
            </a:r>
          </a:p>
          <a:p>
            <a:pPr lvl="1"/>
            <a:r>
              <a:rPr lang="en-US" dirty="0"/>
              <a:t>Team’s strong relationship with CDPHE</a:t>
            </a:r>
          </a:p>
          <a:p>
            <a:pPr lvl="1"/>
            <a:endParaRPr lang="en-US" dirty="0"/>
          </a:p>
        </p:txBody>
      </p:sp>
      <p:sp>
        <p:nvSpPr>
          <p:cNvPr id="24" name="Text Placeholder 23">
            <a:extLst>
              <a:ext uri="{FF2B5EF4-FFF2-40B4-BE49-F238E27FC236}">
                <a16:creationId xmlns:a16="http://schemas.microsoft.com/office/drawing/2014/main" id="{86D441FE-777B-BEC7-8B9F-1EE5B86072FD}"/>
              </a:ext>
            </a:extLst>
          </p:cNvPr>
          <p:cNvSpPr>
            <a:spLocks noGrp="1"/>
          </p:cNvSpPr>
          <p:nvPr>
            <p:ph type="body" sz="quarter" idx="10"/>
          </p:nvPr>
        </p:nvSpPr>
        <p:spPr>
          <a:xfrm>
            <a:off x="1507203" y="451178"/>
            <a:ext cx="6118167" cy="204183"/>
          </a:xfrm>
        </p:spPr>
        <p:txBody>
          <a:bodyPr/>
          <a:lstStyle/>
          <a:p>
            <a:r>
              <a:rPr lang="en-US" dirty="0"/>
              <a:t>Site constraints</a:t>
            </a:r>
          </a:p>
        </p:txBody>
      </p:sp>
    </p:spTree>
    <p:extLst>
      <p:ext uri="{BB962C8B-B14F-4D97-AF65-F5344CB8AC3E}">
        <p14:creationId xmlns:p14="http://schemas.microsoft.com/office/powerpoint/2010/main" val="9067842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44c5a70a-2e04-452e-a5e1-7957fb1b582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6B7A1DF70E12D4690396A303CBB3A3A" ma:contentTypeVersion="16" ma:contentTypeDescription="Create a new document." ma:contentTypeScope="" ma:versionID="b0525c6cf1feaa9e1026b7043fc702c6">
  <xsd:schema xmlns:xsd="http://www.w3.org/2001/XMLSchema" xmlns:xs="http://www.w3.org/2001/XMLSchema" xmlns:p="http://schemas.microsoft.com/office/2006/metadata/properties" xmlns:ns3="e8fa6183-9229-41a5-9a2c-d5aa797e0ffa" xmlns:ns4="44c5a70a-2e04-452e-a5e1-7957fb1b5820" targetNamespace="http://schemas.microsoft.com/office/2006/metadata/properties" ma:root="true" ma:fieldsID="0f38cde5f2a9c53592076dbc7eb2006e" ns3:_="" ns4:_="">
    <xsd:import namespace="e8fa6183-9229-41a5-9a2c-d5aa797e0ffa"/>
    <xsd:import namespace="44c5a70a-2e04-452e-a5e1-7957fb1b5820"/>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DateTaken" minOccurs="0"/>
                <xsd:element ref="ns4:MediaServiceAutoKeyPoints" minOccurs="0"/>
                <xsd:element ref="ns4:MediaServiceKeyPoints" minOccurs="0"/>
                <xsd:element ref="ns4:MediaServiceOCR" minOccurs="0"/>
                <xsd:element ref="ns4:_activity" minOccurs="0"/>
                <xsd:element ref="ns4:MediaServiceLocation" minOccurs="0"/>
                <xsd:element ref="ns4:MediaServiceObjectDetectorVersion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fa6183-9229-41a5-9a2c-d5aa797e0ff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4c5a70a-2e04-452e-a5e1-7957fb1b5820"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element name="_activity" ma:index="20" nillable="true" ma:displayName="_activity" ma:hidden="true" ma:internalName="_activity">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56662CC-6A95-432E-9607-6A9A78E49FA7}">
  <ds:schemaRefs>
    <ds:schemaRef ds:uri="http://purl.org/dc/elements/1.1/"/>
    <ds:schemaRef ds:uri="e8fa6183-9229-41a5-9a2c-d5aa797e0ffa"/>
    <ds:schemaRef ds:uri="http://purl.org/dc/terms/"/>
    <ds:schemaRef ds:uri="http://www.w3.org/XML/1998/namespace"/>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44c5a70a-2e04-452e-a5e1-7957fb1b5820"/>
    <ds:schemaRef ds:uri="http://schemas.microsoft.com/office/2006/metadata/properties"/>
  </ds:schemaRefs>
</ds:datastoreItem>
</file>

<file path=customXml/itemProps2.xml><?xml version="1.0" encoding="utf-8"?>
<ds:datastoreItem xmlns:ds="http://schemas.openxmlformats.org/officeDocument/2006/customXml" ds:itemID="{AD944A99-3E14-4E5E-A956-D0AA122E88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fa6183-9229-41a5-9a2c-d5aa797e0ffa"/>
    <ds:schemaRef ds:uri="44c5a70a-2e04-452e-a5e1-7957fb1b58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5E77103-DEBD-4048-AE19-0193A88A434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24202</TotalTime>
  <Words>2719</Words>
  <Application>Microsoft Office PowerPoint</Application>
  <PresentationFormat>Widescreen</PresentationFormat>
  <Paragraphs>343</Paragraphs>
  <Slides>35</Slides>
  <Notes>16</Notes>
  <HiddenSlides>4</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35</vt:i4>
      </vt:variant>
    </vt:vector>
  </HeadingPairs>
  <TitlesOfParts>
    <vt:vector size="54" baseType="lpstr">
      <vt:lpstr>Aptos</vt:lpstr>
      <vt:lpstr>Aptos Display</vt:lpstr>
      <vt:lpstr>Aptos Light</vt:lpstr>
      <vt:lpstr>Arial</vt:lpstr>
      <vt:lpstr>Calibri</vt:lpstr>
      <vt:lpstr>Calibri Light</vt:lpstr>
      <vt:lpstr>Futura Lt BT</vt:lpstr>
      <vt:lpstr>Futura Md BT</vt:lpstr>
      <vt:lpstr>Gill Sans MT</vt:lpstr>
      <vt:lpstr>HurmeGeometricSans2 Bold</vt:lpstr>
      <vt:lpstr>HurmeGeometricSans2 Regular</vt:lpstr>
      <vt:lpstr>Lato</vt:lpstr>
      <vt:lpstr>Morganite</vt:lpstr>
      <vt:lpstr>Trebuchet MS</vt:lpstr>
      <vt:lpstr>Office Theme</vt:lpstr>
      <vt:lpstr>Custom Design</vt:lpstr>
      <vt:lpstr>3_Office Theme</vt:lpstr>
      <vt:lpstr>Office Theme</vt:lpstr>
      <vt:lpstr>Office Theme</vt:lpstr>
      <vt:lpstr>PowerPoint Presentation</vt:lpstr>
      <vt:lpstr>PowerPoint Presentation</vt:lpstr>
      <vt:lpstr>PowerPoint Presentation</vt:lpstr>
      <vt:lpstr>PowerPoint Presentation</vt:lpstr>
      <vt:lpstr>Housing / Mixed use / United Soccer League</vt:lpstr>
      <vt:lpstr>COLORADO HAS A ROBUST BUILT-IN SOCCER FAN  BASE PRIME FOR NEW, HOMETOWN TEAM</vt:lpstr>
      <vt:lpstr>COLORADO SOCCER FANS BRING A  DIFFERENTIATED AND VALUABLE CONSUMER </vt:lpstr>
      <vt:lpstr>PowerPoint Presentation</vt:lpstr>
      <vt:lpstr>DOE Covenant Boundaries</vt:lpstr>
      <vt:lpstr>Site Development Strategy</vt:lpstr>
      <vt:lpstr>Initial Concept</vt:lpstr>
      <vt:lpstr>Updated Concept</vt:lpstr>
      <vt:lpstr>PowerPoint Presentation</vt:lpstr>
      <vt:lpstr>Known Conditions</vt:lpstr>
      <vt:lpstr>PowerPoint Presentation</vt:lpstr>
      <vt:lpstr>City Partnership</vt:lpstr>
      <vt:lpstr>Stadium Investment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Erickson</dc:creator>
  <cp:lastModifiedBy>Woodrow Merkel</cp:lastModifiedBy>
  <cp:revision>1293</cp:revision>
  <cp:lastPrinted>2024-10-16T00:30:58Z</cp:lastPrinted>
  <dcterms:created xsi:type="dcterms:W3CDTF">2018-10-29T20:43:31Z</dcterms:created>
  <dcterms:modified xsi:type="dcterms:W3CDTF">2025-02-13T17:26:30Z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0x01010006B7A1DF70E12D4690396A303CBB3A3A</vt:lpwstr>
  </property>
</Properties>
</file>