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04" r:id="rId1"/>
  </p:sldMasterIdLst>
  <p:notesMasterIdLst>
    <p:notesMasterId r:id="rId136"/>
  </p:notesMasterIdLst>
  <p:handoutMasterIdLst>
    <p:handoutMasterId r:id="rId137"/>
  </p:handoutMasterIdLst>
  <p:sldIdLst>
    <p:sldId id="575" r:id="rId2"/>
    <p:sldId id="576" r:id="rId3"/>
    <p:sldId id="611" r:id="rId4"/>
    <p:sldId id="612" r:id="rId5"/>
    <p:sldId id="613" r:id="rId6"/>
    <p:sldId id="614" r:id="rId7"/>
    <p:sldId id="615" r:id="rId8"/>
    <p:sldId id="616" r:id="rId9"/>
    <p:sldId id="617" r:id="rId10"/>
    <p:sldId id="618" r:id="rId11"/>
    <p:sldId id="619" r:id="rId12"/>
    <p:sldId id="620" r:id="rId13"/>
    <p:sldId id="621" r:id="rId14"/>
    <p:sldId id="622" r:id="rId15"/>
    <p:sldId id="623" r:id="rId16"/>
    <p:sldId id="624" r:id="rId17"/>
    <p:sldId id="625" r:id="rId18"/>
    <p:sldId id="626" r:id="rId19"/>
    <p:sldId id="627" r:id="rId20"/>
    <p:sldId id="628" r:id="rId21"/>
    <p:sldId id="629" r:id="rId22"/>
    <p:sldId id="630" r:id="rId23"/>
    <p:sldId id="631" r:id="rId24"/>
    <p:sldId id="632" r:id="rId25"/>
    <p:sldId id="633" r:id="rId26"/>
    <p:sldId id="634" r:id="rId27"/>
    <p:sldId id="635" r:id="rId28"/>
    <p:sldId id="636" r:id="rId29"/>
    <p:sldId id="637" r:id="rId30"/>
    <p:sldId id="638" r:id="rId31"/>
    <p:sldId id="639" r:id="rId32"/>
    <p:sldId id="640" r:id="rId33"/>
    <p:sldId id="641" r:id="rId34"/>
    <p:sldId id="642" r:id="rId35"/>
    <p:sldId id="699" r:id="rId36"/>
    <p:sldId id="700" r:id="rId37"/>
    <p:sldId id="701" r:id="rId38"/>
    <p:sldId id="702" r:id="rId39"/>
    <p:sldId id="703" r:id="rId40"/>
    <p:sldId id="704" r:id="rId41"/>
    <p:sldId id="705" r:id="rId42"/>
    <p:sldId id="706" r:id="rId43"/>
    <p:sldId id="707" r:id="rId44"/>
    <p:sldId id="708" r:id="rId45"/>
    <p:sldId id="709" r:id="rId46"/>
    <p:sldId id="710" r:id="rId47"/>
    <p:sldId id="711" r:id="rId48"/>
    <p:sldId id="712" r:id="rId49"/>
    <p:sldId id="713" r:id="rId50"/>
    <p:sldId id="714" r:id="rId51"/>
    <p:sldId id="715" r:id="rId52"/>
    <p:sldId id="716" r:id="rId53"/>
    <p:sldId id="717" r:id="rId54"/>
    <p:sldId id="718" r:id="rId55"/>
    <p:sldId id="719" r:id="rId56"/>
    <p:sldId id="720" r:id="rId57"/>
    <p:sldId id="721" r:id="rId58"/>
    <p:sldId id="722" r:id="rId59"/>
    <p:sldId id="723" r:id="rId60"/>
    <p:sldId id="724" r:id="rId61"/>
    <p:sldId id="725" r:id="rId62"/>
    <p:sldId id="726" r:id="rId63"/>
    <p:sldId id="727" r:id="rId64"/>
    <p:sldId id="728" r:id="rId65"/>
    <p:sldId id="729" r:id="rId66"/>
    <p:sldId id="730" r:id="rId67"/>
    <p:sldId id="741" r:id="rId68"/>
    <p:sldId id="731" r:id="rId69"/>
    <p:sldId id="643" r:id="rId70"/>
    <p:sldId id="644" r:id="rId71"/>
    <p:sldId id="645" r:id="rId72"/>
    <p:sldId id="646" r:id="rId73"/>
    <p:sldId id="647" r:id="rId74"/>
    <p:sldId id="648" r:id="rId75"/>
    <p:sldId id="649" r:id="rId76"/>
    <p:sldId id="650" r:id="rId77"/>
    <p:sldId id="651" r:id="rId78"/>
    <p:sldId id="652" r:id="rId79"/>
    <p:sldId id="653" r:id="rId80"/>
    <p:sldId id="654" r:id="rId81"/>
    <p:sldId id="655" r:id="rId82"/>
    <p:sldId id="656" r:id="rId83"/>
    <p:sldId id="657" r:id="rId84"/>
    <p:sldId id="658" r:id="rId85"/>
    <p:sldId id="659" r:id="rId86"/>
    <p:sldId id="660" r:id="rId87"/>
    <p:sldId id="661" r:id="rId88"/>
    <p:sldId id="662" r:id="rId89"/>
    <p:sldId id="663" r:id="rId90"/>
    <p:sldId id="664" r:id="rId91"/>
    <p:sldId id="665" r:id="rId92"/>
    <p:sldId id="666" r:id="rId93"/>
    <p:sldId id="667" r:id="rId94"/>
    <p:sldId id="668" r:id="rId95"/>
    <p:sldId id="669" r:id="rId96"/>
    <p:sldId id="670" r:id="rId97"/>
    <p:sldId id="671" r:id="rId98"/>
    <p:sldId id="672" r:id="rId99"/>
    <p:sldId id="673" r:id="rId100"/>
    <p:sldId id="674" r:id="rId101"/>
    <p:sldId id="675" r:id="rId102"/>
    <p:sldId id="676" r:id="rId103"/>
    <p:sldId id="677" r:id="rId104"/>
    <p:sldId id="678" r:id="rId105"/>
    <p:sldId id="679" r:id="rId106"/>
    <p:sldId id="680" r:id="rId107"/>
    <p:sldId id="681" r:id="rId108"/>
    <p:sldId id="682" r:id="rId109"/>
    <p:sldId id="683" r:id="rId110"/>
    <p:sldId id="684" r:id="rId111"/>
    <p:sldId id="685" r:id="rId112"/>
    <p:sldId id="686" r:id="rId113"/>
    <p:sldId id="687" r:id="rId114"/>
    <p:sldId id="688" r:id="rId115"/>
    <p:sldId id="689" r:id="rId116"/>
    <p:sldId id="690" r:id="rId117"/>
    <p:sldId id="691" r:id="rId118"/>
    <p:sldId id="692" r:id="rId119"/>
    <p:sldId id="693" r:id="rId120"/>
    <p:sldId id="694" r:id="rId121"/>
    <p:sldId id="695" r:id="rId122"/>
    <p:sldId id="696" r:id="rId123"/>
    <p:sldId id="697" r:id="rId124"/>
    <p:sldId id="698" r:id="rId125"/>
    <p:sldId id="566" r:id="rId126"/>
    <p:sldId id="732" r:id="rId127"/>
    <p:sldId id="733" r:id="rId128"/>
    <p:sldId id="734" r:id="rId129"/>
    <p:sldId id="735" r:id="rId130"/>
    <p:sldId id="736" r:id="rId131"/>
    <p:sldId id="737" r:id="rId132"/>
    <p:sldId id="738" r:id="rId133"/>
    <p:sldId id="739" r:id="rId134"/>
    <p:sldId id="740" r:id="rId135"/>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guide id="17" pos="372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E5E8E8"/>
    <a:srgbClr val="000000"/>
    <a:srgbClr val="B9B8BB"/>
    <a:srgbClr val="822980"/>
    <a:srgbClr val="B9B9BB"/>
    <a:srgbClr val="B6B8BB"/>
    <a:srgbClr val="87898B"/>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88727" autoAdjust="0"/>
  </p:normalViewPr>
  <p:slideViewPr>
    <p:cSldViewPr snapToGrid="0">
      <p:cViewPr varScale="1">
        <p:scale>
          <a:sx n="118" d="100"/>
          <a:sy n="118" d="100"/>
        </p:scale>
        <p:origin x="-398" y="-77"/>
      </p:cViewPr>
      <p:guideLst>
        <p:guide orient="horz" pos="3083"/>
        <p:guide orient="horz" pos="743"/>
        <p:guide orient="horz" pos="893"/>
        <p:guide orient="horz" pos="438"/>
        <p:guide orient="horz" pos="1671"/>
        <p:guide orient="horz" pos="2236"/>
        <p:guide orient="horz" pos="146"/>
        <p:guide orient="horz" pos="2443"/>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showGuides="1">
      <p:cViewPr varScale="1">
        <p:scale>
          <a:sx n="117" d="100"/>
          <a:sy n="117" d="100"/>
        </p:scale>
        <p:origin x="-4024"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8.jpg"/><Relationship Id="rId4" Type="http://schemas.openxmlformats.org/officeDocument/2006/relationships/image" Target="../media/image1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8.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4AC1A-4C03-4C9A-B71C-0FDAE1F87BC4}"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D2AC6F13-65A0-4243-9CC7-13B5B2C1C6F5}">
      <dgm:prSet custT="1"/>
      <dgm:spPr/>
      <dgm:t>
        <a:bodyPr/>
        <a:lstStyle/>
        <a:p>
          <a:r>
            <a:rPr lang="en-US" sz="1600" dirty="0" smtClean="0"/>
            <a:t>Our current model is not flexible to meet customer requirements and competitor models</a:t>
          </a:r>
          <a:endParaRPr lang="en-US" sz="1600" dirty="0"/>
        </a:p>
      </dgm:t>
    </dgm:pt>
    <dgm:pt modelId="{38A0CDC4-F7B2-433A-9613-4F2BFD02FF03}" type="parTrans" cxnId="{E73C8CB9-E506-452D-BC99-D7A4DFD3BB3B}">
      <dgm:prSet/>
      <dgm:spPr/>
      <dgm:t>
        <a:bodyPr/>
        <a:lstStyle/>
        <a:p>
          <a:endParaRPr lang="en-US"/>
        </a:p>
      </dgm:t>
    </dgm:pt>
    <dgm:pt modelId="{B3EE82F1-D9C8-4FEB-B187-A1354237E283}" type="sibTrans" cxnId="{E73C8CB9-E506-452D-BC99-D7A4DFD3BB3B}">
      <dgm:prSet/>
      <dgm:spPr/>
      <dgm:t>
        <a:bodyPr/>
        <a:lstStyle/>
        <a:p>
          <a:endParaRPr lang="en-US"/>
        </a:p>
      </dgm:t>
    </dgm:pt>
    <dgm:pt modelId="{F5C11808-D0DF-412C-A5D2-49D5587C4034}">
      <dgm:prSet/>
      <dgm:spPr/>
      <dgm:t>
        <a:bodyPr/>
        <a:lstStyle/>
        <a:p>
          <a:r>
            <a:rPr lang="en-US" dirty="0" smtClean="0"/>
            <a:t>Seat base pricing for modules such as SAP, Workflow and Space Management do not make sense</a:t>
          </a:r>
          <a:endParaRPr lang="en-US" dirty="0"/>
        </a:p>
      </dgm:t>
    </dgm:pt>
    <dgm:pt modelId="{6344F25E-77F5-4159-852E-370664B15B3E}" type="parTrans" cxnId="{E3CCF949-E44D-4037-8EFC-A92AAE5697C5}">
      <dgm:prSet/>
      <dgm:spPr/>
      <dgm:t>
        <a:bodyPr/>
        <a:lstStyle/>
        <a:p>
          <a:endParaRPr lang="en-US"/>
        </a:p>
      </dgm:t>
    </dgm:pt>
    <dgm:pt modelId="{1E2A4B51-8EC0-426E-88C0-248CC2583707}" type="sibTrans" cxnId="{E3CCF949-E44D-4037-8EFC-A92AAE5697C5}">
      <dgm:prSet/>
      <dgm:spPr/>
      <dgm:t>
        <a:bodyPr/>
        <a:lstStyle/>
        <a:p>
          <a:endParaRPr lang="en-US"/>
        </a:p>
      </dgm:t>
    </dgm:pt>
    <dgm:pt modelId="{82518915-6E81-4265-842F-B41290CF907A}">
      <dgm:prSet/>
      <dgm:spPr/>
      <dgm:t>
        <a:bodyPr/>
        <a:lstStyle/>
        <a:p>
          <a:r>
            <a:rPr lang="en-US" dirty="0" smtClean="0"/>
            <a:t>SharePoint and Workflow modules are highly desired but not highly bought</a:t>
          </a:r>
          <a:endParaRPr lang="en-US" dirty="0"/>
        </a:p>
      </dgm:t>
    </dgm:pt>
    <dgm:pt modelId="{84CD624F-C7AA-4062-A45D-26C68660D08B}" type="parTrans" cxnId="{19BE895D-475F-4B74-8A0A-18F08A235D12}">
      <dgm:prSet/>
      <dgm:spPr/>
      <dgm:t>
        <a:bodyPr/>
        <a:lstStyle/>
        <a:p>
          <a:endParaRPr lang="en-US"/>
        </a:p>
      </dgm:t>
    </dgm:pt>
    <dgm:pt modelId="{A9CC84B5-C678-4472-92BB-392793655E28}" type="sibTrans" cxnId="{19BE895D-475F-4B74-8A0A-18F08A235D12}">
      <dgm:prSet/>
      <dgm:spPr/>
      <dgm:t>
        <a:bodyPr/>
        <a:lstStyle/>
        <a:p>
          <a:endParaRPr lang="en-US"/>
        </a:p>
      </dgm:t>
    </dgm:pt>
    <dgm:pt modelId="{03F57E13-CCBC-4C62-B0D0-250EF7750821}">
      <dgm:prSet phldrT="[Text]"/>
      <dgm:spPr/>
      <dgm:t>
        <a:bodyPr/>
        <a:lstStyle/>
        <a:p>
          <a:r>
            <a:rPr lang="en-US" dirty="0" smtClean="0"/>
            <a:t>“Not all my users use HP TRIM in the same way”</a:t>
          </a:r>
          <a:endParaRPr lang="en-US" dirty="0"/>
        </a:p>
      </dgm:t>
    </dgm:pt>
    <dgm:pt modelId="{2F6A9C4C-3065-40F6-9FC3-FC4B71A03770}" type="parTrans" cxnId="{C3762A9A-8D9A-48E8-B907-7C61B1FD2841}">
      <dgm:prSet/>
      <dgm:spPr/>
      <dgm:t>
        <a:bodyPr/>
        <a:lstStyle/>
        <a:p>
          <a:endParaRPr lang="en-US"/>
        </a:p>
      </dgm:t>
    </dgm:pt>
    <dgm:pt modelId="{AC156E96-63FB-44B7-B3C1-F99E3BC63812}" type="sibTrans" cxnId="{C3762A9A-8D9A-48E8-B907-7C61B1FD2841}">
      <dgm:prSet/>
      <dgm:spPr/>
      <dgm:t>
        <a:bodyPr/>
        <a:lstStyle/>
        <a:p>
          <a:endParaRPr lang="en-US"/>
        </a:p>
      </dgm:t>
    </dgm:pt>
    <dgm:pt modelId="{E1D179DF-5728-47E1-92E8-D85A67D0FA32}">
      <dgm:prSet/>
      <dgm:spPr/>
      <dgm:t>
        <a:bodyPr/>
        <a:lstStyle/>
        <a:p>
          <a:r>
            <a:rPr lang="en-US" smtClean="0"/>
            <a:t>Market is demanding different licensing models</a:t>
          </a:r>
          <a:endParaRPr lang="en-US" dirty="0"/>
        </a:p>
      </dgm:t>
    </dgm:pt>
    <dgm:pt modelId="{3A90AB1D-4F92-4C30-AAF0-10150AB022C4}" type="parTrans" cxnId="{4EBC308E-866E-49E4-A54D-3EB40894AC93}">
      <dgm:prSet/>
      <dgm:spPr/>
      <dgm:t>
        <a:bodyPr/>
        <a:lstStyle/>
        <a:p>
          <a:endParaRPr lang="en-US"/>
        </a:p>
      </dgm:t>
    </dgm:pt>
    <dgm:pt modelId="{D2A1051D-F210-4F9D-BB2B-497872317007}" type="sibTrans" cxnId="{4EBC308E-866E-49E4-A54D-3EB40894AC93}">
      <dgm:prSet/>
      <dgm:spPr/>
      <dgm:t>
        <a:bodyPr/>
        <a:lstStyle/>
        <a:p>
          <a:endParaRPr lang="en-US"/>
        </a:p>
      </dgm:t>
    </dgm:pt>
    <dgm:pt modelId="{6CE1741C-0DC7-415F-9061-30DF97093A1D}" type="pres">
      <dgm:prSet presAssocID="{9E84AC1A-4C03-4C9A-B71C-0FDAE1F87BC4}" presName="linear" presStyleCnt="0">
        <dgm:presLayoutVars>
          <dgm:dir/>
          <dgm:animLvl val="lvl"/>
          <dgm:resizeHandles val="exact"/>
        </dgm:presLayoutVars>
      </dgm:prSet>
      <dgm:spPr/>
      <dgm:t>
        <a:bodyPr/>
        <a:lstStyle/>
        <a:p>
          <a:endParaRPr lang="en-US"/>
        </a:p>
      </dgm:t>
    </dgm:pt>
    <dgm:pt modelId="{D565D4E9-09F7-4DA1-9198-DB4C52FBE326}" type="pres">
      <dgm:prSet presAssocID="{03F57E13-CCBC-4C62-B0D0-250EF7750821}" presName="parentLin" presStyleCnt="0"/>
      <dgm:spPr/>
    </dgm:pt>
    <dgm:pt modelId="{D1FEE972-7FC2-43D9-98A1-2183671EEC98}" type="pres">
      <dgm:prSet presAssocID="{03F57E13-CCBC-4C62-B0D0-250EF7750821}" presName="parentLeftMargin" presStyleLbl="node1" presStyleIdx="0" presStyleCnt="4"/>
      <dgm:spPr/>
      <dgm:t>
        <a:bodyPr/>
        <a:lstStyle/>
        <a:p>
          <a:endParaRPr lang="en-US"/>
        </a:p>
      </dgm:t>
    </dgm:pt>
    <dgm:pt modelId="{830BF235-07BB-425B-99C2-52AF13487E19}" type="pres">
      <dgm:prSet presAssocID="{03F57E13-CCBC-4C62-B0D0-250EF7750821}" presName="parentText" presStyleLbl="node1" presStyleIdx="0" presStyleCnt="4">
        <dgm:presLayoutVars>
          <dgm:chMax val="0"/>
          <dgm:bulletEnabled val="1"/>
        </dgm:presLayoutVars>
      </dgm:prSet>
      <dgm:spPr/>
      <dgm:t>
        <a:bodyPr/>
        <a:lstStyle/>
        <a:p>
          <a:endParaRPr lang="en-US"/>
        </a:p>
      </dgm:t>
    </dgm:pt>
    <dgm:pt modelId="{8C80AAC0-9A9D-4BED-9F56-5AB8650D304B}" type="pres">
      <dgm:prSet presAssocID="{03F57E13-CCBC-4C62-B0D0-250EF7750821}" presName="negativeSpace" presStyleCnt="0"/>
      <dgm:spPr/>
    </dgm:pt>
    <dgm:pt modelId="{365CCC48-8C8B-44EC-815F-C3F0C809BF9E}" type="pres">
      <dgm:prSet presAssocID="{03F57E13-CCBC-4C62-B0D0-250EF7750821}" presName="childText" presStyleLbl="conFgAcc1" presStyleIdx="0" presStyleCnt="4">
        <dgm:presLayoutVars>
          <dgm:bulletEnabled val="1"/>
        </dgm:presLayoutVars>
      </dgm:prSet>
      <dgm:spPr/>
    </dgm:pt>
    <dgm:pt modelId="{09C6C17A-37A1-4692-91B0-23532C64CF73}" type="pres">
      <dgm:prSet presAssocID="{AC156E96-63FB-44B7-B3C1-F99E3BC63812}" presName="spaceBetweenRectangles" presStyleCnt="0"/>
      <dgm:spPr/>
    </dgm:pt>
    <dgm:pt modelId="{C2EA30AE-417E-4A92-A6ED-0AD7164891D7}" type="pres">
      <dgm:prSet presAssocID="{E1D179DF-5728-47E1-92E8-D85A67D0FA32}" presName="parentLin" presStyleCnt="0"/>
      <dgm:spPr/>
    </dgm:pt>
    <dgm:pt modelId="{A03E67FD-9404-4FD8-9CC6-E0C9AB246F74}" type="pres">
      <dgm:prSet presAssocID="{E1D179DF-5728-47E1-92E8-D85A67D0FA32}" presName="parentLeftMargin" presStyleLbl="node1" presStyleIdx="0" presStyleCnt="4"/>
      <dgm:spPr/>
      <dgm:t>
        <a:bodyPr/>
        <a:lstStyle/>
        <a:p>
          <a:endParaRPr lang="en-US"/>
        </a:p>
      </dgm:t>
    </dgm:pt>
    <dgm:pt modelId="{A8657F98-634D-46A1-9BF0-27FBF93F0B34}" type="pres">
      <dgm:prSet presAssocID="{E1D179DF-5728-47E1-92E8-D85A67D0FA32}" presName="parentText" presStyleLbl="node1" presStyleIdx="1" presStyleCnt="4">
        <dgm:presLayoutVars>
          <dgm:chMax val="0"/>
          <dgm:bulletEnabled val="1"/>
        </dgm:presLayoutVars>
      </dgm:prSet>
      <dgm:spPr/>
      <dgm:t>
        <a:bodyPr/>
        <a:lstStyle/>
        <a:p>
          <a:endParaRPr lang="en-US"/>
        </a:p>
      </dgm:t>
    </dgm:pt>
    <dgm:pt modelId="{B9CDF586-3726-487C-B540-899E32F9D6A8}" type="pres">
      <dgm:prSet presAssocID="{E1D179DF-5728-47E1-92E8-D85A67D0FA32}" presName="negativeSpace" presStyleCnt="0"/>
      <dgm:spPr/>
    </dgm:pt>
    <dgm:pt modelId="{120D672E-F8F0-4F4C-A051-625B8328F6D9}" type="pres">
      <dgm:prSet presAssocID="{E1D179DF-5728-47E1-92E8-D85A67D0FA32}" presName="childText" presStyleLbl="conFgAcc1" presStyleIdx="1" presStyleCnt="4">
        <dgm:presLayoutVars>
          <dgm:bulletEnabled val="1"/>
        </dgm:presLayoutVars>
      </dgm:prSet>
      <dgm:spPr/>
      <dgm:t>
        <a:bodyPr/>
        <a:lstStyle/>
        <a:p>
          <a:endParaRPr lang="en-US"/>
        </a:p>
      </dgm:t>
    </dgm:pt>
    <dgm:pt modelId="{F3E8B605-26B0-45C4-BF4A-877754478E2D}" type="pres">
      <dgm:prSet presAssocID="{D2A1051D-F210-4F9D-BB2B-497872317007}" presName="spaceBetweenRectangles" presStyleCnt="0"/>
      <dgm:spPr/>
    </dgm:pt>
    <dgm:pt modelId="{39D739FF-B09C-4FAA-8E0D-0C50E50537B3}" type="pres">
      <dgm:prSet presAssocID="{F5C11808-D0DF-412C-A5D2-49D5587C4034}" presName="parentLin" presStyleCnt="0"/>
      <dgm:spPr/>
    </dgm:pt>
    <dgm:pt modelId="{C00D1930-118B-4398-AF21-B90123CD3C15}" type="pres">
      <dgm:prSet presAssocID="{F5C11808-D0DF-412C-A5D2-49D5587C4034}" presName="parentLeftMargin" presStyleLbl="node1" presStyleIdx="1" presStyleCnt="4"/>
      <dgm:spPr/>
      <dgm:t>
        <a:bodyPr/>
        <a:lstStyle/>
        <a:p>
          <a:endParaRPr lang="en-US"/>
        </a:p>
      </dgm:t>
    </dgm:pt>
    <dgm:pt modelId="{E118058A-ADF8-4491-9809-2951F72DBFFA}" type="pres">
      <dgm:prSet presAssocID="{F5C11808-D0DF-412C-A5D2-49D5587C4034}" presName="parentText" presStyleLbl="node1" presStyleIdx="2" presStyleCnt="4">
        <dgm:presLayoutVars>
          <dgm:chMax val="0"/>
          <dgm:bulletEnabled val="1"/>
        </dgm:presLayoutVars>
      </dgm:prSet>
      <dgm:spPr/>
      <dgm:t>
        <a:bodyPr/>
        <a:lstStyle/>
        <a:p>
          <a:endParaRPr lang="en-US"/>
        </a:p>
      </dgm:t>
    </dgm:pt>
    <dgm:pt modelId="{9017640B-A814-4EE3-B53F-6F8C6244205C}" type="pres">
      <dgm:prSet presAssocID="{F5C11808-D0DF-412C-A5D2-49D5587C4034}" presName="negativeSpace" presStyleCnt="0"/>
      <dgm:spPr/>
    </dgm:pt>
    <dgm:pt modelId="{2BDDEA8D-2351-4326-8877-32E6F01BC4EB}" type="pres">
      <dgm:prSet presAssocID="{F5C11808-D0DF-412C-A5D2-49D5587C4034}" presName="childText" presStyleLbl="conFgAcc1" presStyleIdx="2" presStyleCnt="4">
        <dgm:presLayoutVars>
          <dgm:bulletEnabled val="1"/>
        </dgm:presLayoutVars>
      </dgm:prSet>
      <dgm:spPr/>
    </dgm:pt>
    <dgm:pt modelId="{4A46AFD6-FB6A-4DAC-B810-35D2A3E336F8}" type="pres">
      <dgm:prSet presAssocID="{1E2A4B51-8EC0-426E-88C0-248CC2583707}" presName="spaceBetweenRectangles" presStyleCnt="0"/>
      <dgm:spPr/>
    </dgm:pt>
    <dgm:pt modelId="{99A81A03-1E41-487F-9497-5066F6CE8D80}" type="pres">
      <dgm:prSet presAssocID="{82518915-6E81-4265-842F-B41290CF907A}" presName="parentLin" presStyleCnt="0"/>
      <dgm:spPr/>
    </dgm:pt>
    <dgm:pt modelId="{6198C557-7AFF-483E-956C-66689BE5E23C}" type="pres">
      <dgm:prSet presAssocID="{82518915-6E81-4265-842F-B41290CF907A}" presName="parentLeftMargin" presStyleLbl="node1" presStyleIdx="2" presStyleCnt="4"/>
      <dgm:spPr/>
      <dgm:t>
        <a:bodyPr/>
        <a:lstStyle/>
        <a:p>
          <a:endParaRPr lang="en-US"/>
        </a:p>
      </dgm:t>
    </dgm:pt>
    <dgm:pt modelId="{C6901178-63A6-41CF-A45D-5345C65E13E4}" type="pres">
      <dgm:prSet presAssocID="{82518915-6E81-4265-842F-B41290CF907A}" presName="parentText" presStyleLbl="node1" presStyleIdx="3" presStyleCnt="4">
        <dgm:presLayoutVars>
          <dgm:chMax val="0"/>
          <dgm:bulletEnabled val="1"/>
        </dgm:presLayoutVars>
      </dgm:prSet>
      <dgm:spPr/>
      <dgm:t>
        <a:bodyPr/>
        <a:lstStyle/>
        <a:p>
          <a:endParaRPr lang="en-US"/>
        </a:p>
      </dgm:t>
    </dgm:pt>
    <dgm:pt modelId="{FF96E6B8-FD37-45C8-BFA9-26B1943B9E97}" type="pres">
      <dgm:prSet presAssocID="{82518915-6E81-4265-842F-B41290CF907A}" presName="negativeSpace" presStyleCnt="0"/>
      <dgm:spPr/>
    </dgm:pt>
    <dgm:pt modelId="{FC0E5143-6744-4117-BF3F-3C603C6B8952}" type="pres">
      <dgm:prSet presAssocID="{82518915-6E81-4265-842F-B41290CF907A}" presName="childText" presStyleLbl="conFgAcc1" presStyleIdx="3" presStyleCnt="4">
        <dgm:presLayoutVars>
          <dgm:bulletEnabled val="1"/>
        </dgm:presLayoutVars>
      </dgm:prSet>
      <dgm:spPr/>
    </dgm:pt>
  </dgm:ptLst>
  <dgm:cxnLst>
    <dgm:cxn modelId="{4EBC308E-866E-49E4-A54D-3EB40894AC93}" srcId="{9E84AC1A-4C03-4C9A-B71C-0FDAE1F87BC4}" destId="{E1D179DF-5728-47E1-92E8-D85A67D0FA32}" srcOrd="1" destOrd="0" parTransId="{3A90AB1D-4F92-4C30-AAF0-10150AB022C4}" sibTransId="{D2A1051D-F210-4F9D-BB2B-497872317007}"/>
    <dgm:cxn modelId="{1642F30E-4F47-49F8-BE50-9EA8EE5FD43F}" type="presOf" srcId="{9E84AC1A-4C03-4C9A-B71C-0FDAE1F87BC4}" destId="{6CE1741C-0DC7-415F-9061-30DF97093A1D}" srcOrd="0" destOrd="0" presId="urn:microsoft.com/office/officeart/2005/8/layout/list1"/>
    <dgm:cxn modelId="{47500EC6-21A9-4886-960B-701EFDA8992E}" type="presOf" srcId="{82518915-6E81-4265-842F-B41290CF907A}" destId="{C6901178-63A6-41CF-A45D-5345C65E13E4}" srcOrd="1" destOrd="0" presId="urn:microsoft.com/office/officeart/2005/8/layout/list1"/>
    <dgm:cxn modelId="{70C12F90-9222-43E9-B483-468630CEC410}" type="presOf" srcId="{03F57E13-CCBC-4C62-B0D0-250EF7750821}" destId="{D1FEE972-7FC2-43D9-98A1-2183671EEC98}" srcOrd="0" destOrd="0" presId="urn:microsoft.com/office/officeart/2005/8/layout/list1"/>
    <dgm:cxn modelId="{C3762A9A-8D9A-48E8-B907-7C61B1FD2841}" srcId="{9E84AC1A-4C03-4C9A-B71C-0FDAE1F87BC4}" destId="{03F57E13-CCBC-4C62-B0D0-250EF7750821}" srcOrd="0" destOrd="0" parTransId="{2F6A9C4C-3065-40F6-9FC3-FC4B71A03770}" sibTransId="{AC156E96-63FB-44B7-B3C1-F99E3BC63812}"/>
    <dgm:cxn modelId="{99501A45-E5C9-4998-916D-C26F6E80FBE0}" type="presOf" srcId="{E1D179DF-5728-47E1-92E8-D85A67D0FA32}" destId="{A8657F98-634D-46A1-9BF0-27FBF93F0B34}" srcOrd="1" destOrd="0" presId="urn:microsoft.com/office/officeart/2005/8/layout/list1"/>
    <dgm:cxn modelId="{E73C8CB9-E506-452D-BC99-D7A4DFD3BB3B}" srcId="{E1D179DF-5728-47E1-92E8-D85A67D0FA32}" destId="{D2AC6F13-65A0-4243-9CC7-13B5B2C1C6F5}" srcOrd="0" destOrd="0" parTransId="{38A0CDC4-F7B2-433A-9613-4F2BFD02FF03}" sibTransId="{B3EE82F1-D9C8-4FEB-B187-A1354237E283}"/>
    <dgm:cxn modelId="{3D70E9DF-B211-4CDA-8A88-D5503D00E3A5}" type="presOf" srcId="{82518915-6E81-4265-842F-B41290CF907A}" destId="{6198C557-7AFF-483E-956C-66689BE5E23C}" srcOrd="0" destOrd="0" presId="urn:microsoft.com/office/officeart/2005/8/layout/list1"/>
    <dgm:cxn modelId="{4E16F136-9E76-46EC-9C98-1E0C1BB76A0F}" type="presOf" srcId="{D2AC6F13-65A0-4243-9CC7-13B5B2C1C6F5}" destId="{120D672E-F8F0-4F4C-A051-625B8328F6D9}" srcOrd="0" destOrd="0" presId="urn:microsoft.com/office/officeart/2005/8/layout/list1"/>
    <dgm:cxn modelId="{7DC3AEF9-F1BC-4FC6-B663-F73608AE0C39}" type="presOf" srcId="{E1D179DF-5728-47E1-92E8-D85A67D0FA32}" destId="{A03E67FD-9404-4FD8-9CC6-E0C9AB246F74}" srcOrd="0" destOrd="0" presId="urn:microsoft.com/office/officeart/2005/8/layout/list1"/>
    <dgm:cxn modelId="{EFF386F9-96E7-43FB-BC88-6102D232DFB5}" type="presOf" srcId="{03F57E13-CCBC-4C62-B0D0-250EF7750821}" destId="{830BF235-07BB-425B-99C2-52AF13487E19}" srcOrd="1" destOrd="0" presId="urn:microsoft.com/office/officeart/2005/8/layout/list1"/>
    <dgm:cxn modelId="{599B64F1-9FA1-4E78-9EC6-987E3716C0CD}" type="presOf" srcId="{F5C11808-D0DF-412C-A5D2-49D5587C4034}" destId="{E118058A-ADF8-4491-9809-2951F72DBFFA}" srcOrd="1" destOrd="0" presId="urn:microsoft.com/office/officeart/2005/8/layout/list1"/>
    <dgm:cxn modelId="{19BE895D-475F-4B74-8A0A-18F08A235D12}" srcId="{9E84AC1A-4C03-4C9A-B71C-0FDAE1F87BC4}" destId="{82518915-6E81-4265-842F-B41290CF907A}" srcOrd="3" destOrd="0" parTransId="{84CD624F-C7AA-4062-A45D-26C68660D08B}" sibTransId="{A9CC84B5-C678-4472-92BB-392793655E28}"/>
    <dgm:cxn modelId="{E3CCF949-E44D-4037-8EFC-A92AAE5697C5}" srcId="{9E84AC1A-4C03-4C9A-B71C-0FDAE1F87BC4}" destId="{F5C11808-D0DF-412C-A5D2-49D5587C4034}" srcOrd="2" destOrd="0" parTransId="{6344F25E-77F5-4159-852E-370664B15B3E}" sibTransId="{1E2A4B51-8EC0-426E-88C0-248CC2583707}"/>
    <dgm:cxn modelId="{9024F096-5346-48A0-BB34-C46C8BB30A32}" type="presOf" srcId="{F5C11808-D0DF-412C-A5D2-49D5587C4034}" destId="{C00D1930-118B-4398-AF21-B90123CD3C15}" srcOrd="0" destOrd="0" presId="urn:microsoft.com/office/officeart/2005/8/layout/list1"/>
    <dgm:cxn modelId="{D44C7CE1-B242-4E58-92B7-DA51DC3EF299}" type="presParOf" srcId="{6CE1741C-0DC7-415F-9061-30DF97093A1D}" destId="{D565D4E9-09F7-4DA1-9198-DB4C52FBE326}" srcOrd="0" destOrd="0" presId="urn:microsoft.com/office/officeart/2005/8/layout/list1"/>
    <dgm:cxn modelId="{BEAE563A-D28A-4902-BF84-799FAE61133C}" type="presParOf" srcId="{D565D4E9-09F7-4DA1-9198-DB4C52FBE326}" destId="{D1FEE972-7FC2-43D9-98A1-2183671EEC98}" srcOrd="0" destOrd="0" presId="urn:microsoft.com/office/officeart/2005/8/layout/list1"/>
    <dgm:cxn modelId="{4B294D14-EA6D-4306-B24D-D25F6AA42AB6}" type="presParOf" srcId="{D565D4E9-09F7-4DA1-9198-DB4C52FBE326}" destId="{830BF235-07BB-425B-99C2-52AF13487E19}" srcOrd="1" destOrd="0" presId="urn:microsoft.com/office/officeart/2005/8/layout/list1"/>
    <dgm:cxn modelId="{D2C8A967-B159-4465-87A8-71124C13573C}" type="presParOf" srcId="{6CE1741C-0DC7-415F-9061-30DF97093A1D}" destId="{8C80AAC0-9A9D-4BED-9F56-5AB8650D304B}" srcOrd="1" destOrd="0" presId="urn:microsoft.com/office/officeart/2005/8/layout/list1"/>
    <dgm:cxn modelId="{1A237274-217B-4794-8E06-A4EED3973AFF}" type="presParOf" srcId="{6CE1741C-0DC7-415F-9061-30DF97093A1D}" destId="{365CCC48-8C8B-44EC-815F-C3F0C809BF9E}" srcOrd="2" destOrd="0" presId="urn:microsoft.com/office/officeart/2005/8/layout/list1"/>
    <dgm:cxn modelId="{8AEE120F-9D91-43AB-B207-C8268227DCA9}" type="presParOf" srcId="{6CE1741C-0DC7-415F-9061-30DF97093A1D}" destId="{09C6C17A-37A1-4692-91B0-23532C64CF73}" srcOrd="3" destOrd="0" presId="urn:microsoft.com/office/officeart/2005/8/layout/list1"/>
    <dgm:cxn modelId="{C2AF9D0C-B12E-4D0A-ACCB-EFE1897D9DF9}" type="presParOf" srcId="{6CE1741C-0DC7-415F-9061-30DF97093A1D}" destId="{C2EA30AE-417E-4A92-A6ED-0AD7164891D7}" srcOrd="4" destOrd="0" presId="urn:microsoft.com/office/officeart/2005/8/layout/list1"/>
    <dgm:cxn modelId="{E112938D-F33C-4D47-B431-D87ED475BE42}" type="presParOf" srcId="{C2EA30AE-417E-4A92-A6ED-0AD7164891D7}" destId="{A03E67FD-9404-4FD8-9CC6-E0C9AB246F74}" srcOrd="0" destOrd="0" presId="urn:microsoft.com/office/officeart/2005/8/layout/list1"/>
    <dgm:cxn modelId="{06CA9561-9A3C-4F36-B0A9-8237858BAB06}" type="presParOf" srcId="{C2EA30AE-417E-4A92-A6ED-0AD7164891D7}" destId="{A8657F98-634D-46A1-9BF0-27FBF93F0B34}" srcOrd="1" destOrd="0" presId="urn:microsoft.com/office/officeart/2005/8/layout/list1"/>
    <dgm:cxn modelId="{C2014D54-42BC-48B7-825D-324CB1A2DF73}" type="presParOf" srcId="{6CE1741C-0DC7-415F-9061-30DF97093A1D}" destId="{B9CDF586-3726-487C-B540-899E32F9D6A8}" srcOrd="5" destOrd="0" presId="urn:microsoft.com/office/officeart/2005/8/layout/list1"/>
    <dgm:cxn modelId="{7D110F15-5AC9-45FD-9B85-C924E0B424B9}" type="presParOf" srcId="{6CE1741C-0DC7-415F-9061-30DF97093A1D}" destId="{120D672E-F8F0-4F4C-A051-625B8328F6D9}" srcOrd="6" destOrd="0" presId="urn:microsoft.com/office/officeart/2005/8/layout/list1"/>
    <dgm:cxn modelId="{1D3AF587-97DA-4D18-9294-48F60D480B24}" type="presParOf" srcId="{6CE1741C-0DC7-415F-9061-30DF97093A1D}" destId="{F3E8B605-26B0-45C4-BF4A-877754478E2D}" srcOrd="7" destOrd="0" presId="urn:microsoft.com/office/officeart/2005/8/layout/list1"/>
    <dgm:cxn modelId="{25C69A93-3476-4AAA-B038-092061FF9E01}" type="presParOf" srcId="{6CE1741C-0DC7-415F-9061-30DF97093A1D}" destId="{39D739FF-B09C-4FAA-8E0D-0C50E50537B3}" srcOrd="8" destOrd="0" presId="urn:microsoft.com/office/officeart/2005/8/layout/list1"/>
    <dgm:cxn modelId="{D97DA3B2-1DBA-46C1-87D1-09D64ABF868D}" type="presParOf" srcId="{39D739FF-B09C-4FAA-8E0D-0C50E50537B3}" destId="{C00D1930-118B-4398-AF21-B90123CD3C15}" srcOrd="0" destOrd="0" presId="urn:microsoft.com/office/officeart/2005/8/layout/list1"/>
    <dgm:cxn modelId="{E6E34A8E-BE4E-4134-A4B2-FD51C8A3C24A}" type="presParOf" srcId="{39D739FF-B09C-4FAA-8E0D-0C50E50537B3}" destId="{E118058A-ADF8-4491-9809-2951F72DBFFA}" srcOrd="1" destOrd="0" presId="urn:microsoft.com/office/officeart/2005/8/layout/list1"/>
    <dgm:cxn modelId="{0342D241-DB9C-4178-AE78-7612725E6D04}" type="presParOf" srcId="{6CE1741C-0DC7-415F-9061-30DF97093A1D}" destId="{9017640B-A814-4EE3-B53F-6F8C6244205C}" srcOrd="9" destOrd="0" presId="urn:microsoft.com/office/officeart/2005/8/layout/list1"/>
    <dgm:cxn modelId="{35F39BAF-191A-4511-B1B4-409EC0D697D1}" type="presParOf" srcId="{6CE1741C-0DC7-415F-9061-30DF97093A1D}" destId="{2BDDEA8D-2351-4326-8877-32E6F01BC4EB}" srcOrd="10" destOrd="0" presId="urn:microsoft.com/office/officeart/2005/8/layout/list1"/>
    <dgm:cxn modelId="{9CC87F2E-305F-4FC9-8AC3-4C74FC2BBE8C}" type="presParOf" srcId="{6CE1741C-0DC7-415F-9061-30DF97093A1D}" destId="{4A46AFD6-FB6A-4DAC-B810-35D2A3E336F8}" srcOrd="11" destOrd="0" presId="urn:microsoft.com/office/officeart/2005/8/layout/list1"/>
    <dgm:cxn modelId="{9825BD51-9381-4CCA-AAD6-7BF8910FA23B}" type="presParOf" srcId="{6CE1741C-0DC7-415F-9061-30DF97093A1D}" destId="{99A81A03-1E41-487F-9497-5066F6CE8D80}" srcOrd="12" destOrd="0" presId="urn:microsoft.com/office/officeart/2005/8/layout/list1"/>
    <dgm:cxn modelId="{E396470E-33F1-49CA-AB5A-5F4DD9311ADB}" type="presParOf" srcId="{99A81A03-1E41-487F-9497-5066F6CE8D80}" destId="{6198C557-7AFF-483E-956C-66689BE5E23C}" srcOrd="0" destOrd="0" presId="urn:microsoft.com/office/officeart/2005/8/layout/list1"/>
    <dgm:cxn modelId="{545320AA-1370-4E3E-98C6-BEC1DC2038A6}" type="presParOf" srcId="{99A81A03-1E41-487F-9497-5066F6CE8D80}" destId="{C6901178-63A6-41CF-A45D-5345C65E13E4}" srcOrd="1" destOrd="0" presId="urn:microsoft.com/office/officeart/2005/8/layout/list1"/>
    <dgm:cxn modelId="{A437B20B-5F90-45E6-8305-2AC03082E466}" type="presParOf" srcId="{6CE1741C-0DC7-415F-9061-30DF97093A1D}" destId="{FF96E6B8-FD37-45C8-BFA9-26B1943B9E97}" srcOrd="13" destOrd="0" presId="urn:microsoft.com/office/officeart/2005/8/layout/list1"/>
    <dgm:cxn modelId="{701118BC-EA11-4B58-A47C-DFD099A7CFBB}" type="presParOf" srcId="{6CE1741C-0DC7-415F-9061-30DF97093A1D}" destId="{FC0E5143-6744-4117-BF3F-3C603C6B895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E2B295-136F-4819-90D2-A86B3398E3F4}"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n-AU"/>
        </a:p>
      </dgm:t>
    </dgm:pt>
    <dgm:pt modelId="{EAF41E0E-C736-4077-A46C-41F91CAB0891}">
      <dgm:prSet phldrT="[Text]"/>
      <dgm:spPr/>
      <dgm:t>
        <a:bodyPr/>
        <a:lstStyle/>
        <a:p>
          <a:r>
            <a:rPr lang="en-AU" dirty="0" smtClean="0"/>
            <a:t>HOW</a:t>
          </a:r>
          <a:endParaRPr lang="en-AU" dirty="0"/>
        </a:p>
      </dgm:t>
    </dgm:pt>
    <dgm:pt modelId="{5C1CABDC-BC86-4345-99C4-6DA3F4759951}" type="parTrans" cxnId="{CC1D8B95-BB5B-42DB-BA22-841DAF80AEF8}">
      <dgm:prSet/>
      <dgm:spPr/>
      <dgm:t>
        <a:bodyPr/>
        <a:lstStyle/>
        <a:p>
          <a:endParaRPr lang="en-AU"/>
        </a:p>
      </dgm:t>
    </dgm:pt>
    <dgm:pt modelId="{C0E9E448-2DC9-4FDC-AAD2-6844F105757C}" type="sibTrans" cxnId="{CC1D8B95-BB5B-42DB-BA22-841DAF80AEF8}">
      <dgm:prSet/>
      <dgm:spPr/>
      <dgm:t>
        <a:bodyPr/>
        <a:lstStyle/>
        <a:p>
          <a:endParaRPr lang="en-AU"/>
        </a:p>
      </dgm:t>
    </dgm:pt>
    <dgm:pt modelId="{94F5B459-387B-4891-AB0D-A60A97365D79}">
      <dgm:prSet phldrT="[Text]" custT="1"/>
      <dgm:spPr/>
      <dgm:t>
        <a:bodyPr/>
        <a:lstStyle/>
        <a:p>
          <a:r>
            <a:rPr lang="en-AU" sz="1200" dirty="0" smtClean="0"/>
            <a:t>How is the content captured?</a:t>
          </a:r>
          <a:endParaRPr lang="en-AU" sz="1200" dirty="0"/>
        </a:p>
      </dgm:t>
    </dgm:pt>
    <dgm:pt modelId="{67329552-FE52-44C2-9E11-26FC640D694C}" type="parTrans" cxnId="{6C334DBB-72C8-4F3B-86E3-A26BBC08DC1F}">
      <dgm:prSet/>
      <dgm:spPr/>
      <dgm:t>
        <a:bodyPr/>
        <a:lstStyle/>
        <a:p>
          <a:endParaRPr lang="en-AU"/>
        </a:p>
      </dgm:t>
    </dgm:pt>
    <dgm:pt modelId="{06E3AD70-0AA0-4A55-AB90-F68BB019AE21}" type="sibTrans" cxnId="{6C334DBB-72C8-4F3B-86E3-A26BBC08DC1F}">
      <dgm:prSet/>
      <dgm:spPr/>
      <dgm:t>
        <a:bodyPr/>
        <a:lstStyle/>
        <a:p>
          <a:endParaRPr lang="en-AU"/>
        </a:p>
      </dgm:t>
    </dgm:pt>
    <dgm:pt modelId="{D03A6894-7257-4360-9617-305C3774E699}">
      <dgm:prSet phldrT="[Text]"/>
      <dgm:spPr/>
      <dgm:t>
        <a:bodyPr/>
        <a:lstStyle/>
        <a:p>
          <a:r>
            <a:rPr lang="en-AU" dirty="0" smtClean="0"/>
            <a:t>WHAT</a:t>
          </a:r>
          <a:endParaRPr lang="en-AU" dirty="0"/>
        </a:p>
      </dgm:t>
    </dgm:pt>
    <dgm:pt modelId="{D951C920-4A9C-4A85-AB40-999B59A335CF}" type="parTrans" cxnId="{46FA0CC8-E3F1-4819-B408-660A72E25654}">
      <dgm:prSet/>
      <dgm:spPr/>
      <dgm:t>
        <a:bodyPr/>
        <a:lstStyle/>
        <a:p>
          <a:endParaRPr lang="en-AU"/>
        </a:p>
      </dgm:t>
    </dgm:pt>
    <dgm:pt modelId="{6DC9BDF6-3C44-465D-8B2C-3813DADB938B}" type="sibTrans" cxnId="{46FA0CC8-E3F1-4819-B408-660A72E25654}">
      <dgm:prSet/>
      <dgm:spPr/>
      <dgm:t>
        <a:bodyPr/>
        <a:lstStyle/>
        <a:p>
          <a:endParaRPr lang="en-AU"/>
        </a:p>
      </dgm:t>
    </dgm:pt>
    <dgm:pt modelId="{0DA0E10C-175A-4D25-9471-6F3A3C30C310}">
      <dgm:prSet phldrT="[Text]" custT="1"/>
      <dgm:spPr/>
      <dgm:t>
        <a:bodyPr/>
        <a:lstStyle/>
        <a:p>
          <a:r>
            <a:rPr lang="en-AU" sz="1200" dirty="0" smtClean="0"/>
            <a:t>What content should be a record?</a:t>
          </a:r>
          <a:endParaRPr lang="en-AU" sz="1200" dirty="0"/>
        </a:p>
      </dgm:t>
    </dgm:pt>
    <dgm:pt modelId="{4479F8D3-B038-4E7E-B1DD-0A7E25FA3DC9}" type="parTrans" cxnId="{E3153556-CA5B-472F-A9B2-2406C7026C0F}">
      <dgm:prSet/>
      <dgm:spPr/>
      <dgm:t>
        <a:bodyPr/>
        <a:lstStyle/>
        <a:p>
          <a:endParaRPr lang="en-AU"/>
        </a:p>
      </dgm:t>
    </dgm:pt>
    <dgm:pt modelId="{75C5C38A-3984-4E2B-8271-808897B20576}" type="sibTrans" cxnId="{E3153556-CA5B-472F-A9B2-2406C7026C0F}">
      <dgm:prSet/>
      <dgm:spPr/>
      <dgm:t>
        <a:bodyPr/>
        <a:lstStyle/>
        <a:p>
          <a:endParaRPr lang="en-AU"/>
        </a:p>
      </dgm:t>
    </dgm:pt>
    <dgm:pt modelId="{8E4220C9-D907-4F68-87A9-59156CFC0EFE}">
      <dgm:prSet phldrT="[Text]"/>
      <dgm:spPr/>
      <dgm:t>
        <a:bodyPr/>
        <a:lstStyle/>
        <a:p>
          <a:r>
            <a:rPr lang="en-AU" dirty="0" smtClean="0"/>
            <a:t>WHEN</a:t>
          </a:r>
          <a:endParaRPr lang="en-AU" dirty="0"/>
        </a:p>
      </dgm:t>
    </dgm:pt>
    <dgm:pt modelId="{E433FABD-6A93-42B1-8086-40D50FAED9F0}" type="parTrans" cxnId="{7B972391-E55C-4C0E-B6E4-521B4740080E}">
      <dgm:prSet/>
      <dgm:spPr/>
      <dgm:t>
        <a:bodyPr/>
        <a:lstStyle/>
        <a:p>
          <a:endParaRPr lang="en-AU"/>
        </a:p>
      </dgm:t>
    </dgm:pt>
    <dgm:pt modelId="{2C9A1E95-8ADE-4280-827E-D8837405BC62}" type="sibTrans" cxnId="{7B972391-E55C-4C0E-B6E4-521B4740080E}">
      <dgm:prSet/>
      <dgm:spPr/>
      <dgm:t>
        <a:bodyPr/>
        <a:lstStyle/>
        <a:p>
          <a:endParaRPr lang="en-AU"/>
        </a:p>
      </dgm:t>
    </dgm:pt>
    <dgm:pt modelId="{18F0A2AA-A5AE-4346-BB39-CD9EE2613E01}">
      <dgm:prSet phldrT="[Text]" custT="1"/>
      <dgm:spPr/>
      <dgm:t>
        <a:bodyPr/>
        <a:lstStyle/>
        <a:p>
          <a:r>
            <a:rPr lang="en-AU" sz="1200" dirty="0" smtClean="0"/>
            <a:t>When does content become a record?</a:t>
          </a:r>
          <a:endParaRPr lang="en-AU" sz="1200" dirty="0"/>
        </a:p>
      </dgm:t>
    </dgm:pt>
    <dgm:pt modelId="{1856F212-5223-4E7D-8538-57A7A2CFFA42}" type="parTrans" cxnId="{FCA8DA08-E08B-4132-BEA3-69D159CF22A6}">
      <dgm:prSet/>
      <dgm:spPr/>
      <dgm:t>
        <a:bodyPr/>
        <a:lstStyle/>
        <a:p>
          <a:endParaRPr lang="en-AU"/>
        </a:p>
      </dgm:t>
    </dgm:pt>
    <dgm:pt modelId="{0A4D4536-6B1D-4117-8BF1-DA0BA518EF57}" type="sibTrans" cxnId="{FCA8DA08-E08B-4132-BEA3-69D159CF22A6}">
      <dgm:prSet/>
      <dgm:spPr/>
      <dgm:t>
        <a:bodyPr/>
        <a:lstStyle/>
        <a:p>
          <a:endParaRPr lang="en-AU"/>
        </a:p>
      </dgm:t>
    </dgm:pt>
    <dgm:pt modelId="{DCA42A74-3DD1-466D-A983-CD019CCFEEB4}">
      <dgm:prSet phldrT="[Text]" custT="1"/>
      <dgm:spPr/>
      <dgm:t>
        <a:bodyPr/>
        <a:lstStyle/>
        <a:p>
          <a:r>
            <a:rPr lang="en-AU" sz="1200" dirty="0" smtClean="0"/>
            <a:t>What is left in SharePoint?</a:t>
          </a:r>
          <a:endParaRPr lang="en-AU" sz="1200" dirty="0"/>
        </a:p>
      </dgm:t>
    </dgm:pt>
    <dgm:pt modelId="{680C5004-F4CE-4C44-B785-D2872AE7B02D}" type="parTrans" cxnId="{874C0E6B-CD51-494A-B96F-71727F5EC123}">
      <dgm:prSet/>
      <dgm:spPr/>
      <dgm:t>
        <a:bodyPr/>
        <a:lstStyle/>
        <a:p>
          <a:endParaRPr lang="en-AU"/>
        </a:p>
      </dgm:t>
    </dgm:pt>
    <dgm:pt modelId="{4BA9FC05-BE7C-4D74-9589-0AAD8B4AB493}" type="sibTrans" cxnId="{874C0E6B-CD51-494A-B96F-71727F5EC123}">
      <dgm:prSet/>
      <dgm:spPr/>
      <dgm:t>
        <a:bodyPr/>
        <a:lstStyle/>
        <a:p>
          <a:endParaRPr lang="en-AU"/>
        </a:p>
      </dgm:t>
    </dgm:pt>
    <dgm:pt modelId="{8C3E1266-BB16-4C95-A5A7-B8FB86CAA32A}">
      <dgm:prSet phldrT="[Text]" custT="1"/>
      <dgm:spPr/>
      <dgm:t>
        <a:bodyPr/>
        <a:lstStyle/>
        <a:p>
          <a:r>
            <a:rPr lang="en-AU" sz="1200" dirty="0" smtClean="0"/>
            <a:t>Metadata and/or document</a:t>
          </a:r>
          <a:endParaRPr lang="en-AU" sz="1200" dirty="0"/>
        </a:p>
      </dgm:t>
    </dgm:pt>
    <dgm:pt modelId="{95CD314C-1A72-4CD4-9AB5-8F28514A763C}" type="parTrans" cxnId="{70D19654-900B-4EC9-A9BC-76C0FC62E9D6}">
      <dgm:prSet/>
      <dgm:spPr/>
      <dgm:t>
        <a:bodyPr/>
        <a:lstStyle/>
        <a:p>
          <a:endParaRPr lang="en-AU"/>
        </a:p>
      </dgm:t>
    </dgm:pt>
    <dgm:pt modelId="{A207959E-3F90-4AC5-A4A0-5388CCFFE71F}" type="sibTrans" cxnId="{70D19654-900B-4EC9-A9BC-76C0FC62E9D6}">
      <dgm:prSet/>
      <dgm:spPr/>
      <dgm:t>
        <a:bodyPr/>
        <a:lstStyle/>
        <a:p>
          <a:endParaRPr lang="en-AU"/>
        </a:p>
      </dgm:t>
    </dgm:pt>
    <dgm:pt modelId="{81861C0F-8BFF-4C6D-B01A-70ADF6168979}">
      <dgm:prSet phldrT="[Text]" custT="1"/>
      <dgm:spPr/>
      <dgm:t>
        <a:bodyPr/>
        <a:lstStyle/>
        <a:p>
          <a:r>
            <a:rPr lang="en-AU" sz="1200" dirty="0" smtClean="0"/>
            <a:t>What can users do with managed content?</a:t>
          </a:r>
          <a:endParaRPr lang="en-AU" sz="1200" dirty="0"/>
        </a:p>
      </dgm:t>
    </dgm:pt>
    <dgm:pt modelId="{20469E86-21A7-401E-B2C3-9475D1298836}" type="parTrans" cxnId="{3D8EBB6E-88EE-4491-8038-85C80652B8D8}">
      <dgm:prSet/>
      <dgm:spPr/>
      <dgm:t>
        <a:bodyPr/>
        <a:lstStyle/>
        <a:p>
          <a:endParaRPr lang="en-AU"/>
        </a:p>
      </dgm:t>
    </dgm:pt>
    <dgm:pt modelId="{D660F1CF-4BBC-47E6-8FF3-4073BD4AB0DF}" type="sibTrans" cxnId="{3D8EBB6E-88EE-4491-8038-85C80652B8D8}">
      <dgm:prSet/>
      <dgm:spPr/>
      <dgm:t>
        <a:bodyPr/>
        <a:lstStyle/>
        <a:p>
          <a:endParaRPr lang="en-AU"/>
        </a:p>
      </dgm:t>
    </dgm:pt>
    <dgm:pt modelId="{5E205DFC-2F07-4C8F-B9C9-9FAD3714EF05}">
      <dgm:prSet phldrT="[Text]" custT="1"/>
      <dgm:spPr/>
      <dgm:t>
        <a:bodyPr/>
        <a:lstStyle/>
        <a:p>
          <a:r>
            <a:rPr lang="en-AU" sz="1200" dirty="0" smtClean="0"/>
            <a:t>Solving the management paradox</a:t>
          </a:r>
          <a:endParaRPr lang="en-AU" sz="1200" dirty="0"/>
        </a:p>
      </dgm:t>
    </dgm:pt>
    <dgm:pt modelId="{402FC817-42E0-4200-99D4-EF00151BDA54}" type="parTrans" cxnId="{7002FD31-543C-4EDF-A52B-C514470F2B16}">
      <dgm:prSet/>
      <dgm:spPr/>
      <dgm:t>
        <a:bodyPr/>
        <a:lstStyle/>
        <a:p>
          <a:endParaRPr lang="en-AU"/>
        </a:p>
      </dgm:t>
    </dgm:pt>
    <dgm:pt modelId="{FA41DC77-55AC-4ACE-BD63-1E46F7F5706D}" type="sibTrans" cxnId="{7002FD31-543C-4EDF-A52B-C514470F2B16}">
      <dgm:prSet/>
      <dgm:spPr/>
      <dgm:t>
        <a:bodyPr/>
        <a:lstStyle/>
        <a:p>
          <a:endParaRPr lang="en-AU"/>
        </a:p>
      </dgm:t>
    </dgm:pt>
    <dgm:pt modelId="{D1FEC45B-2230-4029-B5DE-0A5B9D65DA8B}" type="pres">
      <dgm:prSet presAssocID="{27E2B295-136F-4819-90D2-A86B3398E3F4}" presName="Name0" presStyleCnt="0">
        <dgm:presLayoutVars>
          <dgm:dir/>
          <dgm:animLvl val="lvl"/>
          <dgm:resizeHandles/>
        </dgm:presLayoutVars>
      </dgm:prSet>
      <dgm:spPr/>
      <dgm:t>
        <a:bodyPr/>
        <a:lstStyle/>
        <a:p>
          <a:endParaRPr lang="en-AU"/>
        </a:p>
      </dgm:t>
    </dgm:pt>
    <dgm:pt modelId="{248367C4-EF84-4CFF-A89D-0A34A9578C90}" type="pres">
      <dgm:prSet presAssocID="{EAF41E0E-C736-4077-A46C-41F91CAB0891}" presName="linNode" presStyleCnt="0"/>
      <dgm:spPr/>
    </dgm:pt>
    <dgm:pt modelId="{52A16A64-B333-44D4-80AC-F605164BE338}" type="pres">
      <dgm:prSet presAssocID="{EAF41E0E-C736-4077-A46C-41F91CAB0891}" presName="parentShp" presStyleLbl="node1" presStyleIdx="0" presStyleCnt="3" custScaleX="55040">
        <dgm:presLayoutVars>
          <dgm:bulletEnabled val="1"/>
        </dgm:presLayoutVars>
      </dgm:prSet>
      <dgm:spPr/>
      <dgm:t>
        <a:bodyPr/>
        <a:lstStyle/>
        <a:p>
          <a:endParaRPr lang="en-AU"/>
        </a:p>
      </dgm:t>
    </dgm:pt>
    <dgm:pt modelId="{FF9E5F93-CFA9-4A2D-BD97-805B61435074}" type="pres">
      <dgm:prSet presAssocID="{EAF41E0E-C736-4077-A46C-41F91CAB0891}" presName="childShp" presStyleLbl="bgAccFollowNode1" presStyleIdx="0" presStyleCnt="3" custScaleX="123457">
        <dgm:presLayoutVars>
          <dgm:bulletEnabled val="1"/>
        </dgm:presLayoutVars>
      </dgm:prSet>
      <dgm:spPr/>
      <dgm:t>
        <a:bodyPr/>
        <a:lstStyle/>
        <a:p>
          <a:endParaRPr lang="en-AU"/>
        </a:p>
      </dgm:t>
    </dgm:pt>
    <dgm:pt modelId="{86938A9F-5E28-46B1-88C0-156117E9E85C}" type="pres">
      <dgm:prSet presAssocID="{C0E9E448-2DC9-4FDC-AAD2-6844F105757C}" presName="spacing" presStyleCnt="0"/>
      <dgm:spPr/>
    </dgm:pt>
    <dgm:pt modelId="{09817801-5EBA-4A0B-8BD7-2C042919C9D1}" type="pres">
      <dgm:prSet presAssocID="{D03A6894-7257-4360-9617-305C3774E699}" presName="linNode" presStyleCnt="0"/>
      <dgm:spPr/>
    </dgm:pt>
    <dgm:pt modelId="{60EC79EE-BC46-4F76-8C97-A5AA8AEA1049}" type="pres">
      <dgm:prSet presAssocID="{D03A6894-7257-4360-9617-305C3774E699}" presName="parentShp" presStyleLbl="node1" presStyleIdx="1" presStyleCnt="3" custScaleX="55040">
        <dgm:presLayoutVars>
          <dgm:bulletEnabled val="1"/>
        </dgm:presLayoutVars>
      </dgm:prSet>
      <dgm:spPr/>
      <dgm:t>
        <a:bodyPr/>
        <a:lstStyle/>
        <a:p>
          <a:endParaRPr lang="en-AU"/>
        </a:p>
      </dgm:t>
    </dgm:pt>
    <dgm:pt modelId="{842C8D17-71CF-47A2-BD90-E17E14A91B84}" type="pres">
      <dgm:prSet presAssocID="{D03A6894-7257-4360-9617-305C3774E699}" presName="childShp" presStyleLbl="bgAccFollowNode1" presStyleIdx="1" presStyleCnt="3" custScaleX="123457">
        <dgm:presLayoutVars>
          <dgm:bulletEnabled val="1"/>
        </dgm:presLayoutVars>
      </dgm:prSet>
      <dgm:spPr/>
      <dgm:t>
        <a:bodyPr/>
        <a:lstStyle/>
        <a:p>
          <a:endParaRPr lang="en-AU"/>
        </a:p>
      </dgm:t>
    </dgm:pt>
    <dgm:pt modelId="{5DBE72B5-472C-40E4-8C44-7C30868ED931}" type="pres">
      <dgm:prSet presAssocID="{6DC9BDF6-3C44-465D-8B2C-3813DADB938B}" presName="spacing" presStyleCnt="0"/>
      <dgm:spPr/>
    </dgm:pt>
    <dgm:pt modelId="{BBD9B653-AF88-4A18-A17C-6A94DF483F79}" type="pres">
      <dgm:prSet presAssocID="{8E4220C9-D907-4F68-87A9-59156CFC0EFE}" presName="linNode" presStyleCnt="0"/>
      <dgm:spPr/>
    </dgm:pt>
    <dgm:pt modelId="{0881639A-BFC9-4565-95F6-D16D89F1A7F5}" type="pres">
      <dgm:prSet presAssocID="{8E4220C9-D907-4F68-87A9-59156CFC0EFE}" presName="parentShp" presStyleLbl="node1" presStyleIdx="2" presStyleCnt="3" custScaleX="55040">
        <dgm:presLayoutVars>
          <dgm:bulletEnabled val="1"/>
        </dgm:presLayoutVars>
      </dgm:prSet>
      <dgm:spPr/>
      <dgm:t>
        <a:bodyPr/>
        <a:lstStyle/>
        <a:p>
          <a:endParaRPr lang="en-AU"/>
        </a:p>
      </dgm:t>
    </dgm:pt>
    <dgm:pt modelId="{258EAFE1-D47E-419A-96E5-EDED60FFC9FE}" type="pres">
      <dgm:prSet presAssocID="{8E4220C9-D907-4F68-87A9-59156CFC0EFE}" presName="childShp" presStyleLbl="bgAccFollowNode1" presStyleIdx="2" presStyleCnt="3" custScaleX="123457">
        <dgm:presLayoutVars>
          <dgm:bulletEnabled val="1"/>
        </dgm:presLayoutVars>
      </dgm:prSet>
      <dgm:spPr/>
      <dgm:t>
        <a:bodyPr/>
        <a:lstStyle/>
        <a:p>
          <a:endParaRPr lang="en-AU"/>
        </a:p>
      </dgm:t>
    </dgm:pt>
  </dgm:ptLst>
  <dgm:cxnLst>
    <dgm:cxn modelId="{2C721245-610D-4865-B5CC-0A19AD895A97}" type="presOf" srcId="{81861C0F-8BFF-4C6D-B01A-70ADF6168979}" destId="{FF9E5F93-CFA9-4A2D-BD97-805B61435074}" srcOrd="0" destOrd="3" presId="urn:microsoft.com/office/officeart/2005/8/layout/vList6"/>
    <dgm:cxn modelId="{B4382EF3-CE36-4A4A-BFFC-27CF60417ACD}" type="presOf" srcId="{18F0A2AA-A5AE-4346-BB39-CD9EE2613E01}" destId="{258EAFE1-D47E-419A-96E5-EDED60FFC9FE}" srcOrd="0" destOrd="0" presId="urn:microsoft.com/office/officeart/2005/8/layout/vList6"/>
    <dgm:cxn modelId="{54F61932-88A0-4C17-9975-CF33BE8592B7}" type="presOf" srcId="{27E2B295-136F-4819-90D2-A86B3398E3F4}" destId="{D1FEC45B-2230-4029-B5DE-0A5B9D65DA8B}" srcOrd="0" destOrd="0" presId="urn:microsoft.com/office/officeart/2005/8/layout/vList6"/>
    <dgm:cxn modelId="{E3153556-CA5B-472F-A9B2-2406C7026C0F}" srcId="{D03A6894-7257-4360-9617-305C3774E699}" destId="{0DA0E10C-175A-4D25-9471-6F3A3C30C310}" srcOrd="0" destOrd="0" parTransId="{4479F8D3-B038-4E7E-B1DD-0A7E25FA3DC9}" sibTransId="{75C5C38A-3984-4E2B-8271-808897B20576}"/>
    <dgm:cxn modelId="{D7B2CD8C-33E3-4CF6-9EB6-613B26184DFA}" type="presOf" srcId="{DCA42A74-3DD1-466D-A983-CD019CCFEEB4}" destId="{FF9E5F93-CFA9-4A2D-BD97-805B61435074}" srcOrd="0" destOrd="2" presId="urn:microsoft.com/office/officeart/2005/8/layout/vList6"/>
    <dgm:cxn modelId="{46FA0CC8-E3F1-4819-B408-660A72E25654}" srcId="{27E2B295-136F-4819-90D2-A86B3398E3F4}" destId="{D03A6894-7257-4360-9617-305C3774E699}" srcOrd="1" destOrd="0" parTransId="{D951C920-4A9C-4A85-AB40-999B59A335CF}" sibTransId="{6DC9BDF6-3C44-465D-8B2C-3813DADB938B}"/>
    <dgm:cxn modelId="{457E6C6B-EF16-47BD-B95C-E1311D138B3A}" type="presOf" srcId="{94F5B459-387B-4891-AB0D-A60A97365D79}" destId="{FF9E5F93-CFA9-4A2D-BD97-805B61435074}" srcOrd="0" destOrd="1" presId="urn:microsoft.com/office/officeart/2005/8/layout/vList6"/>
    <dgm:cxn modelId="{E2DB5C8E-313E-472A-A847-58D77B60225F}" type="presOf" srcId="{5E205DFC-2F07-4C8F-B9C9-9FAD3714EF05}" destId="{FF9E5F93-CFA9-4A2D-BD97-805B61435074}" srcOrd="0" destOrd="0" presId="urn:microsoft.com/office/officeart/2005/8/layout/vList6"/>
    <dgm:cxn modelId="{6C334DBB-72C8-4F3B-86E3-A26BBC08DC1F}" srcId="{EAF41E0E-C736-4077-A46C-41F91CAB0891}" destId="{94F5B459-387B-4891-AB0D-A60A97365D79}" srcOrd="1" destOrd="0" parTransId="{67329552-FE52-44C2-9E11-26FC640D694C}" sibTransId="{06E3AD70-0AA0-4A55-AB90-F68BB019AE21}"/>
    <dgm:cxn modelId="{7A36F517-B3BA-4848-8D9D-0C410B37712A}" type="presOf" srcId="{D03A6894-7257-4360-9617-305C3774E699}" destId="{60EC79EE-BC46-4F76-8C97-A5AA8AEA1049}" srcOrd="0" destOrd="0" presId="urn:microsoft.com/office/officeart/2005/8/layout/vList6"/>
    <dgm:cxn modelId="{16558758-18AD-47A1-B66E-16A4E2B9BFD3}" type="presOf" srcId="{8E4220C9-D907-4F68-87A9-59156CFC0EFE}" destId="{0881639A-BFC9-4565-95F6-D16D89F1A7F5}" srcOrd="0" destOrd="0" presId="urn:microsoft.com/office/officeart/2005/8/layout/vList6"/>
    <dgm:cxn modelId="{70D19654-900B-4EC9-A9BC-76C0FC62E9D6}" srcId="{D03A6894-7257-4360-9617-305C3774E699}" destId="{8C3E1266-BB16-4C95-A5A7-B8FB86CAA32A}" srcOrd="1" destOrd="0" parTransId="{95CD314C-1A72-4CD4-9AB5-8F28514A763C}" sibTransId="{A207959E-3F90-4AC5-A4A0-5388CCFFE71F}"/>
    <dgm:cxn modelId="{3D8EBB6E-88EE-4491-8038-85C80652B8D8}" srcId="{EAF41E0E-C736-4077-A46C-41F91CAB0891}" destId="{81861C0F-8BFF-4C6D-B01A-70ADF6168979}" srcOrd="3" destOrd="0" parTransId="{20469E86-21A7-401E-B2C3-9475D1298836}" sibTransId="{D660F1CF-4BBC-47E6-8FF3-4073BD4AB0DF}"/>
    <dgm:cxn modelId="{7002FD31-543C-4EDF-A52B-C514470F2B16}" srcId="{EAF41E0E-C736-4077-A46C-41F91CAB0891}" destId="{5E205DFC-2F07-4C8F-B9C9-9FAD3714EF05}" srcOrd="0" destOrd="0" parTransId="{402FC817-42E0-4200-99D4-EF00151BDA54}" sibTransId="{FA41DC77-55AC-4ACE-BD63-1E46F7F5706D}"/>
    <dgm:cxn modelId="{CC1D8B95-BB5B-42DB-BA22-841DAF80AEF8}" srcId="{27E2B295-136F-4819-90D2-A86B3398E3F4}" destId="{EAF41E0E-C736-4077-A46C-41F91CAB0891}" srcOrd="0" destOrd="0" parTransId="{5C1CABDC-BC86-4345-99C4-6DA3F4759951}" sibTransId="{C0E9E448-2DC9-4FDC-AAD2-6844F105757C}"/>
    <dgm:cxn modelId="{CCC0ADD3-EF85-4FC6-A061-5B7BD8799D06}" type="presOf" srcId="{EAF41E0E-C736-4077-A46C-41F91CAB0891}" destId="{52A16A64-B333-44D4-80AC-F605164BE338}" srcOrd="0" destOrd="0" presId="urn:microsoft.com/office/officeart/2005/8/layout/vList6"/>
    <dgm:cxn modelId="{FCA8DA08-E08B-4132-BEA3-69D159CF22A6}" srcId="{8E4220C9-D907-4F68-87A9-59156CFC0EFE}" destId="{18F0A2AA-A5AE-4346-BB39-CD9EE2613E01}" srcOrd="0" destOrd="0" parTransId="{1856F212-5223-4E7D-8538-57A7A2CFFA42}" sibTransId="{0A4D4536-6B1D-4117-8BF1-DA0BA518EF57}"/>
    <dgm:cxn modelId="{874C0E6B-CD51-494A-B96F-71727F5EC123}" srcId="{EAF41E0E-C736-4077-A46C-41F91CAB0891}" destId="{DCA42A74-3DD1-466D-A983-CD019CCFEEB4}" srcOrd="2" destOrd="0" parTransId="{680C5004-F4CE-4C44-B785-D2872AE7B02D}" sibTransId="{4BA9FC05-BE7C-4D74-9589-0AAD8B4AB493}"/>
    <dgm:cxn modelId="{8CCEA337-A0C9-4A1B-BDD7-CAAF6D86E82F}" type="presOf" srcId="{0DA0E10C-175A-4D25-9471-6F3A3C30C310}" destId="{842C8D17-71CF-47A2-BD90-E17E14A91B84}" srcOrd="0" destOrd="0" presId="urn:microsoft.com/office/officeart/2005/8/layout/vList6"/>
    <dgm:cxn modelId="{13B5235F-6777-4296-970D-D22F62A9E556}" type="presOf" srcId="{8C3E1266-BB16-4C95-A5A7-B8FB86CAA32A}" destId="{842C8D17-71CF-47A2-BD90-E17E14A91B84}" srcOrd="0" destOrd="1" presId="urn:microsoft.com/office/officeart/2005/8/layout/vList6"/>
    <dgm:cxn modelId="{7B972391-E55C-4C0E-B6E4-521B4740080E}" srcId="{27E2B295-136F-4819-90D2-A86B3398E3F4}" destId="{8E4220C9-D907-4F68-87A9-59156CFC0EFE}" srcOrd="2" destOrd="0" parTransId="{E433FABD-6A93-42B1-8086-40D50FAED9F0}" sibTransId="{2C9A1E95-8ADE-4280-827E-D8837405BC62}"/>
    <dgm:cxn modelId="{F6287EAB-0153-4AD6-B1B5-59CDF6794AB3}" type="presParOf" srcId="{D1FEC45B-2230-4029-B5DE-0A5B9D65DA8B}" destId="{248367C4-EF84-4CFF-A89D-0A34A9578C90}" srcOrd="0" destOrd="0" presId="urn:microsoft.com/office/officeart/2005/8/layout/vList6"/>
    <dgm:cxn modelId="{44CBED9B-3809-4F14-B645-3131A85E14CD}" type="presParOf" srcId="{248367C4-EF84-4CFF-A89D-0A34A9578C90}" destId="{52A16A64-B333-44D4-80AC-F605164BE338}" srcOrd="0" destOrd="0" presId="urn:microsoft.com/office/officeart/2005/8/layout/vList6"/>
    <dgm:cxn modelId="{2FEB1796-04AC-4915-8929-E8EEBF946C32}" type="presParOf" srcId="{248367C4-EF84-4CFF-A89D-0A34A9578C90}" destId="{FF9E5F93-CFA9-4A2D-BD97-805B61435074}" srcOrd="1" destOrd="0" presId="urn:microsoft.com/office/officeart/2005/8/layout/vList6"/>
    <dgm:cxn modelId="{77B1F392-9370-4C35-9DA8-2BFF21063B9E}" type="presParOf" srcId="{D1FEC45B-2230-4029-B5DE-0A5B9D65DA8B}" destId="{86938A9F-5E28-46B1-88C0-156117E9E85C}" srcOrd="1" destOrd="0" presId="urn:microsoft.com/office/officeart/2005/8/layout/vList6"/>
    <dgm:cxn modelId="{28E3C031-3780-48AF-BEFF-199DF65BD3B1}" type="presParOf" srcId="{D1FEC45B-2230-4029-B5DE-0A5B9D65DA8B}" destId="{09817801-5EBA-4A0B-8BD7-2C042919C9D1}" srcOrd="2" destOrd="0" presId="urn:microsoft.com/office/officeart/2005/8/layout/vList6"/>
    <dgm:cxn modelId="{5FAD995F-87ED-4563-A677-951618397238}" type="presParOf" srcId="{09817801-5EBA-4A0B-8BD7-2C042919C9D1}" destId="{60EC79EE-BC46-4F76-8C97-A5AA8AEA1049}" srcOrd="0" destOrd="0" presId="urn:microsoft.com/office/officeart/2005/8/layout/vList6"/>
    <dgm:cxn modelId="{105D31B4-9562-4567-8B8F-142BB8A6D500}" type="presParOf" srcId="{09817801-5EBA-4A0B-8BD7-2C042919C9D1}" destId="{842C8D17-71CF-47A2-BD90-E17E14A91B84}" srcOrd="1" destOrd="0" presId="urn:microsoft.com/office/officeart/2005/8/layout/vList6"/>
    <dgm:cxn modelId="{B044CD5C-2639-4FF8-9890-374A027C6685}" type="presParOf" srcId="{D1FEC45B-2230-4029-B5DE-0A5B9D65DA8B}" destId="{5DBE72B5-472C-40E4-8C44-7C30868ED931}" srcOrd="3" destOrd="0" presId="urn:microsoft.com/office/officeart/2005/8/layout/vList6"/>
    <dgm:cxn modelId="{7EAB8BBF-53C1-49B5-B2FA-BAD7AD712D91}" type="presParOf" srcId="{D1FEC45B-2230-4029-B5DE-0A5B9D65DA8B}" destId="{BBD9B653-AF88-4A18-A17C-6A94DF483F79}" srcOrd="4" destOrd="0" presId="urn:microsoft.com/office/officeart/2005/8/layout/vList6"/>
    <dgm:cxn modelId="{000DE199-7676-4EA0-B28D-0600F4B69EFA}" type="presParOf" srcId="{BBD9B653-AF88-4A18-A17C-6A94DF483F79}" destId="{0881639A-BFC9-4565-95F6-D16D89F1A7F5}" srcOrd="0" destOrd="0" presId="urn:microsoft.com/office/officeart/2005/8/layout/vList6"/>
    <dgm:cxn modelId="{C2B3B967-0DFA-4B3F-A8B5-35795FF617C4}" type="presParOf" srcId="{BBD9B653-AF88-4A18-A17C-6A94DF483F79}" destId="{258EAFE1-D47E-419A-96E5-EDED60FFC9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81EAAA-DA42-4357-9FD6-A98D07F34483}" type="doc">
      <dgm:prSet loTypeId="urn:microsoft.com/office/officeart/2005/8/layout/cycle4" loCatId="matrix" qsTypeId="urn:microsoft.com/office/officeart/2005/8/quickstyle/simple2" qsCatId="simple" csTypeId="urn:microsoft.com/office/officeart/2005/8/colors/accent1_3" csCatId="accent1" phldr="1"/>
      <dgm:spPr/>
      <dgm:t>
        <a:bodyPr/>
        <a:lstStyle/>
        <a:p>
          <a:endParaRPr lang="en-GB"/>
        </a:p>
      </dgm:t>
    </dgm:pt>
    <dgm:pt modelId="{6F2751C2-B90A-49CC-B2C3-12C3E0764BCE}">
      <dgm:prSet phldrT="[Text]"/>
      <dgm:spPr/>
      <dgm:t>
        <a:bodyPr/>
        <a:lstStyle/>
        <a:p>
          <a:r>
            <a:rPr lang="en-GB" dirty="0" smtClean="0"/>
            <a:t>MANAGE</a:t>
          </a:r>
          <a:endParaRPr lang="en-GB" dirty="0"/>
        </a:p>
      </dgm:t>
    </dgm:pt>
    <dgm:pt modelId="{966B916F-FCFA-4638-A6CE-9BD4D106858D}" type="parTrans" cxnId="{2967C307-6A15-4B15-A67F-40653C1FDDB3}">
      <dgm:prSet/>
      <dgm:spPr/>
      <dgm:t>
        <a:bodyPr/>
        <a:lstStyle/>
        <a:p>
          <a:endParaRPr lang="en-GB"/>
        </a:p>
      </dgm:t>
    </dgm:pt>
    <dgm:pt modelId="{37886E7C-1A36-4D9C-ACC3-14A95A645999}" type="sibTrans" cxnId="{2967C307-6A15-4B15-A67F-40653C1FDDB3}">
      <dgm:prSet/>
      <dgm:spPr/>
      <dgm:t>
        <a:bodyPr/>
        <a:lstStyle/>
        <a:p>
          <a:endParaRPr lang="en-GB"/>
        </a:p>
      </dgm:t>
    </dgm:pt>
    <dgm:pt modelId="{9D66274F-9E28-49B6-821C-BD4F0F5BA6AD}">
      <dgm:prSet phldrT="[Text]"/>
      <dgm:spPr/>
      <dgm:t>
        <a:bodyPr/>
        <a:lstStyle/>
        <a:p>
          <a:r>
            <a:rPr lang="en-GB" dirty="0" smtClean="0"/>
            <a:t>FINALIZE</a:t>
          </a:r>
          <a:endParaRPr lang="en-GB" dirty="0"/>
        </a:p>
      </dgm:t>
    </dgm:pt>
    <dgm:pt modelId="{6B20FC73-012E-4A38-A402-92CDEB1962C3}" type="parTrans" cxnId="{2767F070-FC21-4E1E-94DF-2B523E70F2D1}">
      <dgm:prSet/>
      <dgm:spPr/>
      <dgm:t>
        <a:bodyPr/>
        <a:lstStyle/>
        <a:p>
          <a:endParaRPr lang="en-GB"/>
        </a:p>
      </dgm:t>
    </dgm:pt>
    <dgm:pt modelId="{F9077A6A-D164-4513-9991-56DA379C4F13}" type="sibTrans" cxnId="{2767F070-FC21-4E1E-94DF-2B523E70F2D1}">
      <dgm:prSet/>
      <dgm:spPr/>
      <dgm:t>
        <a:bodyPr/>
        <a:lstStyle/>
        <a:p>
          <a:endParaRPr lang="en-GB"/>
        </a:p>
      </dgm:t>
    </dgm:pt>
    <dgm:pt modelId="{A0CEE98F-27B5-4F33-A8A0-5DFB85227133}">
      <dgm:prSet phldrT="[Text]"/>
      <dgm:spPr/>
      <dgm:t>
        <a:bodyPr/>
        <a:lstStyle/>
        <a:p>
          <a:r>
            <a:rPr lang="en-GB" dirty="0" smtClean="0"/>
            <a:t>RELOCATE</a:t>
          </a:r>
          <a:endParaRPr lang="en-GB" dirty="0"/>
        </a:p>
      </dgm:t>
    </dgm:pt>
    <dgm:pt modelId="{98A6394E-66AD-49B5-89EC-2D3914A85F9A}" type="parTrans" cxnId="{2B531C49-45F2-4B44-A6E2-771AC8391B0A}">
      <dgm:prSet/>
      <dgm:spPr/>
      <dgm:t>
        <a:bodyPr/>
        <a:lstStyle/>
        <a:p>
          <a:endParaRPr lang="en-GB"/>
        </a:p>
      </dgm:t>
    </dgm:pt>
    <dgm:pt modelId="{6BE3334B-BAA3-432A-B9FD-A15A8F0101E4}" type="sibTrans" cxnId="{2B531C49-45F2-4B44-A6E2-771AC8391B0A}">
      <dgm:prSet/>
      <dgm:spPr/>
      <dgm:t>
        <a:bodyPr/>
        <a:lstStyle/>
        <a:p>
          <a:endParaRPr lang="en-GB"/>
        </a:p>
      </dgm:t>
    </dgm:pt>
    <dgm:pt modelId="{B36BDFB1-210A-4A16-86EA-659CF74547D3}">
      <dgm:prSet phldrT="[Text]"/>
      <dgm:spPr/>
      <dgm:t>
        <a:bodyPr/>
        <a:lstStyle/>
        <a:p>
          <a:r>
            <a:rPr lang="en-GB" dirty="0" smtClean="0"/>
            <a:t>ARCHIVE</a:t>
          </a:r>
          <a:endParaRPr lang="en-GB" dirty="0"/>
        </a:p>
      </dgm:t>
    </dgm:pt>
    <dgm:pt modelId="{73AA2610-F956-421B-91B9-73648FA00A6A}" type="parTrans" cxnId="{B32B4DDF-729F-4A04-961C-9BFA1A071C1B}">
      <dgm:prSet/>
      <dgm:spPr/>
      <dgm:t>
        <a:bodyPr/>
        <a:lstStyle/>
        <a:p>
          <a:endParaRPr lang="en-GB"/>
        </a:p>
      </dgm:t>
    </dgm:pt>
    <dgm:pt modelId="{AE29BE24-02D0-4E85-8E14-34009596D4A8}" type="sibTrans" cxnId="{B32B4DDF-729F-4A04-961C-9BFA1A071C1B}">
      <dgm:prSet/>
      <dgm:spPr/>
      <dgm:t>
        <a:bodyPr/>
        <a:lstStyle/>
        <a:p>
          <a:endParaRPr lang="en-GB"/>
        </a:p>
      </dgm:t>
    </dgm:pt>
    <dgm:pt modelId="{C78DEA61-BC47-4C61-AE35-91D2159CD771}">
      <dgm:prSet phldrT="[Text]" custT="1">
        <dgm:style>
          <a:lnRef idx="2">
            <a:schemeClr val="accent5"/>
          </a:lnRef>
          <a:fillRef idx="1">
            <a:schemeClr val="lt1"/>
          </a:fillRef>
          <a:effectRef idx="0">
            <a:schemeClr val="accent5"/>
          </a:effectRef>
          <a:fontRef idx="minor">
            <a:schemeClr val="dk1"/>
          </a:fontRef>
        </dgm:style>
      </dgm:prSet>
      <dgm:spPr/>
      <dgm:t>
        <a:bodyPr/>
        <a:lstStyle/>
        <a:p>
          <a:pPr algn="l"/>
          <a:r>
            <a:rPr lang="en-GB" sz="1100" dirty="0" smtClean="0">
              <a:latin typeface="HP Simplified" panose="020B0604020204020204" pitchFamily="34" charset="0"/>
            </a:rPr>
            <a:t>In-Place management</a:t>
          </a:r>
          <a:endParaRPr lang="en-GB" sz="1100" dirty="0">
            <a:latin typeface="HP Simplified" panose="020B0604020204020204" pitchFamily="34" charset="0"/>
          </a:endParaRPr>
        </a:p>
      </dgm:t>
    </dgm:pt>
    <dgm:pt modelId="{79CBC8C3-8D8D-42FA-8FAE-744D77C15873}" type="parTrans" cxnId="{2A7875C0-7774-46D0-9219-2FAC93E23EAF}">
      <dgm:prSet/>
      <dgm:spPr/>
      <dgm:t>
        <a:bodyPr/>
        <a:lstStyle/>
        <a:p>
          <a:endParaRPr lang="en-GB"/>
        </a:p>
      </dgm:t>
    </dgm:pt>
    <dgm:pt modelId="{7D622347-08C2-46BF-A99A-7E82701CC15A}" type="sibTrans" cxnId="{2A7875C0-7774-46D0-9219-2FAC93E23EAF}">
      <dgm:prSet/>
      <dgm:spPr/>
      <dgm:t>
        <a:bodyPr/>
        <a:lstStyle/>
        <a:p>
          <a:endParaRPr lang="en-GB"/>
        </a:p>
      </dgm:t>
    </dgm:pt>
    <dgm:pt modelId="{75261CC6-63F4-4669-A8F3-3BE049151AF7}">
      <dgm:prSet phldrT="[Text]" custT="1">
        <dgm:style>
          <a:lnRef idx="2">
            <a:schemeClr val="accent5"/>
          </a:lnRef>
          <a:fillRef idx="1">
            <a:schemeClr val="lt1"/>
          </a:fillRef>
          <a:effectRef idx="0">
            <a:schemeClr val="accent5"/>
          </a:effectRef>
          <a:fontRef idx="minor">
            <a:schemeClr val="dk1"/>
          </a:fontRef>
        </dgm:style>
      </dgm:prSet>
      <dgm:spPr/>
      <dgm:t>
        <a:bodyPr/>
        <a:lstStyle/>
        <a:p>
          <a:pPr algn="l"/>
          <a:r>
            <a:rPr lang="en-GB" sz="1100" dirty="0" smtClean="0">
              <a:latin typeface="HP Simplified" panose="020B0604020204020204" pitchFamily="34" charset="0"/>
            </a:rPr>
            <a:t>Active content</a:t>
          </a:r>
          <a:endParaRPr lang="en-GB" sz="1100" dirty="0">
            <a:latin typeface="HP Simplified" panose="020B0604020204020204" pitchFamily="34" charset="0"/>
          </a:endParaRPr>
        </a:p>
      </dgm:t>
    </dgm:pt>
    <dgm:pt modelId="{2B71C74F-1CD4-4D89-BE9A-C3562FFF2EA4}" type="parTrans" cxnId="{1925A7AB-F6A8-4BB2-AF65-929180A6B0A6}">
      <dgm:prSet/>
      <dgm:spPr/>
      <dgm:t>
        <a:bodyPr/>
        <a:lstStyle/>
        <a:p>
          <a:endParaRPr lang="en-GB"/>
        </a:p>
      </dgm:t>
    </dgm:pt>
    <dgm:pt modelId="{987356C7-B861-4E2E-BF76-89C2577A308C}" type="sibTrans" cxnId="{1925A7AB-F6A8-4BB2-AF65-929180A6B0A6}">
      <dgm:prSet/>
      <dgm:spPr/>
      <dgm:t>
        <a:bodyPr/>
        <a:lstStyle/>
        <a:p>
          <a:endParaRPr lang="en-GB"/>
        </a:p>
      </dgm:t>
    </dgm:pt>
    <dgm:pt modelId="{C5A0B466-3B92-4999-B3A1-24684FD60754}">
      <dgm:prSet phldrT="[Text]" custT="1">
        <dgm:style>
          <a:lnRef idx="2">
            <a:schemeClr val="accent5"/>
          </a:lnRef>
          <a:fillRef idx="1">
            <a:schemeClr val="lt1"/>
          </a:fillRef>
          <a:effectRef idx="0">
            <a:schemeClr val="accent5"/>
          </a:effectRef>
          <a:fontRef idx="minor">
            <a:schemeClr val="dk1"/>
          </a:fontRef>
        </dgm:style>
      </dgm:prSet>
      <dgm:spPr/>
      <dgm:t>
        <a:bodyPr/>
        <a:lstStyle/>
        <a:p>
          <a:pPr algn="r"/>
          <a:r>
            <a:rPr lang="en-GB" sz="1100" dirty="0" smtClean="0">
              <a:latin typeface="HP Simplified" panose="020B0604020204020204" pitchFamily="34" charset="0"/>
            </a:rPr>
            <a:t>Finalized in HPRM</a:t>
          </a:r>
          <a:endParaRPr lang="en-GB" sz="1100" dirty="0">
            <a:latin typeface="HP Simplified" panose="020B0604020204020204" pitchFamily="34" charset="0"/>
          </a:endParaRPr>
        </a:p>
      </dgm:t>
    </dgm:pt>
    <dgm:pt modelId="{03930215-411B-4A28-9CA5-0627D07FE9A5}" type="parTrans" cxnId="{7218F003-1961-40C2-907F-CAB788473B2A}">
      <dgm:prSet/>
      <dgm:spPr/>
      <dgm:t>
        <a:bodyPr/>
        <a:lstStyle/>
        <a:p>
          <a:endParaRPr lang="en-GB"/>
        </a:p>
      </dgm:t>
    </dgm:pt>
    <dgm:pt modelId="{A6BDA25D-B2CE-4188-AC29-2ECDD13164B1}" type="sibTrans" cxnId="{7218F003-1961-40C2-907F-CAB788473B2A}">
      <dgm:prSet/>
      <dgm:spPr/>
      <dgm:t>
        <a:bodyPr/>
        <a:lstStyle/>
        <a:p>
          <a:endParaRPr lang="en-GB"/>
        </a:p>
      </dgm:t>
    </dgm:pt>
    <dgm:pt modelId="{4A7E5C4E-3169-4739-A9E4-99EE9BE9E268}">
      <dgm:prSet phldrT="[Text]" custT="1">
        <dgm:style>
          <a:lnRef idx="2">
            <a:schemeClr val="accent5"/>
          </a:lnRef>
          <a:fillRef idx="1">
            <a:schemeClr val="lt1"/>
          </a:fillRef>
          <a:effectRef idx="0">
            <a:schemeClr val="accent5"/>
          </a:effectRef>
          <a:fontRef idx="minor">
            <a:schemeClr val="dk1"/>
          </a:fontRef>
        </dgm:style>
      </dgm:prSet>
      <dgm:spPr/>
      <dgm:t>
        <a:bodyPr/>
        <a:lstStyle/>
        <a:p>
          <a:pPr algn="r"/>
          <a:r>
            <a:rPr lang="en-GB" sz="1100" dirty="0" smtClean="0">
              <a:latin typeface="HP Simplified" panose="020B0604020204020204" pitchFamily="34" charset="0"/>
            </a:rPr>
            <a:t>Read-only in SharePoint</a:t>
          </a:r>
          <a:endParaRPr lang="en-GB" sz="1100" dirty="0">
            <a:latin typeface="HP Simplified" panose="020B0604020204020204" pitchFamily="34" charset="0"/>
          </a:endParaRPr>
        </a:p>
      </dgm:t>
    </dgm:pt>
    <dgm:pt modelId="{CD65A62F-5B56-4EA2-84EF-800510FC7E31}" type="parTrans" cxnId="{3E138269-1C1D-491E-9232-5A16F5023253}">
      <dgm:prSet/>
      <dgm:spPr/>
      <dgm:t>
        <a:bodyPr/>
        <a:lstStyle/>
        <a:p>
          <a:endParaRPr lang="en-GB"/>
        </a:p>
      </dgm:t>
    </dgm:pt>
    <dgm:pt modelId="{66DB9F9D-3116-4CB6-A9A7-DA821EB0F570}" type="sibTrans" cxnId="{3E138269-1C1D-491E-9232-5A16F5023253}">
      <dgm:prSet/>
      <dgm:spPr/>
      <dgm:t>
        <a:bodyPr/>
        <a:lstStyle/>
        <a:p>
          <a:endParaRPr lang="en-GB"/>
        </a:p>
      </dgm:t>
    </dgm:pt>
    <dgm:pt modelId="{704D5410-47F3-44C6-9C76-8D2A7AF759FD}">
      <dgm:prSet phldrT="[Text]" custT="1">
        <dgm:style>
          <a:lnRef idx="2">
            <a:schemeClr val="accent5"/>
          </a:lnRef>
          <a:fillRef idx="1">
            <a:schemeClr val="lt1"/>
          </a:fillRef>
          <a:effectRef idx="0">
            <a:schemeClr val="accent5"/>
          </a:effectRef>
          <a:fontRef idx="minor">
            <a:schemeClr val="dk1"/>
          </a:fontRef>
        </dgm:style>
      </dgm:prSet>
      <dgm:spPr/>
      <dgm:t>
        <a:bodyPr/>
        <a:lstStyle/>
        <a:p>
          <a:pPr algn="r"/>
          <a:r>
            <a:rPr lang="en-GB" sz="1100" dirty="0" smtClean="0">
              <a:latin typeface="HP Simplified" panose="020B0604020204020204" pitchFamily="34" charset="0"/>
            </a:rPr>
            <a:t>Active in HPRM</a:t>
          </a:r>
          <a:endParaRPr lang="en-GB" sz="1100" dirty="0">
            <a:latin typeface="HP Simplified" panose="020B0604020204020204" pitchFamily="34" charset="0"/>
          </a:endParaRPr>
        </a:p>
      </dgm:t>
    </dgm:pt>
    <dgm:pt modelId="{BC44539A-B1E1-4DCB-A780-0F34884D98DB}" type="parTrans" cxnId="{3A06A0A0-FB95-4CE3-9C4F-09C2BC376E22}">
      <dgm:prSet/>
      <dgm:spPr/>
      <dgm:t>
        <a:bodyPr/>
        <a:lstStyle/>
        <a:p>
          <a:endParaRPr lang="en-GB"/>
        </a:p>
      </dgm:t>
    </dgm:pt>
    <dgm:pt modelId="{CB49AA96-786E-4345-979B-5FF5EC5F76D3}" type="sibTrans" cxnId="{3A06A0A0-FB95-4CE3-9C4F-09C2BC376E22}">
      <dgm:prSet/>
      <dgm:spPr/>
      <dgm:t>
        <a:bodyPr/>
        <a:lstStyle/>
        <a:p>
          <a:endParaRPr lang="en-GB"/>
        </a:p>
      </dgm:t>
    </dgm:pt>
    <dgm:pt modelId="{7ABC1A38-2698-4207-8DFD-2298C77819E5}">
      <dgm:prSet phldrT="[Text]" custT="1">
        <dgm:style>
          <a:lnRef idx="2">
            <a:schemeClr val="accent5"/>
          </a:lnRef>
          <a:fillRef idx="1">
            <a:schemeClr val="lt1"/>
          </a:fillRef>
          <a:effectRef idx="0">
            <a:schemeClr val="accent5"/>
          </a:effectRef>
          <a:fontRef idx="minor">
            <a:schemeClr val="dk1"/>
          </a:fontRef>
        </dgm:style>
      </dgm:prSet>
      <dgm:spPr/>
      <dgm:t>
        <a:bodyPr/>
        <a:lstStyle/>
        <a:p>
          <a:r>
            <a:rPr lang="en-GB" sz="1100" dirty="0" smtClean="0">
              <a:latin typeface="HP Simplified" panose="020B0604020204020204" pitchFamily="34" charset="0"/>
            </a:rPr>
            <a:t>Finalized in HPRM</a:t>
          </a:r>
          <a:endParaRPr lang="en-GB" sz="1100" dirty="0"/>
        </a:p>
      </dgm:t>
    </dgm:pt>
    <dgm:pt modelId="{74270B70-17DF-4C1B-9B63-35AB00EFDFB3}" type="parTrans" cxnId="{F36F0547-A01D-4C44-A8A7-CEF438D1AB16}">
      <dgm:prSet/>
      <dgm:spPr/>
      <dgm:t>
        <a:bodyPr/>
        <a:lstStyle/>
        <a:p>
          <a:endParaRPr lang="en-GB"/>
        </a:p>
      </dgm:t>
    </dgm:pt>
    <dgm:pt modelId="{48989689-532B-4504-AE42-8634444EDD5E}" type="sibTrans" cxnId="{F36F0547-A01D-4C44-A8A7-CEF438D1AB16}">
      <dgm:prSet/>
      <dgm:spPr/>
      <dgm:t>
        <a:bodyPr/>
        <a:lstStyle/>
        <a:p>
          <a:endParaRPr lang="en-GB"/>
        </a:p>
      </dgm:t>
    </dgm:pt>
    <dgm:pt modelId="{7249112C-FC9A-4E13-819F-0A02A0E07062}">
      <dgm:prSet phldrT="[Text]" custT="1">
        <dgm:style>
          <a:lnRef idx="2">
            <a:schemeClr val="accent5"/>
          </a:lnRef>
          <a:fillRef idx="1">
            <a:schemeClr val="lt1"/>
          </a:fillRef>
          <a:effectRef idx="0">
            <a:schemeClr val="accent5"/>
          </a:effectRef>
          <a:fontRef idx="minor">
            <a:schemeClr val="dk1"/>
          </a:fontRef>
        </dgm:style>
      </dgm:prSet>
      <dgm:spPr/>
      <dgm:t>
        <a:bodyPr/>
        <a:lstStyle/>
        <a:p>
          <a:pPr algn="r"/>
          <a:endParaRPr lang="en-GB" sz="1100" dirty="0">
            <a:latin typeface="HP Simplified" panose="020B0604020204020204" pitchFamily="34" charset="0"/>
          </a:endParaRPr>
        </a:p>
      </dgm:t>
    </dgm:pt>
    <dgm:pt modelId="{C2E3D9A3-1C97-4D33-B9C4-3FAC0692CF72}" type="parTrans" cxnId="{529E2B17-D9F1-491C-A120-D2D49D4B4FD6}">
      <dgm:prSet/>
      <dgm:spPr/>
      <dgm:t>
        <a:bodyPr/>
        <a:lstStyle/>
        <a:p>
          <a:endParaRPr lang="en-GB"/>
        </a:p>
      </dgm:t>
    </dgm:pt>
    <dgm:pt modelId="{48EB093E-5A01-42DB-A216-A87975771F2B}" type="sibTrans" cxnId="{529E2B17-D9F1-491C-A120-D2D49D4B4FD6}">
      <dgm:prSet/>
      <dgm:spPr/>
      <dgm:t>
        <a:bodyPr/>
        <a:lstStyle/>
        <a:p>
          <a:endParaRPr lang="en-GB"/>
        </a:p>
      </dgm:t>
    </dgm:pt>
    <dgm:pt modelId="{3A613185-A230-46C0-A52C-D8B65E950F19}">
      <dgm:prSet phldrT="[Text]" custT="1">
        <dgm:style>
          <a:lnRef idx="2">
            <a:schemeClr val="accent5"/>
          </a:lnRef>
          <a:fillRef idx="1">
            <a:schemeClr val="lt1"/>
          </a:fillRef>
          <a:effectRef idx="0">
            <a:schemeClr val="accent5"/>
          </a:effectRef>
          <a:fontRef idx="minor">
            <a:schemeClr val="dk1"/>
          </a:fontRef>
        </dgm:style>
      </dgm:prSet>
      <dgm:spPr/>
      <dgm:t>
        <a:bodyPr/>
        <a:lstStyle/>
        <a:p>
          <a:endParaRPr lang="en-GB" sz="1100" dirty="0"/>
        </a:p>
      </dgm:t>
    </dgm:pt>
    <dgm:pt modelId="{EA8C078A-207D-4CB3-9BC8-16E2ACC9F573}" type="parTrans" cxnId="{8408939A-9F25-4D13-B380-98D0113B4A19}">
      <dgm:prSet/>
      <dgm:spPr/>
      <dgm:t>
        <a:bodyPr/>
        <a:lstStyle/>
        <a:p>
          <a:endParaRPr lang="en-GB"/>
        </a:p>
      </dgm:t>
    </dgm:pt>
    <dgm:pt modelId="{9A7E1B44-CDFC-4AAC-9462-CCF71D83014B}" type="sibTrans" cxnId="{8408939A-9F25-4D13-B380-98D0113B4A19}">
      <dgm:prSet/>
      <dgm:spPr/>
      <dgm:t>
        <a:bodyPr/>
        <a:lstStyle/>
        <a:p>
          <a:endParaRPr lang="en-GB"/>
        </a:p>
      </dgm:t>
    </dgm:pt>
    <dgm:pt modelId="{77A0790F-32E6-4CE3-B8EE-82A496D8A8A1}" type="pres">
      <dgm:prSet presAssocID="{FF81EAAA-DA42-4357-9FD6-A98D07F34483}" presName="cycleMatrixDiagram" presStyleCnt="0">
        <dgm:presLayoutVars>
          <dgm:chMax val="1"/>
          <dgm:dir/>
          <dgm:animLvl val="lvl"/>
          <dgm:resizeHandles val="exact"/>
        </dgm:presLayoutVars>
      </dgm:prSet>
      <dgm:spPr/>
      <dgm:t>
        <a:bodyPr/>
        <a:lstStyle/>
        <a:p>
          <a:endParaRPr lang="en-GB"/>
        </a:p>
      </dgm:t>
    </dgm:pt>
    <dgm:pt modelId="{91993970-69E1-4608-BC2E-3314148DE72B}" type="pres">
      <dgm:prSet presAssocID="{FF81EAAA-DA42-4357-9FD6-A98D07F34483}" presName="children" presStyleCnt="0"/>
      <dgm:spPr/>
    </dgm:pt>
    <dgm:pt modelId="{515A87FC-34E6-49BF-BE31-281A4CC7C8AB}" type="pres">
      <dgm:prSet presAssocID="{FF81EAAA-DA42-4357-9FD6-A98D07F34483}" presName="child1group" presStyleCnt="0"/>
      <dgm:spPr/>
    </dgm:pt>
    <dgm:pt modelId="{97B795BC-3778-42D8-988B-70018EBAAB5A}" type="pres">
      <dgm:prSet presAssocID="{FF81EAAA-DA42-4357-9FD6-A98D07F34483}" presName="child1" presStyleLbl="bgAcc1" presStyleIdx="0" presStyleCnt="4" custScaleX="127984"/>
      <dgm:spPr/>
      <dgm:t>
        <a:bodyPr/>
        <a:lstStyle/>
        <a:p>
          <a:endParaRPr lang="en-GB"/>
        </a:p>
      </dgm:t>
    </dgm:pt>
    <dgm:pt modelId="{001CF56F-2417-44DC-9AC1-404A7A78F47A}" type="pres">
      <dgm:prSet presAssocID="{FF81EAAA-DA42-4357-9FD6-A98D07F34483}" presName="child1Text" presStyleLbl="bgAcc1" presStyleIdx="0" presStyleCnt="4">
        <dgm:presLayoutVars>
          <dgm:bulletEnabled val="1"/>
        </dgm:presLayoutVars>
      </dgm:prSet>
      <dgm:spPr/>
      <dgm:t>
        <a:bodyPr/>
        <a:lstStyle/>
        <a:p>
          <a:endParaRPr lang="en-GB"/>
        </a:p>
      </dgm:t>
    </dgm:pt>
    <dgm:pt modelId="{7B38D476-40FD-47CC-BF10-C278BED78368}" type="pres">
      <dgm:prSet presAssocID="{FF81EAAA-DA42-4357-9FD6-A98D07F34483}" presName="child2group" presStyleCnt="0"/>
      <dgm:spPr/>
    </dgm:pt>
    <dgm:pt modelId="{1D927167-5641-4226-B9D6-8C2AD070D160}" type="pres">
      <dgm:prSet presAssocID="{FF81EAAA-DA42-4357-9FD6-A98D07F34483}" presName="child2" presStyleLbl="bgAcc1" presStyleIdx="1" presStyleCnt="4" custScaleX="129148"/>
      <dgm:spPr/>
      <dgm:t>
        <a:bodyPr/>
        <a:lstStyle/>
        <a:p>
          <a:endParaRPr lang="en-GB"/>
        </a:p>
      </dgm:t>
    </dgm:pt>
    <dgm:pt modelId="{B436D81E-3875-4FFA-9706-DCE3C65061AF}" type="pres">
      <dgm:prSet presAssocID="{FF81EAAA-DA42-4357-9FD6-A98D07F34483}" presName="child2Text" presStyleLbl="bgAcc1" presStyleIdx="1" presStyleCnt="4">
        <dgm:presLayoutVars>
          <dgm:bulletEnabled val="1"/>
        </dgm:presLayoutVars>
      </dgm:prSet>
      <dgm:spPr/>
      <dgm:t>
        <a:bodyPr/>
        <a:lstStyle/>
        <a:p>
          <a:endParaRPr lang="en-GB"/>
        </a:p>
      </dgm:t>
    </dgm:pt>
    <dgm:pt modelId="{BCEC55B6-D847-4061-A577-43AB8117EB2D}" type="pres">
      <dgm:prSet presAssocID="{FF81EAAA-DA42-4357-9FD6-A98D07F34483}" presName="child3group" presStyleCnt="0"/>
      <dgm:spPr/>
    </dgm:pt>
    <dgm:pt modelId="{278C3E9C-1C4E-4858-ADAD-A9103F5A71BA}" type="pres">
      <dgm:prSet presAssocID="{FF81EAAA-DA42-4357-9FD6-A98D07F34483}" presName="child3" presStyleLbl="bgAcc1" presStyleIdx="2" presStyleCnt="4" custScaleX="123439"/>
      <dgm:spPr/>
      <dgm:t>
        <a:bodyPr/>
        <a:lstStyle/>
        <a:p>
          <a:endParaRPr lang="en-GB"/>
        </a:p>
      </dgm:t>
    </dgm:pt>
    <dgm:pt modelId="{68302146-318A-4D9A-BD39-F650EB3BA753}" type="pres">
      <dgm:prSet presAssocID="{FF81EAAA-DA42-4357-9FD6-A98D07F34483}" presName="child3Text" presStyleLbl="bgAcc1" presStyleIdx="2" presStyleCnt="4">
        <dgm:presLayoutVars>
          <dgm:bulletEnabled val="1"/>
        </dgm:presLayoutVars>
      </dgm:prSet>
      <dgm:spPr/>
      <dgm:t>
        <a:bodyPr/>
        <a:lstStyle/>
        <a:p>
          <a:endParaRPr lang="en-GB"/>
        </a:p>
      </dgm:t>
    </dgm:pt>
    <dgm:pt modelId="{EAF1E3C2-5A4A-48F2-B439-77CB063B4E9F}" type="pres">
      <dgm:prSet presAssocID="{FF81EAAA-DA42-4357-9FD6-A98D07F34483}" presName="child4group" presStyleCnt="0"/>
      <dgm:spPr/>
    </dgm:pt>
    <dgm:pt modelId="{FD746E74-480B-499E-87D4-C75F55210644}" type="pres">
      <dgm:prSet presAssocID="{FF81EAAA-DA42-4357-9FD6-A98D07F34483}" presName="child4" presStyleLbl="bgAcc1" presStyleIdx="3" presStyleCnt="4" custScaleX="130381"/>
      <dgm:spPr/>
      <dgm:t>
        <a:bodyPr/>
        <a:lstStyle/>
        <a:p>
          <a:endParaRPr lang="en-GB"/>
        </a:p>
      </dgm:t>
    </dgm:pt>
    <dgm:pt modelId="{B63DADBD-5BE9-4226-9362-2D54F1BA37B9}" type="pres">
      <dgm:prSet presAssocID="{FF81EAAA-DA42-4357-9FD6-A98D07F34483}" presName="child4Text" presStyleLbl="bgAcc1" presStyleIdx="3" presStyleCnt="4">
        <dgm:presLayoutVars>
          <dgm:bulletEnabled val="1"/>
        </dgm:presLayoutVars>
      </dgm:prSet>
      <dgm:spPr/>
      <dgm:t>
        <a:bodyPr/>
        <a:lstStyle/>
        <a:p>
          <a:endParaRPr lang="en-GB"/>
        </a:p>
      </dgm:t>
    </dgm:pt>
    <dgm:pt modelId="{905F1C5A-E34E-4A07-8D9D-8DC687A02CF0}" type="pres">
      <dgm:prSet presAssocID="{FF81EAAA-DA42-4357-9FD6-A98D07F34483}" presName="childPlaceholder" presStyleCnt="0"/>
      <dgm:spPr/>
    </dgm:pt>
    <dgm:pt modelId="{81AFB4EA-8823-430E-A324-8B9BCC68CF5A}" type="pres">
      <dgm:prSet presAssocID="{FF81EAAA-DA42-4357-9FD6-A98D07F34483}" presName="circle" presStyleCnt="0"/>
      <dgm:spPr/>
    </dgm:pt>
    <dgm:pt modelId="{8FCC604F-EA5A-439D-B9CB-0E60385A4F28}" type="pres">
      <dgm:prSet presAssocID="{FF81EAAA-DA42-4357-9FD6-A98D07F34483}" presName="quadrant1" presStyleLbl="node1" presStyleIdx="0" presStyleCnt="4">
        <dgm:presLayoutVars>
          <dgm:chMax val="1"/>
          <dgm:bulletEnabled val="1"/>
        </dgm:presLayoutVars>
      </dgm:prSet>
      <dgm:spPr/>
      <dgm:t>
        <a:bodyPr/>
        <a:lstStyle/>
        <a:p>
          <a:endParaRPr lang="en-GB"/>
        </a:p>
      </dgm:t>
    </dgm:pt>
    <dgm:pt modelId="{CFB54F79-7659-42F1-9581-F3A39525F169}" type="pres">
      <dgm:prSet presAssocID="{FF81EAAA-DA42-4357-9FD6-A98D07F34483}" presName="quadrant2" presStyleLbl="node1" presStyleIdx="1" presStyleCnt="4">
        <dgm:presLayoutVars>
          <dgm:chMax val="1"/>
          <dgm:bulletEnabled val="1"/>
        </dgm:presLayoutVars>
      </dgm:prSet>
      <dgm:spPr/>
      <dgm:t>
        <a:bodyPr/>
        <a:lstStyle/>
        <a:p>
          <a:endParaRPr lang="en-GB"/>
        </a:p>
      </dgm:t>
    </dgm:pt>
    <dgm:pt modelId="{6F7DA0A0-96E1-4D54-AD37-CFBEFEF54E9C}" type="pres">
      <dgm:prSet presAssocID="{FF81EAAA-DA42-4357-9FD6-A98D07F34483}" presName="quadrant3" presStyleLbl="node1" presStyleIdx="2" presStyleCnt="4">
        <dgm:presLayoutVars>
          <dgm:chMax val="1"/>
          <dgm:bulletEnabled val="1"/>
        </dgm:presLayoutVars>
      </dgm:prSet>
      <dgm:spPr/>
      <dgm:t>
        <a:bodyPr/>
        <a:lstStyle/>
        <a:p>
          <a:endParaRPr lang="en-GB"/>
        </a:p>
      </dgm:t>
    </dgm:pt>
    <dgm:pt modelId="{35E73A70-32D2-46D4-87FF-F516A2232E49}" type="pres">
      <dgm:prSet presAssocID="{FF81EAAA-DA42-4357-9FD6-A98D07F34483}" presName="quadrant4" presStyleLbl="node1" presStyleIdx="3" presStyleCnt="4">
        <dgm:presLayoutVars>
          <dgm:chMax val="1"/>
          <dgm:bulletEnabled val="1"/>
        </dgm:presLayoutVars>
      </dgm:prSet>
      <dgm:spPr/>
      <dgm:t>
        <a:bodyPr/>
        <a:lstStyle/>
        <a:p>
          <a:endParaRPr lang="en-GB"/>
        </a:p>
      </dgm:t>
    </dgm:pt>
    <dgm:pt modelId="{316E4D44-5AEF-46EB-83E2-619C6CFD621A}" type="pres">
      <dgm:prSet presAssocID="{FF81EAAA-DA42-4357-9FD6-A98D07F34483}" presName="quadrantPlaceholder" presStyleCnt="0"/>
      <dgm:spPr/>
    </dgm:pt>
    <dgm:pt modelId="{313D8B55-EF08-4D89-A098-722B598089DA}" type="pres">
      <dgm:prSet presAssocID="{FF81EAAA-DA42-4357-9FD6-A98D07F34483}" presName="center1" presStyleLbl="fgShp" presStyleIdx="0" presStyleCnt="2"/>
      <dgm:spPr/>
    </dgm:pt>
    <dgm:pt modelId="{3BE470B0-B726-4A89-BC5C-8E678DD81D79}" type="pres">
      <dgm:prSet presAssocID="{FF81EAAA-DA42-4357-9FD6-A98D07F34483}" presName="center2" presStyleLbl="fgShp" presStyleIdx="1" presStyleCnt="2"/>
      <dgm:spPr/>
    </dgm:pt>
  </dgm:ptLst>
  <dgm:cxnLst>
    <dgm:cxn modelId="{40FC4C04-81C6-4E98-B40A-CFB4A98954A9}" type="presOf" srcId="{3A613185-A230-46C0-A52C-D8B65E950F19}" destId="{B63DADBD-5BE9-4226-9362-2D54F1BA37B9}" srcOrd="1" destOrd="0" presId="urn:microsoft.com/office/officeart/2005/8/layout/cycle4"/>
    <dgm:cxn modelId="{529E2B17-D9F1-491C-A120-D2D49D4B4FD6}" srcId="{A0CEE98F-27B5-4F33-A8A0-5DFB85227133}" destId="{7249112C-FC9A-4E13-819F-0A02A0E07062}" srcOrd="0" destOrd="0" parTransId="{C2E3D9A3-1C97-4D33-B9C4-3FAC0692CF72}" sibTransId="{48EB093E-5A01-42DB-A216-A87975771F2B}"/>
    <dgm:cxn modelId="{2967C307-6A15-4B15-A67F-40653C1FDDB3}" srcId="{FF81EAAA-DA42-4357-9FD6-A98D07F34483}" destId="{6F2751C2-B90A-49CC-B2C3-12C3E0764BCE}" srcOrd="0" destOrd="0" parTransId="{966B916F-FCFA-4638-A6CE-9BD4D106858D}" sibTransId="{37886E7C-1A36-4D9C-ACC3-14A95A645999}"/>
    <dgm:cxn modelId="{C0ED9897-1967-41A8-83DD-92EF20589C3D}" type="presOf" srcId="{4A7E5C4E-3169-4739-A9E4-99EE9BE9E268}" destId="{1D927167-5641-4226-B9D6-8C2AD070D160}" srcOrd="0" destOrd="1" presId="urn:microsoft.com/office/officeart/2005/8/layout/cycle4"/>
    <dgm:cxn modelId="{6071FF1D-3A04-410C-BA29-4A519A989784}" type="presOf" srcId="{7ABC1A38-2698-4207-8DFD-2298C77819E5}" destId="{B63DADBD-5BE9-4226-9362-2D54F1BA37B9}" srcOrd="1" destOrd="1" presId="urn:microsoft.com/office/officeart/2005/8/layout/cycle4"/>
    <dgm:cxn modelId="{A4052830-96BE-4040-8BF4-59F11145F9F2}" type="presOf" srcId="{7ABC1A38-2698-4207-8DFD-2298C77819E5}" destId="{FD746E74-480B-499E-87D4-C75F55210644}" srcOrd="0" destOrd="1" presId="urn:microsoft.com/office/officeart/2005/8/layout/cycle4"/>
    <dgm:cxn modelId="{2767F070-FC21-4E1E-94DF-2B523E70F2D1}" srcId="{FF81EAAA-DA42-4357-9FD6-A98D07F34483}" destId="{9D66274F-9E28-49B6-821C-BD4F0F5BA6AD}" srcOrd="1" destOrd="0" parTransId="{6B20FC73-012E-4A38-A402-92CDEB1962C3}" sibTransId="{F9077A6A-D164-4513-9991-56DA379C4F13}"/>
    <dgm:cxn modelId="{F00B88E8-8039-46AC-9752-412072D14237}" type="presOf" srcId="{6F2751C2-B90A-49CC-B2C3-12C3E0764BCE}" destId="{8FCC604F-EA5A-439D-B9CB-0E60385A4F28}" srcOrd="0" destOrd="0" presId="urn:microsoft.com/office/officeart/2005/8/layout/cycle4"/>
    <dgm:cxn modelId="{7B09381E-7DE8-467E-A9E2-4F625966E93E}" type="presOf" srcId="{C5A0B466-3B92-4999-B3A1-24684FD60754}" destId="{B436D81E-3875-4FFA-9706-DCE3C65061AF}" srcOrd="1" destOrd="0" presId="urn:microsoft.com/office/officeart/2005/8/layout/cycle4"/>
    <dgm:cxn modelId="{F36F0547-A01D-4C44-A8A7-CEF438D1AB16}" srcId="{B36BDFB1-210A-4A16-86EA-659CF74547D3}" destId="{7ABC1A38-2698-4207-8DFD-2298C77819E5}" srcOrd="1" destOrd="0" parTransId="{74270B70-17DF-4C1B-9B63-35AB00EFDFB3}" sibTransId="{48989689-532B-4504-AE42-8634444EDD5E}"/>
    <dgm:cxn modelId="{3CD4D514-87B6-437E-A77B-A4EF9A31359D}" type="presOf" srcId="{3A613185-A230-46C0-A52C-D8B65E950F19}" destId="{FD746E74-480B-499E-87D4-C75F55210644}" srcOrd="0" destOrd="0" presId="urn:microsoft.com/office/officeart/2005/8/layout/cycle4"/>
    <dgm:cxn modelId="{8408939A-9F25-4D13-B380-98D0113B4A19}" srcId="{B36BDFB1-210A-4A16-86EA-659CF74547D3}" destId="{3A613185-A230-46C0-A52C-D8B65E950F19}" srcOrd="0" destOrd="0" parTransId="{EA8C078A-207D-4CB3-9BC8-16E2ACC9F573}" sibTransId="{9A7E1B44-CDFC-4AAC-9462-CCF71D83014B}"/>
    <dgm:cxn modelId="{AAF66810-ADE3-4C03-A8DD-0291B9CCC6D7}" type="presOf" srcId="{75261CC6-63F4-4669-A8F3-3BE049151AF7}" destId="{001CF56F-2417-44DC-9AC1-404A7A78F47A}" srcOrd="1" destOrd="1" presId="urn:microsoft.com/office/officeart/2005/8/layout/cycle4"/>
    <dgm:cxn modelId="{37CCF147-10A6-4DE7-BCB7-72EDA3EA0FE4}" type="presOf" srcId="{4A7E5C4E-3169-4739-A9E4-99EE9BE9E268}" destId="{B436D81E-3875-4FFA-9706-DCE3C65061AF}" srcOrd="1" destOrd="1" presId="urn:microsoft.com/office/officeart/2005/8/layout/cycle4"/>
    <dgm:cxn modelId="{1925A7AB-F6A8-4BB2-AF65-929180A6B0A6}" srcId="{6F2751C2-B90A-49CC-B2C3-12C3E0764BCE}" destId="{75261CC6-63F4-4669-A8F3-3BE049151AF7}" srcOrd="1" destOrd="0" parTransId="{2B71C74F-1CD4-4D89-BE9A-C3562FFF2EA4}" sibTransId="{987356C7-B861-4E2E-BF76-89C2577A308C}"/>
    <dgm:cxn modelId="{7218F003-1961-40C2-907F-CAB788473B2A}" srcId="{9D66274F-9E28-49B6-821C-BD4F0F5BA6AD}" destId="{C5A0B466-3B92-4999-B3A1-24684FD60754}" srcOrd="0" destOrd="0" parTransId="{03930215-411B-4A28-9CA5-0627D07FE9A5}" sibTransId="{A6BDA25D-B2CE-4188-AC29-2ECDD13164B1}"/>
    <dgm:cxn modelId="{8F71AB64-E250-4CC1-BA3C-5288CDE47D46}" type="presOf" srcId="{7249112C-FC9A-4E13-819F-0A02A0E07062}" destId="{68302146-318A-4D9A-BD39-F650EB3BA753}" srcOrd="1" destOrd="0" presId="urn:microsoft.com/office/officeart/2005/8/layout/cycle4"/>
    <dgm:cxn modelId="{BF3D506F-0CD2-4DEA-BE2A-315701997E96}" type="presOf" srcId="{9D66274F-9E28-49B6-821C-BD4F0F5BA6AD}" destId="{CFB54F79-7659-42F1-9581-F3A39525F169}" srcOrd="0" destOrd="0" presId="urn:microsoft.com/office/officeart/2005/8/layout/cycle4"/>
    <dgm:cxn modelId="{2B531C49-45F2-4B44-A6E2-771AC8391B0A}" srcId="{FF81EAAA-DA42-4357-9FD6-A98D07F34483}" destId="{A0CEE98F-27B5-4F33-A8A0-5DFB85227133}" srcOrd="2" destOrd="0" parTransId="{98A6394E-66AD-49B5-89EC-2D3914A85F9A}" sibTransId="{6BE3334B-BAA3-432A-B9FD-A15A8F0101E4}"/>
    <dgm:cxn modelId="{3E138269-1C1D-491E-9232-5A16F5023253}" srcId="{9D66274F-9E28-49B6-821C-BD4F0F5BA6AD}" destId="{4A7E5C4E-3169-4739-A9E4-99EE9BE9E268}" srcOrd="1" destOrd="0" parTransId="{CD65A62F-5B56-4EA2-84EF-800510FC7E31}" sibTransId="{66DB9F9D-3116-4CB6-A9A7-DA821EB0F570}"/>
    <dgm:cxn modelId="{C03BB6DD-3F80-4D43-B81B-C53FF0678724}" type="presOf" srcId="{704D5410-47F3-44C6-9C76-8D2A7AF759FD}" destId="{278C3E9C-1C4E-4858-ADAD-A9103F5A71BA}" srcOrd="0" destOrd="1" presId="urn:microsoft.com/office/officeart/2005/8/layout/cycle4"/>
    <dgm:cxn modelId="{169F0094-5CF7-45CE-96BC-716CBE36C1AE}" type="presOf" srcId="{C78DEA61-BC47-4C61-AE35-91D2159CD771}" destId="{97B795BC-3778-42D8-988B-70018EBAAB5A}" srcOrd="0" destOrd="0" presId="urn:microsoft.com/office/officeart/2005/8/layout/cycle4"/>
    <dgm:cxn modelId="{5CBFDF6A-05C7-41B8-B60E-A59152BB994A}" type="presOf" srcId="{B36BDFB1-210A-4A16-86EA-659CF74547D3}" destId="{35E73A70-32D2-46D4-87FF-F516A2232E49}" srcOrd="0" destOrd="0" presId="urn:microsoft.com/office/officeart/2005/8/layout/cycle4"/>
    <dgm:cxn modelId="{3A06A0A0-FB95-4CE3-9C4F-09C2BC376E22}" srcId="{A0CEE98F-27B5-4F33-A8A0-5DFB85227133}" destId="{704D5410-47F3-44C6-9C76-8D2A7AF759FD}" srcOrd="1" destOrd="0" parTransId="{BC44539A-B1E1-4DCB-A780-0F34884D98DB}" sibTransId="{CB49AA96-786E-4345-979B-5FF5EC5F76D3}"/>
    <dgm:cxn modelId="{52F879DA-1098-4CAF-8D99-C10CBF3EF5F6}" type="presOf" srcId="{C5A0B466-3B92-4999-B3A1-24684FD60754}" destId="{1D927167-5641-4226-B9D6-8C2AD070D160}" srcOrd="0" destOrd="0" presId="urn:microsoft.com/office/officeart/2005/8/layout/cycle4"/>
    <dgm:cxn modelId="{B32B4DDF-729F-4A04-961C-9BFA1A071C1B}" srcId="{FF81EAAA-DA42-4357-9FD6-A98D07F34483}" destId="{B36BDFB1-210A-4A16-86EA-659CF74547D3}" srcOrd="3" destOrd="0" parTransId="{73AA2610-F956-421B-91B9-73648FA00A6A}" sibTransId="{AE29BE24-02D0-4E85-8E14-34009596D4A8}"/>
    <dgm:cxn modelId="{403FDDD8-668D-4723-8E39-0781234A4CFE}" type="presOf" srcId="{FF81EAAA-DA42-4357-9FD6-A98D07F34483}" destId="{77A0790F-32E6-4CE3-B8EE-82A496D8A8A1}" srcOrd="0" destOrd="0" presId="urn:microsoft.com/office/officeart/2005/8/layout/cycle4"/>
    <dgm:cxn modelId="{991BBC41-0E19-4327-B676-2CF43EC9511A}" type="presOf" srcId="{7249112C-FC9A-4E13-819F-0A02A0E07062}" destId="{278C3E9C-1C4E-4858-ADAD-A9103F5A71BA}" srcOrd="0" destOrd="0" presId="urn:microsoft.com/office/officeart/2005/8/layout/cycle4"/>
    <dgm:cxn modelId="{9E281DFE-0310-459A-85F5-6164FD4ED3E2}" type="presOf" srcId="{704D5410-47F3-44C6-9C76-8D2A7AF759FD}" destId="{68302146-318A-4D9A-BD39-F650EB3BA753}" srcOrd="1" destOrd="1" presId="urn:microsoft.com/office/officeart/2005/8/layout/cycle4"/>
    <dgm:cxn modelId="{F61BA15D-2341-4C59-ACEE-9493D13025FF}" type="presOf" srcId="{C78DEA61-BC47-4C61-AE35-91D2159CD771}" destId="{001CF56F-2417-44DC-9AC1-404A7A78F47A}" srcOrd="1" destOrd="0" presId="urn:microsoft.com/office/officeart/2005/8/layout/cycle4"/>
    <dgm:cxn modelId="{9D37B7B3-5EFD-429B-A2C8-496CE94993B1}" type="presOf" srcId="{75261CC6-63F4-4669-A8F3-3BE049151AF7}" destId="{97B795BC-3778-42D8-988B-70018EBAAB5A}" srcOrd="0" destOrd="1" presId="urn:microsoft.com/office/officeart/2005/8/layout/cycle4"/>
    <dgm:cxn modelId="{CE3A7327-962F-4502-8CFE-2F7851095415}" type="presOf" srcId="{A0CEE98F-27B5-4F33-A8A0-5DFB85227133}" destId="{6F7DA0A0-96E1-4D54-AD37-CFBEFEF54E9C}" srcOrd="0" destOrd="0" presId="urn:microsoft.com/office/officeart/2005/8/layout/cycle4"/>
    <dgm:cxn modelId="{2A7875C0-7774-46D0-9219-2FAC93E23EAF}" srcId="{6F2751C2-B90A-49CC-B2C3-12C3E0764BCE}" destId="{C78DEA61-BC47-4C61-AE35-91D2159CD771}" srcOrd="0" destOrd="0" parTransId="{79CBC8C3-8D8D-42FA-8FAE-744D77C15873}" sibTransId="{7D622347-08C2-46BF-A99A-7E82701CC15A}"/>
    <dgm:cxn modelId="{557090E4-EA48-4D3B-BF0E-360ACCE0E4D8}" type="presParOf" srcId="{77A0790F-32E6-4CE3-B8EE-82A496D8A8A1}" destId="{91993970-69E1-4608-BC2E-3314148DE72B}" srcOrd="0" destOrd="0" presId="urn:microsoft.com/office/officeart/2005/8/layout/cycle4"/>
    <dgm:cxn modelId="{28363DC8-96E8-479C-87D4-3E35CAC5E8E5}" type="presParOf" srcId="{91993970-69E1-4608-BC2E-3314148DE72B}" destId="{515A87FC-34E6-49BF-BE31-281A4CC7C8AB}" srcOrd="0" destOrd="0" presId="urn:microsoft.com/office/officeart/2005/8/layout/cycle4"/>
    <dgm:cxn modelId="{756D3FE3-E7B4-47EC-9826-4BC30C8CE6D2}" type="presParOf" srcId="{515A87FC-34E6-49BF-BE31-281A4CC7C8AB}" destId="{97B795BC-3778-42D8-988B-70018EBAAB5A}" srcOrd="0" destOrd="0" presId="urn:microsoft.com/office/officeart/2005/8/layout/cycle4"/>
    <dgm:cxn modelId="{39C34566-BA26-4B41-940B-FA906EBC5CF3}" type="presParOf" srcId="{515A87FC-34E6-49BF-BE31-281A4CC7C8AB}" destId="{001CF56F-2417-44DC-9AC1-404A7A78F47A}" srcOrd="1" destOrd="0" presId="urn:microsoft.com/office/officeart/2005/8/layout/cycle4"/>
    <dgm:cxn modelId="{11656F60-2678-45AC-885B-D7DFA17A48FB}" type="presParOf" srcId="{91993970-69E1-4608-BC2E-3314148DE72B}" destId="{7B38D476-40FD-47CC-BF10-C278BED78368}" srcOrd="1" destOrd="0" presId="urn:microsoft.com/office/officeart/2005/8/layout/cycle4"/>
    <dgm:cxn modelId="{39BB7189-7B38-4296-AFD7-7D6931414070}" type="presParOf" srcId="{7B38D476-40FD-47CC-BF10-C278BED78368}" destId="{1D927167-5641-4226-B9D6-8C2AD070D160}" srcOrd="0" destOrd="0" presId="urn:microsoft.com/office/officeart/2005/8/layout/cycle4"/>
    <dgm:cxn modelId="{016EA7E3-1FFA-4967-9E2F-EF2C547C7389}" type="presParOf" srcId="{7B38D476-40FD-47CC-BF10-C278BED78368}" destId="{B436D81E-3875-4FFA-9706-DCE3C65061AF}" srcOrd="1" destOrd="0" presId="urn:microsoft.com/office/officeart/2005/8/layout/cycle4"/>
    <dgm:cxn modelId="{010D33B7-6F3C-4CCF-B27B-A604784563B0}" type="presParOf" srcId="{91993970-69E1-4608-BC2E-3314148DE72B}" destId="{BCEC55B6-D847-4061-A577-43AB8117EB2D}" srcOrd="2" destOrd="0" presId="urn:microsoft.com/office/officeart/2005/8/layout/cycle4"/>
    <dgm:cxn modelId="{28928647-846F-42D6-BC11-287B836A8165}" type="presParOf" srcId="{BCEC55B6-D847-4061-A577-43AB8117EB2D}" destId="{278C3E9C-1C4E-4858-ADAD-A9103F5A71BA}" srcOrd="0" destOrd="0" presId="urn:microsoft.com/office/officeart/2005/8/layout/cycle4"/>
    <dgm:cxn modelId="{DC60DB01-1168-4ACC-B4A4-E25CD8721D06}" type="presParOf" srcId="{BCEC55B6-D847-4061-A577-43AB8117EB2D}" destId="{68302146-318A-4D9A-BD39-F650EB3BA753}" srcOrd="1" destOrd="0" presId="urn:microsoft.com/office/officeart/2005/8/layout/cycle4"/>
    <dgm:cxn modelId="{F0D8BAFB-1EC2-4634-8EEE-79D694BA9EC1}" type="presParOf" srcId="{91993970-69E1-4608-BC2E-3314148DE72B}" destId="{EAF1E3C2-5A4A-48F2-B439-77CB063B4E9F}" srcOrd="3" destOrd="0" presId="urn:microsoft.com/office/officeart/2005/8/layout/cycle4"/>
    <dgm:cxn modelId="{9C28B077-D6E8-4E2D-B86C-32F86860BE6A}" type="presParOf" srcId="{EAF1E3C2-5A4A-48F2-B439-77CB063B4E9F}" destId="{FD746E74-480B-499E-87D4-C75F55210644}" srcOrd="0" destOrd="0" presId="urn:microsoft.com/office/officeart/2005/8/layout/cycle4"/>
    <dgm:cxn modelId="{3137964B-ED6C-463B-BC6A-3EA85D58D456}" type="presParOf" srcId="{EAF1E3C2-5A4A-48F2-B439-77CB063B4E9F}" destId="{B63DADBD-5BE9-4226-9362-2D54F1BA37B9}" srcOrd="1" destOrd="0" presId="urn:microsoft.com/office/officeart/2005/8/layout/cycle4"/>
    <dgm:cxn modelId="{E5D1A9D5-C641-44C3-AA91-A702082D6225}" type="presParOf" srcId="{91993970-69E1-4608-BC2E-3314148DE72B}" destId="{905F1C5A-E34E-4A07-8D9D-8DC687A02CF0}" srcOrd="4" destOrd="0" presId="urn:microsoft.com/office/officeart/2005/8/layout/cycle4"/>
    <dgm:cxn modelId="{BF08881A-5E82-4FD9-BAEF-AF39D7A75692}" type="presParOf" srcId="{77A0790F-32E6-4CE3-B8EE-82A496D8A8A1}" destId="{81AFB4EA-8823-430E-A324-8B9BCC68CF5A}" srcOrd="1" destOrd="0" presId="urn:microsoft.com/office/officeart/2005/8/layout/cycle4"/>
    <dgm:cxn modelId="{6377A727-F0BD-4154-8AFF-171387711EB0}" type="presParOf" srcId="{81AFB4EA-8823-430E-A324-8B9BCC68CF5A}" destId="{8FCC604F-EA5A-439D-B9CB-0E60385A4F28}" srcOrd="0" destOrd="0" presId="urn:microsoft.com/office/officeart/2005/8/layout/cycle4"/>
    <dgm:cxn modelId="{8BC37957-069D-493C-965D-A8A7B3D56449}" type="presParOf" srcId="{81AFB4EA-8823-430E-A324-8B9BCC68CF5A}" destId="{CFB54F79-7659-42F1-9581-F3A39525F169}" srcOrd="1" destOrd="0" presId="urn:microsoft.com/office/officeart/2005/8/layout/cycle4"/>
    <dgm:cxn modelId="{07DFA05F-5B69-4447-B028-AF3E61D761C6}" type="presParOf" srcId="{81AFB4EA-8823-430E-A324-8B9BCC68CF5A}" destId="{6F7DA0A0-96E1-4D54-AD37-CFBEFEF54E9C}" srcOrd="2" destOrd="0" presId="urn:microsoft.com/office/officeart/2005/8/layout/cycle4"/>
    <dgm:cxn modelId="{02F364DF-E931-4AF2-84BF-B5B77D9E1DC7}" type="presParOf" srcId="{81AFB4EA-8823-430E-A324-8B9BCC68CF5A}" destId="{35E73A70-32D2-46D4-87FF-F516A2232E49}" srcOrd="3" destOrd="0" presId="urn:microsoft.com/office/officeart/2005/8/layout/cycle4"/>
    <dgm:cxn modelId="{45FCDDCF-2FAE-4A9C-8EFD-040D89479428}" type="presParOf" srcId="{81AFB4EA-8823-430E-A324-8B9BCC68CF5A}" destId="{316E4D44-5AEF-46EB-83E2-619C6CFD621A}" srcOrd="4" destOrd="0" presId="urn:microsoft.com/office/officeart/2005/8/layout/cycle4"/>
    <dgm:cxn modelId="{CA7D6120-75E8-4BB2-8FAE-DCF9EB7EC151}" type="presParOf" srcId="{77A0790F-32E6-4CE3-B8EE-82A496D8A8A1}" destId="{313D8B55-EF08-4D89-A098-722B598089DA}" srcOrd="2" destOrd="0" presId="urn:microsoft.com/office/officeart/2005/8/layout/cycle4"/>
    <dgm:cxn modelId="{DCFDFE69-86BC-47F6-8B3E-74750B0531EE}" type="presParOf" srcId="{77A0790F-32E6-4CE3-B8EE-82A496D8A8A1}" destId="{3BE470B0-B726-4A89-BC5C-8E678DD81D7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E2B295-136F-4819-90D2-A86B3398E3F4}"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n-AU"/>
        </a:p>
      </dgm:t>
    </dgm:pt>
    <dgm:pt modelId="{EAF41E0E-C736-4077-A46C-41F91CAB0891}">
      <dgm:prSet phldrT="[Text]"/>
      <dgm:spPr/>
      <dgm:t>
        <a:bodyPr/>
        <a:lstStyle/>
        <a:p>
          <a:r>
            <a:rPr lang="en-AU" dirty="0" smtClean="0"/>
            <a:t>HOW</a:t>
          </a:r>
          <a:endParaRPr lang="en-AU" dirty="0"/>
        </a:p>
      </dgm:t>
    </dgm:pt>
    <dgm:pt modelId="{5C1CABDC-BC86-4345-99C4-6DA3F4759951}" type="parTrans" cxnId="{CC1D8B95-BB5B-42DB-BA22-841DAF80AEF8}">
      <dgm:prSet/>
      <dgm:spPr/>
      <dgm:t>
        <a:bodyPr/>
        <a:lstStyle/>
        <a:p>
          <a:endParaRPr lang="en-AU"/>
        </a:p>
      </dgm:t>
    </dgm:pt>
    <dgm:pt modelId="{C0E9E448-2DC9-4FDC-AAD2-6844F105757C}" type="sibTrans" cxnId="{CC1D8B95-BB5B-42DB-BA22-841DAF80AEF8}">
      <dgm:prSet/>
      <dgm:spPr/>
      <dgm:t>
        <a:bodyPr/>
        <a:lstStyle/>
        <a:p>
          <a:endParaRPr lang="en-AU"/>
        </a:p>
      </dgm:t>
    </dgm:pt>
    <dgm:pt modelId="{D03A6894-7257-4360-9617-305C3774E699}">
      <dgm:prSet phldrT="[Text]"/>
      <dgm:spPr/>
      <dgm:t>
        <a:bodyPr/>
        <a:lstStyle/>
        <a:p>
          <a:r>
            <a:rPr lang="en-AU" dirty="0" smtClean="0"/>
            <a:t>WHAT</a:t>
          </a:r>
          <a:endParaRPr lang="en-AU" dirty="0"/>
        </a:p>
      </dgm:t>
    </dgm:pt>
    <dgm:pt modelId="{D951C920-4A9C-4A85-AB40-999B59A335CF}" type="parTrans" cxnId="{46FA0CC8-E3F1-4819-B408-660A72E25654}">
      <dgm:prSet/>
      <dgm:spPr/>
      <dgm:t>
        <a:bodyPr/>
        <a:lstStyle/>
        <a:p>
          <a:endParaRPr lang="en-AU"/>
        </a:p>
      </dgm:t>
    </dgm:pt>
    <dgm:pt modelId="{6DC9BDF6-3C44-465D-8B2C-3813DADB938B}" type="sibTrans" cxnId="{46FA0CC8-E3F1-4819-B408-660A72E25654}">
      <dgm:prSet/>
      <dgm:spPr/>
      <dgm:t>
        <a:bodyPr/>
        <a:lstStyle/>
        <a:p>
          <a:endParaRPr lang="en-AU"/>
        </a:p>
      </dgm:t>
    </dgm:pt>
    <dgm:pt modelId="{0DA0E10C-175A-4D25-9471-6F3A3C30C310}">
      <dgm:prSet phldrT="[Text]" custT="1"/>
      <dgm:spPr/>
      <dgm:t>
        <a:bodyPr/>
        <a:lstStyle/>
        <a:p>
          <a:r>
            <a:rPr lang="en-AU" sz="1200" dirty="0" smtClean="0"/>
            <a:t>Lifetime Management Policies define what should be a record</a:t>
          </a:r>
          <a:endParaRPr lang="en-AU" sz="1200" dirty="0"/>
        </a:p>
      </dgm:t>
    </dgm:pt>
    <dgm:pt modelId="{4479F8D3-B038-4E7E-B1DD-0A7E25FA3DC9}" type="parTrans" cxnId="{E3153556-CA5B-472F-A9B2-2406C7026C0F}">
      <dgm:prSet/>
      <dgm:spPr/>
      <dgm:t>
        <a:bodyPr/>
        <a:lstStyle/>
        <a:p>
          <a:endParaRPr lang="en-AU"/>
        </a:p>
      </dgm:t>
    </dgm:pt>
    <dgm:pt modelId="{75C5C38A-3984-4E2B-8271-808897B20576}" type="sibTrans" cxnId="{E3153556-CA5B-472F-A9B2-2406C7026C0F}">
      <dgm:prSet/>
      <dgm:spPr/>
      <dgm:t>
        <a:bodyPr/>
        <a:lstStyle/>
        <a:p>
          <a:endParaRPr lang="en-AU"/>
        </a:p>
      </dgm:t>
    </dgm:pt>
    <dgm:pt modelId="{8E4220C9-D907-4F68-87A9-59156CFC0EFE}">
      <dgm:prSet phldrT="[Text]"/>
      <dgm:spPr/>
      <dgm:t>
        <a:bodyPr/>
        <a:lstStyle/>
        <a:p>
          <a:r>
            <a:rPr lang="en-AU" dirty="0" smtClean="0"/>
            <a:t>WHEN</a:t>
          </a:r>
          <a:endParaRPr lang="en-AU" dirty="0"/>
        </a:p>
      </dgm:t>
    </dgm:pt>
    <dgm:pt modelId="{E433FABD-6A93-42B1-8086-40D50FAED9F0}" type="parTrans" cxnId="{7B972391-E55C-4C0E-B6E4-521B4740080E}">
      <dgm:prSet/>
      <dgm:spPr/>
      <dgm:t>
        <a:bodyPr/>
        <a:lstStyle/>
        <a:p>
          <a:endParaRPr lang="en-AU"/>
        </a:p>
      </dgm:t>
    </dgm:pt>
    <dgm:pt modelId="{2C9A1E95-8ADE-4280-827E-D8837405BC62}" type="sibTrans" cxnId="{7B972391-E55C-4C0E-B6E4-521B4740080E}">
      <dgm:prSet/>
      <dgm:spPr/>
      <dgm:t>
        <a:bodyPr/>
        <a:lstStyle/>
        <a:p>
          <a:endParaRPr lang="en-AU"/>
        </a:p>
      </dgm:t>
    </dgm:pt>
    <dgm:pt modelId="{18F0A2AA-A5AE-4346-BB39-CD9EE2613E01}">
      <dgm:prSet phldrT="[Text]" custT="1"/>
      <dgm:spPr/>
      <dgm:t>
        <a:bodyPr/>
        <a:lstStyle/>
        <a:p>
          <a:r>
            <a:rPr lang="en-AU" sz="1200" dirty="0" smtClean="0"/>
            <a:t>Lifetime Management Policies define when content should become a record</a:t>
          </a:r>
          <a:endParaRPr lang="en-AU" sz="1200" dirty="0"/>
        </a:p>
      </dgm:t>
    </dgm:pt>
    <dgm:pt modelId="{1856F212-5223-4E7D-8538-57A7A2CFFA42}" type="parTrans" cxnId="{FCA8DA08-E08B-4132-BEA3-69D159CF22A6}">
      <dgm:prSet/>
      <dgm:spPr/>
      <dgm:t>
        <a:bodyPr/>
        <a:lstStyle/>
        <a:p>
          <a:endParaRPr lang="en-AU"/>
        </a:p>
      </dgm:t>
    </dgm:pt>
    <dgm:pt modelId="{0A4D4536-6B1D-4117-8BF1-DA0BA518EF57}" type="sibTrans" cxnId="{FCA8DA08-E08B-4132-BEA3-69D159CF22A6}">
      <dgm:prSet/>
      <dgm:spPr/>
      <dgm:t>
        <a:bodyPr/>
        <a:lstStyle/>
        <a:p>
          <a:endParaRPr lang="en-AU"/>
        </a:p>
      </dgm:t>
    </dgm:pt>
    <dgm:pt modelId="{5E205DFC-2F07-4C8F-B9C9-9FAD3714EF05}">
      <dgm:prSet phldrT="[Text]" custT="1"/>
      <dgm:spPr/>
      <dgm:t>
        <a:bodyPr/>
        <a:lstStyle/>
        <a:p>
          <a:r>
            <a:rPr lang="en-AU" sz="1200" dirty="0" smtClean="0"/>
            <a:t>True in-place management</a:t>
          </a:r>
          <a:endParaRPr lang="en-AU" sz="1200" dirty="0"/>
        </a:p>
      </dgm:t>
    </dgm:pt>
    <dgm:pt modelId="{402FC817-42E0-4200-99D4-EF00151BDA54}" type="parTrans" cxnId="{7002FD31-543C-4EDF-A52B-C514470F2B16}">
      <dgm:prSet/>
      <dgm:spPr/>
      <dgm:t>
        <a:bodyPr/>
        <a:lstStyle/>
        <a:p>
          <a:endParaRPr lang="en-AU"/>
        </a:p>
      </dgm:t>
    </dgm:pt>
    <dgm:pt modelId="{FA41DC77-55AC-4ACE-BD63-1E46F7F5706D}" type="sibTrans" cxnId="{7002FD31-543C-4EDF-A52B-C514470F2B16}">
      <dgm:prSet/>
      <dgm:spPr/>
      <dgm:t>
        <a:bodyPr/>
        <a:lstStyle/>
        <a:p>
          <a:endParaRPr lang="en-AU"/>
        </a:p>
      </dgm:t>
    </dgm:pt>
    <dgm:pt modelId="{6743C1C1-4EA7-4154-A491-AB2DE063B0D1}">
      <dgm:prSet phldrT="[Text]" custT="1"/>
      <dgm:spPr/>
      <dgm:t>
        <a:bodyPr/>
        <a:lstStyle/>
        <a:p>
          <a:r>
            <a:rPr lang="en-AU" sz="1200" dirty="0" smtClean="0"/>
            <a:t>Users unaware that content is managed</a:t>
          </a:r>
          <a:endParaRPr lang="en-AU" sz="1200" dirty="0"/>
        </a:p>
      </dgm:t>
    </dgm:pt>
    <dgm:pt modelId="{7FC4BF70-8F33-422F-BBF0-CAB39A9685CB}" type="parTrans" cxnId="{608D009D-4BBA-4E50-94CA-46102D07BFC0}">
      <dgm:prSet/>
      <dgm:spPr/>
      <dgm:t>
        <a:bodyPr/>
        <a:lstStyle/>
        <a:p>
          <a:endParaRPr lang="en-AU"/>
        </a:p>
      </dgm:t>
    </dgm:pt>
    <dgm:pt modelId="{D935998E-F62C-4570-82D9-50CEEBC45C03}" type="sibTrans" cxnId="{608D009D-4BBA-4E50-94CA-46102D07BFC0}">
      <dgm:prSet/>
      <dgm:spPr/>
      <dgm:t>
        <a:bodyPr/>
        <a:lstStyle/>
        <a:p>
          <a:endParaRPr lang="en-AU"/>
        </a:p>
      </dgm:t>
    </dgm:pt>
    <dgm:pt modelId="{09DAB031-F311-4685-8470-44C875F8C835}">
      <dgm:prSet phldrT="[Text]" custT="1"/>
      <dgm:spPr/>
      <dgm:t>
        <a:bodyPr/>
        <a:lstStyle/>
        <a:p>
          <a:r>
            <a:rPr lang="en-AU" sz="1200" dirty="0" smtClean="0"/>
            <a:t>Manage all SharePoint content not just documents</a:t>
          </a:r>
          <a:endParaRPr lang="en-AU" sz="1200" dirty="0"/>
        </a:p>
      </dgm:t>
    </dgm:pt>
    <dgm:pt modelId="{A552DD0A-D8D4-45CA-B4F1-6219E4B58EBF}" type="parTrans" cxnId="{1828EB20-EB30-4D30-B8B7-9158D0435935}">
      <dgm:prSet/>
      <dgm:spPr/>
      <dgm:t>
        <a:bodyPr/>
        <a:lstStyle/>
        <a:p>
          <a:endParaRPr lang="en-AU"/>
        </a:p>
      </dgm:t>
    </dgm:pt>
    <dgm:pt modelId="{94FEDC1A-E0FE-4C6C-80FC-EA6B7E81C20F}" type="sibTrans" cxnId="{1828EB20-EB30-4D30-B8B7-9158D0435935}">
      <dgm:prSet/>
      <dgm:spPr/>
      <dgm:t>
        <a:bodyPr/>
        <a:lstStyle/>
        <a:p>
          <a:endParaRPr lang="en-AU"/>
        </a:p>
      </dgm:t>
    </dgm:pt>
    <dgm:pt modelId="{25F91C59-5DFC-486F-B7ED-5E0F9A589669}">
      <dgm:prSet phldrT="[Text]" custT="1"/>
      <dgm:spPr/>
      <dgm:t>
        <a:bodyPr/>
        <a:lstStyle/>
        <a:p>
          <a:r>
            <a:rPr lang="en-AU" sz="1200" dirty="0" smtClean="0"/>
            <a:t>Captures metadata and documents</a:t>
          </a:r>
          <a:endParaRPr lang="en-AU" sz="1200" dirty="0"/>
        </a:p>
      </dgm:t>
    </dgm:pt>
    <dgm:pt modelId="{63B1B087-F02B-4736-8A8B-7E169CABA050}" type="parTrans" cxnId="{0F5E8BEE-CE3E-4AF3-A137-237160509EF1}">
      <dgm:prSet/>
      <dgm:spPr/>
      <dgm:t>
        <a:bodyPr/>
        <a:lstStyle/>
        <a:p>
          <a:endParaRPr lang="en-AU"/>
        </a:p>
      </dgm:t>
    </dgm:pt>
    <dgm:pt modelId="{B516CE20-5C68-4AE0-A9EB-F8537D2D2B21}" type="sibTrans" cxnId="{0F5E8BEE-CE3E-4AF3-A137-237160509EF1}">
      <dgm:prSet/>
      <dgm:spPr/>
      <dgm:t>
        <a:bodyPr/>
        <a:lstStyle/>
        <a:p>
          <a:endParaRPr lang="en-AU"/>
        </a:p>
      </dgm:t>
    </dgm:pt>
    <dgm:pt modelId="{71E55C40-0458-4B52-8BAC-ECEA5CD72AFD}">
      <dgm:prSet phldrT="[Text]" custT="1"/>
      <dgm:spPr/>
      <dgm:t>
        <a:bodyPr/>
        <a:lstStyle/>
        <a:p>
          <a:r>
            <a:rPr lang="en-AU" sz="1200" dirty="0" smtClean="0"/>
            <a:t>Users can manually decide what is a record</a:t>
          </a:r>
          <a:endParaRPr lang="en-AU" sz="1200" dirty="0"/>
        </a:p>
      </dgm:t>
    </dgm:pt>
    <dgm:pt modelId="{C9CFE12D-BA4C-410C-BE19-AE6502FD482F}" type="parTrans" cxnId="{515C52E0-21D9-4FD7-816C-FF7BBDEE7E98}">
      <dgm:prSet/>
      <dgm:spPr/>
      <dgm:t>
        <a:bodyPr/>
        <a:lstStyle/>
        <a:p>
          <a:endParaRPr lang="en-AU"/>
        </a:p>
      </dgm:t>
    </dgm:pt>
    <dgm:pt modelId="{143C6138-4D62-4365-AE48-9D30B02F8381}" type="sibTrans" cxnId="{515C52E0-21D9-4FD7-816C-FF7BBDEE7E98}">
      <dgm:prSet/>
      <dgm:spPr/>
      <dgm:t>
        <a:bodyPr/>
        <a:lstStyle/>
        <a:p>
          <a:endParaRPr lang="en-AU"/>
        </a:p>
      </dgm:t>
    </dgm:pt>
    <dgm:pt modelId="{75F42FB7-CCF3-490D-8F24-4DC8A92E5062}">
      <dgm:prSet phldrT="[Text]" custT="1"/>
      <dgm:spPr/>
      <dgm:t>
        <a:bodyPr/>
        <a:lstStyle/>
        <a:p>
          <a:r>
            <a:rPr lang="en-AU" sz="1200" dirty="0" smtClean="0"/>
            <a:t>Lifetime Management Policies define when content should be removed from SharePoint </a:t>
          </a:r>
          <a:endParaRPr lang="en-AU" sz="1200" dirty="0"/>
        </a:p>
      </dgm:t>
    </dgm:pt>
    <dgm:pt modelId="{05C6596B-B9A5-4237-B37B-DF4CC0BF5BA8}" type="parTrans" cxnId="{0F57383A-A380-4D8F-A4F2-894B34D08AFB}">
      <dgm:prSet/>
      <dgm:spPr/>
      <dgm:t>
        <a:bodyPr/>
        <a:lstStyle/>
        <a:p>
          <a:endParaRPr lang="en-AU"/>
        </a:p>
      </dgm:t>
    </dgm:pt>
    <dgm:pt modelId="{7CDA664E-66AD-4844-B636-EB4AD491E12D}" type="sibTrans" cxnId="{0F57383A-A380-4D8F-A4F2-894B34D08AFB}">
      <dgm:prSet/>
      <dgm:spPr/>
      <dgm:t>
        <a:bodyPr/>
        <a:lstStyle/>
        <a:p>
          <a:endParaRPr lang="en-AU"/>
        </a:p>
      </dgm:t>
    </dgm:pt>
    <dgm:pt modelId="{D1FEC45B-2230-4029-B5DE-0A5B9D65DA8B}" type="pres">
      <dgm:prSet presAssocID="{27E2B295-136F-4819-90D2-A86B3398E3F4}" presName="Name0" presStyleCnt="0">
        <dgm:presLayoutVars>
          <dgm:dir/>
          <dgm:animLvl val="lvl"/>
          <dgm:resizeHandles/>
        </dgm:presLayoutVars>
      </dgm:prSet>
      <dgm:spPr/>
      <dgm:t>
        <a:bodyPr/>
        <a:lstStyle/>
        <a:p>
          <a:endParaRPr lang="en-AU"/>
        </a:p>
      </dgm:t>
    </dgm:pt>
    <dgm:pt modelId="{248367C4-EF84-4CFF-A89D-0A34A9578C90}" type="pres">
      <dgm:prSet presAssocID="{EAF41E0E-C736-4077-A46C-41F91CAB0891}" presName="linNode" presStyleCnt="0"/>
      <dgm:spPr/>
    </dgm:pt>
    <dgm:pt modelId="{52A16A64-B333-44D4-80AC-F605164BE338}" type="pres">
      <dgm:prSet presAssocID="{EAF41E0E-C736-4077-A46C-41F91CAB0891}" presName="parentShp" presStyleLbl="node1" presStyleIdx="0" presStyleCnt="3" custScaleX="55040">
        <dgm:presLayoutVars>
          <dgm:bulletEnabled val="1"/>
        </dgm:presLayoutVars>
      </dgm:prSet>
      <dgm:spPr/>
      <dgm:t>
        <a:bodyPr/>
        <a:lstStyle/>
        <a:p>
          <a:endParaRPr lang="en-AU"/>
        </a:p>
      </dgm:t>
    </dgm:pt>
    <dgm:pt modelId="{FF9E5F93-CFA9-4A2D-BD97-805B61435074}" type="pres">
      <dgm:prSet presAssocID="{EAF41E0E-C736-4077-A46C-41F91CAB0891}" presName="childShp" presStyleLbl="bgAccFollowNode1" presStyleIdx="0" presStyleCnt="3" custScaleX="123457">
        <dgm:presLayoutVars>
          <dgm:bulletEnabled val="1"/>
        </dgm:presLayoutVars>
      </dgm:prSet>
      <dgm:spPr/>
      <dgm:t>
        <a:bodyPr/>
        <a:lstStyle/>
        <a:p>
          <a:endParaRPr lang="en-AU"/>
        </a:p>
      </dgm:t>
    </dgm:pt>
    <dgm:pt modelId="{86938A9F-5E28-46B1-88C0-156117E9E85C}" type="pres">
      <dgm:prSet presAssocID="{C0E9E448-2DC9-4FDC-AAD2-6844F105757C}" presName="spacing" presStyleCnt="0"/>
      <dgm:spPr/>
    </dgm:pt>
    <dgm:pt modelId="{09817801-5EBA-4A0B-8BD7-2C042919C9D1}" type="pres">
      <dgm:prSet presAssocID="{D03A6894-7257-4360-9617-305C3774E699}" presName="linNode" presStyleCnt="0"/>
      <dgm:spPr/>
    </dgm:pt>
    <dgm:pt modelId="{60EC79EE-BC46-4F76-8C97-A5AA8AEA1049}" type="pres">
      <dgm:prSet presAssocID="{D03A6894-7257-4360-9617-305C3774E699}" presName="parentShp" presStyleLbl="node1" presStyleIdx="1" presStyleCnt="3" custScaleX="55040">
        <dgm:presLayoutVars>
          <dgm:bulletEnabled val="1"/>
        </dgm:presLayoutVars>
      </dgm:prSet>
      <dgm:spPr/>
      <dgm:t>
        <a:bodyPr/>
        <a:lstStyle/>
        <a:p>
          <a:endParaRPr lang="en-AU"/>
        </a:p>
      </dgm:t>
    </dgm:pt>
    <dgm:pt modelId="{842C8D17-71CF-47A2-BD90-E17E14A91B84}" type="pres">
      <dgm:prSet presAssocID="{D03A6894-7257-4360-9617-305C3774E699}" presName="childShp" presStyleLbl="bgAccFollowNode1" presStyleIdx="1" presStyleCnt="3" custScaleX="123457">
        <dgm:presLayoutVars>
          <dgm:bulletEnabled val="1"/>
        </dgm:presLayoutVars>
      </dgm:prSet>
      <dgm:spPr/>
      <dgm:t>
        <a:bodyPr/>
        <a:lstStyle/>
        <a:p>
          <a:endParaRPr lang="en-AU"/>
        </a:p>
      </dgm:t>
    </dgm:pt>
    <dgm:pt modelId="{5DBE72B5-472C-40E4-8C44-7C30868ED931}" type="pres">
      <dgm:prSet presAssocID="{6DC9BDF6-3C44-465D-8B2C-3813DADB938B}" presName="spacing" presStyleCnt="0"/>
      <dgm:spPr/>
    </dgm:pt>
    <dgm:pt modelId="{BBD9B653-AF88-4A18-A17C-6A94DF483F79}" type="pres">
      <dgm:prSet presAssocID="{8E4220C9-D907-4F68-87A9-59156CFC0EFE}" presName="linNode" presStyleCnt="0"/>
      <dgm:spPr/>
    </dgm:pt>
    <dgm:pt modelId="{0881639A-BFC9-4565-95F6-D16D89F1A7F5}" type="pres">
      <dgm:prSet presAssocID="{8E4220C9-D907-4F68-87A9-59156CFC0EFE}" presName="parentShp" presStyleLbl="node1" presStyleIdx="2" presStyleCnt="3" custScaleX="55040">
        <dgm:presLayoutVars>
          <dgm:bulletEnabled val="1"/>
        </dgm:presLayoutVars>
      </dgm:prSet>
      <dgm:spPr/>
      <dgm:t>
        <a:bodyPr/>
        <a:lstStyle/>
        <a:p>
          <a:endParaRPr lang="en-AU"/>
        </a:p>
      </dgm:t>
    </dgm:pt>
    <dgm:pt modelId="{258EAFE1-D47E-419A-96E5-EDED60FFC9FE}" type="pres">
      <dgm:prSet presAssocID="{8E4220C9-D907-4F68-87A9-59156CFC0EFE}" presName="childShp" presStyleLbl="bgAccFollowNode1" presStyleIdx="2" presStyleCnt="3" custScaleX="123457">
        <dgm:presLayoutVars>
          <dgm:bulletEnabled val="1"/>
        </dgm:presLayoutVars>
      </dgm:prSet>
      <dgm:spPr/>
      <dgm:t>
        <a:bodyPr/>
        <a:lstStyle/>
        <a:p>
          <a:endParaRPr lang="en-AU"/>
        </a:p>
      </dgm:t>
    </dgm:pt>
  </dgm:ptLst>
  <dgm:cxnLst>
    <dgm:cxn modelId="{0F5E8BEE-CE3E-4AF3-A137-237160509EF1}" srcId="{EAF41E0E-C736-4077-A46C-41F91CAB0891}" destId="{25F91C59-5DFC-486F-B7ED-5E0F9A589669}" srcOrd="3" destOrd="0" parTransId="{63B1B087-F02B-4736-8A8B-7E169CABA050}" sibTransId="{B516CE20-5C68-4AE0-A9EB-F8537D2D2B21}"/>
    <dgm:cxn modelId="{0F57383A-A380-4D8F-A4F2-894B34D08AFB}" srcId="{8E4220C9-D907-4F68-87A9-59156CFC0EFE}" destId="{75F42FB7-CCF3-490D-8F24-4DC8A92E5062}" srcOrd="1" destOrd="0" parTransId="{05C6596B-B9A5-4237-B37B-DF4CC0BF5BA8}" sibTransId="{7CDA664E-66AD-4844-B636-EB4AD491E12D}"/>
    <dgm:cxn modelId="{1828EB20-EB30-4D30-B8B7-9158D0435935}" srcId="{EAF41E0E-C736-4077-A46C-41F91CAB0891}" destId="{09DAB031-F311-4685-8470-44C875F8C835}" srcOrd="2" destOrd="0" parTransId="{A552DD0A-D8D4-45CA-B4F1-6219E4B58EBF}" sibTransId="{94FEDC1A-E0FE-4C6C-80FC-EA6B7E81C20F}"/>
    <dgm:cxn modelId="{4F265660-C6BE-438B-83C3-FBF85E7987F7}" type="presOf" srcId="{27E2B295-136F-4819-90D2-A86B3398E3F4}" destId="{D1FEC45B-2230-4029-B5DE-0A5B9D65DA8B}" srcOrd="0" destOrd="0" presId="urn:microsoft.com/office/officeart/2005/8/layout/vList6"/>
    <dgm:cxn modelId="{2CEC2DEB-05C2-40D2-A9D3-9FC9960F52E8}" type="presOf" srcId="{8E4220C9-D907-4F68-87A9-59156CFC0EFE}" destId="{0881639A-BFC9-4565-95F6-D16D89F1A7F5}" srcOrd="0" destOrd="0" presId="urn:microsoft.com/office/officeart/2005/8/layout/vList6"/>
    <dgm:cxn modelId="{E3153556-CA5B-472F-A9B2-2406C7026C0F}" srcId="{D03A6894-7257-4360-9617-305C3774E699}" destId="{0DA0E10C-175A-4D25-9471-6F3A3C30C310}" srcOrd="0" destOrd="0" parTransId="{4479F8D3-B038-4E7E-B1DD-0A7E25FA3DC9}" sibTransId="{75C5C38A-3984-4E2B-8271-808897B20576}"/>
    <dgm:cxn modelId="{46FA0CC8-E3F1-4819-B408-660A72E25654}" srcId="{27E2B295-136F-4819-90D2-A86B3398E3F4}" destId="{D03A6894-7257-4360-9617-305C3774E699}" srcOrd="1" destOrd="0" parTransId="{D951C920-4A9C-4A85-AB40-999B59A335CF}" sibTransId="{6DC9BDF6-3C44-465D-8B2C-3813DADB938B}"/>
    <dgm:cxn modelId="{E9149BB4-8802-40AE-9A0C-816A60EE92C6}" type="presOf" srcId="{75F42FB7-CCF3-490D-8F24-4DC8A92E5062}" destId="{258EAFE1-D47E-419A-96E5-EDED60FFC9FE}" srcOrd="0" destOrd="1" presId="urn:microsoft.com/office/officeart/2005/8/layout/vList6"/>
    <dgm:cxn modelId="{F0E9AB69-84D4-4365-A1C4-10A8B3064B34}" type="presOf" srcId="{0DA0E10C-175A-4D25-9471-6F3A3C30C310}" destId="{842C8D17-71CF-47A2-BD90-E17E14A91B84}" srcOrd="0" destOrd="0" presId="urn:microsoft.com/office/officeart/2005/8/layout/vList6"/>
    <dgm:cxn modelId="{8E86248C-A265-4239-B15E-D7E1CCFD72D3}" type="presOf" srcId="{5E205DFC-2F07-4C8F-B9C9-9FAD3714EF05}" destId="{FF9E5F93-CFA9-4A2D-BD97-805B61435074}" srcOrd="0" destOrd="0" presId="urn:microsoft.com/office/officeart/2005/8/layout/vList6"/>
    <dgm:cxn modelId="{9A9CABCC-EEFA-4A6C-947D-9536AD190D82}" type="presOf" srcId="{D03A6894-7257-4360-9617-305C3774E699}" destId="{60EC79EE-BC46-4F76-8C97-A5AA8AEA1049}" srcOrd="0" destOrd="0" presId="urn:microsoft.com/office/officeart/2005/8/layout/vList6"/>
    <dgm:cxn modelId="{86E13257-06B6-40A8-A0FC-02D321D1B8CA}" type="presOf" srcId="{EAF41E0E-C736-4077-A46C-41F91CAB0891}" destId="{52A16A64-B333-44D4-80AC-F605164BE338}" srcOrd="0" destOrd="0" presId="urn:microsoft.com/office/officeart/2005/8/layout/vList6"/>
    <dgm:cxn modelId="{7002FD31-543C-4EDF-A52B-C514470F2B16}" srcId="{EAF41E0E-C736-4077-A46C-41F91CAB0891}" destId="{5E205DFC-2F07-4C8F-B9C9-9FAD3714EF05}" srcOrd="0" destOrd="0" parTransId="{402FC817-42E0-4200-99D4-EF00151BDA54}" sibTransId="{FA41DC77-55AC-4ACE-BD63-1E46F7F5706D}"/>
    <dgm:cxn modelId="{CC1D8B95-BB5B-42DB-BA22-841DAF80AEF8}" srcId="{27E2B295-136F-4819-90D2-A86B3398E3F4}" destId="{EAF41E0E-C736-4077-A46C-41F91CAB0891}" srcOrd="0" destOrd="0" parTransId="{5C1CABDC-BC86-4345-99C4-6DA3F4759951}" sibTransId="{C0E9E448-2DC9-4FDC-AAD2-6844F105757C}"/>
    <dgm:cxn modelId="{FDBA31FB-B9E6-47BF-BFB0-0F1E60C75124}" type="presOf" srcId="{6743C1C1-4EA7-4154-A491-AB2DE063B0D1}" destId="{FF9E5F93-CFA9-4A2D-BD97-805B61435074}" srcOrd="0" destOrd="1" presId="urn:microsoft.com/office/officeart/2005/8/layout/vList6"/>
    <dgm:cxn modelId="{FCA8DA08-E08B-4132-BEA3-69D159CF22A6}" srcId="{8E4220C9-D907-4F68-87A9-59156CFC0EFE}" destId="{18F0A2AA-A5AE-4346-BB39-CD9EE2613E01}" srcOrd="0" destOrd="0" parTransId="{1856F212-5223-4E7D-8538-57A7A2CFFA42}" sibTransId="{0A4D4536-6B1D-4117-8BF1-DA0BA518EF57}"/>
    <dgm:cxn modelId="{515C52E0-21D9-4FD7-816C-FF7BBDEE7E98}" srcId="{D03A6894-7257-4360-9617-305C3774E699}" destId="{71E55C40-0458-4B52-8BAC-ECEA5CD72AFD}" srcOrd="1" destOrd="0" parTransId="{C9CFE12D-BA4C-410C-BE19-AE6502FD482F}" sibTransId="{143C6138-4D62-4365-AE48-9D30B02F8381}"/>
    <dgm:cxn modelId="{608D009D-4BBA-4E50-94CA-46102D07BFC0}" srcId="{EAF41E0E-C736-4077-A46C-41F91CAB0891}" destId="{6743C1C1-4EA7-4154-A491-AB2DE063B0D1}" srcOrd="1" destOrd="0" parTransId="{7FC4BF70-8F33-422F-BBF0-CAB39A9685CB}" sibTransId="{D935998E-F62C-4570-82D9-50CEEBC45C03}"/>
    <dgm:cxn modelId="{7B972391-E55C-4C0E-B6E4-521B4740080E}" srcId="{27E2B295-136F-4819-90D2-A86B3398E3F4}" destId="{8E4220C9-D907-4F68-87A9-59156CFC0EFE}" srcOrd="2" destOrd="0" parTransId="{E433FABD-6A93-42B1-8086-40D50FAED9F0}" sibTransId="{2C9A1E95-8ADE-4280-827E-D8837405BC62}"/>
    <dgm:cxn modelId="{32B22E22-8A2B-4BEE-95D6-F9534F151AE3}" type="presOf" srcId="{09DAB031-F311-4685-8470-44C875F8C835}" destId="{FF9E5F93-CFA9-4A2D-BD97-805B61435074}" srcOrd="0" destOrd="2" presId="urn:microsoft.com/office/officeart/2005/8/layout/vList6"/>
    <dgm:cxn modelId="{FB5E1627-B7FD-435F-9B70-1052642E1B79}" type="presOf" srcId="{18F0A2AA-A5AE-4346-BB39-CD9EE2613E01}" destId="{258EAFE1-D47E-419A-96E5-EDED60FFC9FE}" srcOrd="0" destOrd="0" presId="urn:microsoft.com/office/officeart/2005/8/layout/vList6"/>
    <dgm:cxn modelId="{757262F4-36CF-4570-A726-F81B3D629F1F}" type="presOf" srcId="{25F91C59-5DFC-486F-B7ED-5E0F9A589669}" destId="{FF9E5F93-CFA9-4A2D-BD97-805B61435074}" srcOrd="0" destOrd="3" presId="urn:microsoft.com/office/officeart/2005/8/layout/vList6"/>
    <dgm:cxn modelId="{5309795F-C8EB-450F-97DB-861D5E7347B8}" type="presOf" srcId="{71E55C40-0458-4B52-8BAC-ECEA5CD72AFD}" destId="{842C8D17-71CF-47A2-BD90-E17E14A91B84}" srcOrd="0" destOrd="1" presId="urn:microsoft.com/office/officeart/2005/8/layout/vList6"/>
    <dgm:cxn modelId="{AECFE669-01C7-4977-8B27-1371F163DEF2}" type="presParOf" srcId="{D1FEC45B-2230-4029-B5DE-0A5B9D65DA8B}" destId="{248367C4-EF84-4CFF-A89D-0A34A9578C90}" srcOrd="0" destOrd="0" presId="urn:microsoft.com/office/officeart/2005/8/layout/vList6"/>
    <dgm:cxn modelId="{58CF2191-C5CD-48E1-B6BD-51279055506D}" type="presParOf" srcId="{248367C4-EF84-4CFF-A89D-0A34A9578C90}" destId="{52A16A64-B333-44D4-80AC-F605164BE338}" srcOrd="0" destOrd="0" presId="urn:microsoft.com/office/officeart/2005/8/layout/vList6"/>
    <dgm:cxn modelId="{6FC3AAF6-FDF7-4EC2-B2C5-984EFC2AEAFE}" type="presParOf" srcId="{248367C4-EF84-4CFF-A89D-0A34A9578C90}" destId="{FF9E5F93-CFA9-4A2D-BD97-805B61435074}" srcOrd="1" destOrd="0" presId="urn:microsoft.com/office/officeart/2005/8/layout/vList6"/>
    <dgm:cxn modelId="{20B82B74-706E-4040-9CC8-24174DBDD596}" type="presParOf" srcId="{D1FEC45B-2230-4029-B5DE-0A5B9D65DA8B}" destId="{86938A9F-5E28-46B1-88C0-156117E9E85C}" srcOrd="1" destOrd="0" presId="urn:microsoft.com/office/officeart/2005/8/layout/vList6"/>
    <dgm:cxn modelId="{901629B8-C6F9-46F3-A5EB-A4D2C5A08D5F}" type="presParOf" srcId="{D1FEC45B-2230-4029-B5DE-0A5B9D65DA8B}" destId="{09817801-5EBA-4A0B-8BD7-2C042919C9D1}" srcOrd="2" destOrd="0" presId="urn:microsoft.com/office/officeart/2005/8/layout/vList6"/>
    <dgm:cxn modelId="{82489E5C-28A6-4AC9-9243-E31505AB43DD}" type="presParOf" srcId="{09817801-5EBA-4A0B-8BD7-2C042919C9D1}" destId="{60EC79EE-BC46-4F76-8C97-A5AA8AEA1049}" srcOrd="0" destOrd="0" presId="urn:microsoft.com/office/officeart/2005/8/layout/vList6"/>
    <dgm:cxn modelId="{AA5B5E46-819E-47EC-AB8A-434BD434F03B}" type="presParOf" srcId="{09817801-5EBA-4A0B-8BD7-2C042919C9D1}" destId="{842C8D17-71CF-47A2-BD90-E17E14A91B84}" srcOrd="1" destOrd="0" presId="urn:microsoft.com/office/officeart/2005/8/layout/vList6"/>
    <dgm:cxn modelId="{B18263FD-60EF-4460-8C5D-F3B960580F4F}" type="presParOf" srcId="{D1FEC45B-2230-4029-B5DE-0A5B9D65DA8B}" destId="{5DBE72B5-472C-40E4-8C44-7C30868ED931}" srcOrd="3" destOrd="0" presId="urn:microsoft.com/office/officeart/2005/8/layout/vList6"/>
    <dgm:cxn modelId="{48CB0B3E-4C81-442E-AE77-7070DE034E11}" type="presParOf" srcId="{D1FEC45B-2230-4029-B5DE-0A5B9D65DA8B}" destId="{BBD9B653-AF88-4A18-A17C-6A94DF483F79}" srcOrd="4" destOrd="0" presId="urn:microsoft.com/office/officeart/2005/8/layout/vList6"/>
    <dgm:cxn modelId="{F424DEC4-B372-4082-B41C-C88712E016B5}" type="presParOf" srcId="{BBD9B653-AF88-4A18-A17C-6A94DF483F79}" destId="{0881639A-BFC9-4565-95F6-D16D89F1A7F5}" srcOrd="0" destOrd="0" presId="urn:microsoft.com/office/officeart/2005/8/layout/vList6"/>
    <dgm:cxn modelId="{F3D55D23-E30C-4DC5-9A19-22832A94A957}" type="presParOf" srcId="{BBD9B653-AF88-4A18-A17C-6A94DF483F79}" destId="{258EAFE1-D47E-419A-96E5-EDED60FFC9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5080FB-E122-4A45-86C3-2B9949CDB84B}" type="doc">
      <dgm:prSet loTypeId="urn:microsoft.com/office/officeart/2005/8/layout/equation1" loCatId="process" qsTypeId="urn:microsoft.com/office/officeart/2005/8/quickstyle/simple1" qsCatId="simple" csTypeId="urn:microsoft.com/office/officeart/2005/8/colors/accent1_2" csCatId="accent1" phldr="1"/>
      <dgm:spPr/>
    </dgm:pt>
    <dgm:pt modelId="{0CC7DE88-755D-4E8A-BDFC-EDA155801234}">
      <dgm:prSet phldrT="[Text]"/>
      <dgm:spPr/>
      <dgm:t>
        <a:bodyPr/>
        <a:lstStyle/>
        <a:p>
          <a:r>
            <a:rPr lang="en-AU" dirty="0" smtClean="0"/>
            <a:t>Edition</a:t>
          </a:r>
          <a:endParaRPr lang="en-US" dirty="0"/>
        </a:p>
      </dgm:t>
    </dgm:pt>
    <dgm:pt modelId="{75840474-369B-4786-B141-B804D8E55AE8}" type="parTrans" cxnId="{6862A7DD-D0CE-40F0-9195-4A6B525C76E5}">
      <dgm:prSet/>
      <dgm:spPr/>
      <dgm:t>
        <a:bodyPr/>
        <a:lstStyle/>
        <a:p>
          <a:endParaRPr lang="en-US"/>
        </a:p>
      </dgm:t>
    </dgm:pt>
    <dgm:pt modelId="{911082E7-9568-4FD9-9E52-548C527B3B2D}" type="sibTrans" cxnId="{6862A7DD-D0CE-40F0-9195-4A6B525C76E5}">
      <dgm:prSet/>
      <dgm:spPr>
        <a:solidFill>
          <a:schemeClr val="accent5"/>
        </a:solidFill>
      </dgm:spPr>
      <dgm:t>
        <a:bodyPr/>
        <a:lstStyle/>
        <a:p>
          <a:endParaRPr lang="en-US" dirty="0"/>
        </a:p>
      </dgm:t>
    </dgm:pt>
    <dgm:pt modelId="{CDCA9BE7-B80E-4C31-AFC4-903D9157DD15}">
      <dgm:prSet phldrT="[Text]"/>
      <dgm:spPr/>
      <dgm:t>
        <a:bodyPr/>
        <a:lstStyle/>
        <a:p>
          <a:r>
            <a:rPr lang="en-AU" dirty="0" smtClean="0"/>
            <a:t>Customer</a:t>
          </a:r>
        </a:p>
        <a:p>
          <a:r>
            <a:rPr lang="en-AU" dirty="0" smtClean="0"/>
            <a:t>HPRM license</a:t>
          </a:r>
          <a:endParaRPr lang="en-US" dirty="0"/>
        </a:p>
      </dgm:t>
    </dgm:pt>
    <dgm:pt modelId="{9536EAC5-925F-48A2-958C-56488EA1E74F}" type="parTrans" cxnId="{BD2E2C26-C298-4B4D-9B4B-AC83CD27AE91}">
      <dgm:prSet/>
      <dgm:spPr/>
      <dgm:t>
        <a:bodyPr/>
        <a:lstStyle/>
        <a:p>
          <a:endParaRPr lang="en-US"/>
        </a:p>
      </dgm:t>
    </dgm:pt>
    <dgm:pt modelId="{73AD35AB-F18E-4FBA-B687-C08F54C2B20E}" type="sibTrans" cxnId="{BD2E2C26-C298-4B4D-9B4B-AC83CD27AE91}">
      <dgm:prSet/>
      <dgm:spPr/>
      <dgm:t>
        <a:bodyPr/>
        <a:lstStyle/>
        <a:p>
          <a:endParaRPr lang="en-US"/>
        </a:p>
      </dgm:t>
    </dgm:pt>
    <dgm:pt modelId="{9D8A53E2-668C-436E-AFAA-28CA33E7877A}">
      <dgm:prSet phldrT="[Text]"/>
      <dgm:spPr/>
      <dgm:t>
        <a:bodyPr/>
        <a:lstStyle/>
        <a:p>
          <a:r>
            <a:rPr lang="en-AU" dirty="0" smtClean="0"/>
            <a:t>Users</a:t>
          </a:r>
          <a:endParaRPr lang="en-US" dirty="0"/>
        </a:p>
      </dgm:t>
    </dgm:pt>
    <dgm:pt modelId="{9EC4E47A-43DD-47F4-9404-33062F21AB6A}" type="parTrans" cxnId="{E757F093-9190-4A5A-B22E-C86572552C14}">
      <dgm:prSet/>
      <dgm:spPr/>
      <dgm:t>
        <a:bodyPr/>
        <a:lstStyle/>
        <a:p>
          <a:endParaRPr lang="en-US"/>
        </a:p>
      </dgm:t>
    </dgm:pt>
    <dgm:pt modelId="{43A380C7-B52C-4F64-A7E1-6ADE3398F9CD}" type="sibTrans" cxnId="{E757F093-9190-4A5A-B22E-C86572552C14}">
      <dgm:prSet/>
      <dgm:spPr>
        <a:solidFill>
          <a:schemeClr val="accent5"/>
        </a:solidFill>
      </dgm:spPr>
      <dgm:t>
        <a:bodyPr/>
        <a:lstStyle/>
        <a:p>
          <a:endParaRPr lang="en-US" dirty="0"/>
        </a:p>
      </dgm:t>
    </dgm:pt>
    <dgm:pt modelId="{C677D39F-ABA8-4235-B5DB-9FB51371280B}">
      <dgm:prSet phldrT="[Text]"/>
      <dgm:spPr/>
      <dgm:t>
        <a:bodyPr/>
        <a:lstStyle/>
        <a:p>
          <a:r>
            <a:rPr lang="en-AU" dirty="0" smtClean="0"/>
            <a:t>Optional modules</a:t>
          </a:r>
          <a:endParaRPr lang="en-US" dirty="0"/>
        </a:p>
      </dgm:t>
    </dgm:pt>
    <dgm:pt modelId="{680BE102-7399-4CEB-989D-F611C4236913}" type="parTrans" cxnId="{2A426665-04FF-46C2-89D1-58BC2CC1BA00}">
      <dgm:prSet/>
      <dgm:spPr/>
      <dgm:t>
        <a:bodyPr/>
        <a:lstStyle/>
        <a:p>
          <a:endParaRPr lang="en-US"/>
        </a:p>
      </dgm:t>
    </dgm:pt>
    <dgm:pt modelId="{CD21E37B-70C4-4396-9C54-D7B1CE8E7904}" type="sibTrans" cxnId="{2A426665-04FF-46C2-89D1-58BC2CC1BA00}">
      <dgm:prSet/>
      <dgm:spPr>
        <a:solidFill>
          <a:schemeClr val="accent5"/>
        </a:solidFill>
      </dgm:spPr>
      <dgm:t>
        <a:bodyPr/>
        <a:lstStyle/>
        <a:p>
          <a:endParaRPr lang="en-US" dirty="0"/>
        </a:p>
      </dgm:t>
    </dgm:pt>
    <dgm:pt modelId="{7B51532C-F00A-4C2D-AA5F-B1AAC476AECB}" type="pres">
      <dgm:prSet presAssocID="{485080FB-E122-4A45-86C3-2B9949CDB84B}" presName="linearFlow" presStyleCnt="0">
        <dgm:presLayoutVars>
          <dgm:dir/>
          <dgm:resizeHandles val="exact"/>
        </dgm:presLayoutVars>
      </dgm:prSet>
      <dgm:spPr/>
    </dgm:pt>
    <dgm:pt modelId="{B36DD922-2099-42F3-BA06-E9F857E1FE7C}" type="pres">
      <dgm:prSet presAssocID="{0CC7DE88-755D-4E8A-BDFC-EDA155801234}" presName="node" presStyleLbl="node1" presStyleIdx="0" presStyleCnt="4">
        <dgm:presLayoutVars>
          <dgm:bulletEnabled val="1"/>
        </dgm:presLayoutVars>
      </dgm:prSet>
      <dgm:spPr/>
      <dgm:t>
        <a:bodyPr/>
        <a:lstStyle/>
        <a:p>
          <a:endParaRPr lang="en-US"/>
        </a:p>
      </dgm:t>
    </dgm:pt>
    <dgm:pt modelId="{EEC7C46F-3C23-417A-8953-346C8E56BC18}" type="pres">
      <dgm:prSet presAssocID="{911082E7-9568-4FD9-9E52-548C527B3B2D}" presName="spacerL" presStyleCnt="0"/>
      <dgm:spPr/>
    </dgm:pt>
    <dgm:pt modelId="{C609841F-AF8D-4C42-B783-AC94EBEF9092}" type="pres">
      <dgm:prSet presAssocID="{911082E7-9568-4FD9-9E52-548C527B3B2D}" presName="sibTrans" presStyleLbl="sibTrans2D1" presStyleIdx="0" presStyleCnt="3"/>
      <dgm:spPr/>
      <dgm:t>
        <a:bodyPr/>
        <a:lstStyle/>
        <a:p>
          <a:endParaRPr lang="en-US"/>
        </a:p>
      </dgm:t>
    </dgm:pt>
    <dgm:pt modelId="{B0310E8C-F461-4DDE-8B3F-380020C69DF8}" type="pres">
      <dgm:prSet presAssocID="{911082E7-9568-4FD9-9E52-548C527B3B2D}" presName="spacerR" presStyleCnt="0"/>
      <dgm:spPr/>
    </dgm:pt>
    <dgm:pt modelId="{E963C190-4DD7-472C-B1C4-A47F61A57E19}" type="pres">
      <dgm:prSet presAssocID="{9D8A53E2-668C-436E-AFAA-28CA33E7877A}" presName="node" presStyleLbl="node1" presStyleIdx="1" presStyleCnt="4">
        <dgm:presLayoutVars>
          <dgm:bulletEnabled val="1"/>
        </dgm:presLayoutVars>
      </dgm:prSet>
      <dgm:spPr/>
      <dgm:t>
        <a:bodyPr/>
        <a:lstStyle/>
        <a:p>
          <a:endParaRPr lang="en-US"/>
        </a:p>
      </dgm:t>
    </dgm:pt>
    <dgm:pt modelId="{B4105CC0-BE91-47D2-BD21-D444D6CBBAD8}" type="pres">
      <dgm:prSet presAssocID="{43A380C7-B52C-4F64-A7E1-6ADE3398F9CD}" presName="spacerL" presStyleCnt="0"/>
      <dgm:spPr/>
    </dgm:pt>
    <dgm:pt modelId="{EA8C2D90-7AFE-47D8-827A-4A31864393A8}" type="pres">
      <dgm:prSet presAssocID="{43A380C7-B52C-4F64-A7E1-6ADE3398F9CD}" presName="sibTrans" presStyleLbl="sibTrans2D1" presStyleIdx="1" presStyleCnt="3"/>
      <dgm:spPr/>
      <dgm:t>
        <a:bodyPr/>
        <a:lstStyle/>
        <a:p>
          <a:endParaRPr lang="en-US"/>
        </a:p>
      </dgm:t>
    </dgm:pt>
    <dgm:pt modelId="{F2AFAE58-3E32-4DE7-8881-D6FD89FD852C}" type="pres">
      <dgm:prSet presAssocID="{43A380C7-B52C-4F64-A7E1-6ADE3398F9CD}" presName="spacerR" presStyleCnt="0"/>
      <dgm:spPr/>
    </dgm:pt>
    <dgm:pt modelId="{EFA2B3AA-9807-4526-9264-91C0D8A18CC1}" type="pres">
      <dgm:prSet presAssocID="{C677D39F-ABA8-4235-B5DB-9FB51371280B}" presName="node" presStyleLbl="node1" presStyleIdx="2" presStyleCnt="4">
        <dgm:presLayoutVars>
          <dgm:bulletEnabled val="1"/>
        </dgm:presLayoutVars>
      </dgm:prSet>
      <dgm:spPr/>
      <dgm:t>
        <a:bodyPr/>
        <a:lstStyle/>
        <a:p>
          <a:endParaRPr lang="en-US"/>
        </a:p>
      </dgm:t>
    </dgm:pt>
    <dgm:pt modelId="{18B811E8-435E-485D-98EF-EC55A748CE02}" type="pres">
      <dgm:prSet presAssocID="{CD21E37B-70C4-4396-9C54-D7B1CE8E7904}" presName="spacerL" presStyleCnt="0"/>
      <dgm:spPr/>
    </dgm:pt>
    <dgm:pt modelId="{1064B9B3-0CA8-4FB4-8191-312F6B9917B1}" type="pres">
      <dgm:prSet presAssocID="{CD21E37B-70C4-4396-9C54-D7B1CE8E7904}" presName="sibTrans" presStyleLbl="sibTrans2D1" presStyleIdx="2" presStyleCnt="3"/>
      <dgm:spPr/>
      <dgm:t>
        <a:bodyPr/>
        <a:lstStyle/>
        <a:p>
          <a:endParaRPr lang="en-US"/>
        </a:p>
      </dgm:t>
    </dgm:pt>
    <dgm:pt modelId="{FC9ED2BF-C43B-4E00-ADC9-4050D2ECC235}" type="pres">
      <dgm:prSet presAssocID="{CD21E37B-70C4-4396-9C54-D7B1CE8E7904}" presName="spacerR" presStyleCnt="0"/>
      <dgm:spPr/>
    </dgm:pt>
    <dgm:pt modelId="{19A00DAC-3203-4CF4-8318-8826886F98A3}" type="pres">
      <dgm:prSet presAssocID="{CDCA9BE7-B80E-4C31-AFC4-903D9157DD15}" presName="node" presStyleLbl="node1" presStyleIdx="3" presStyleCnt="4">
        <dgm:presLayoutVars>
          <dgm:bulletEnabled val="1"/>
        </dgm:presLayoutVars>
      </dgm:prSet>
      <dgm:spPr/>
      <dgm:t>
        <a:bodyPr/>
        <a:lstStyle/>
        <a:p>
          <a:endParaRPr lang="en-US"/>
        </a:p>
      </dgm:t>
    </dgm:pt>
  </dgm:ptLst>
  <dgm:cxnLst>
    <dgm:cxn modelId="{6862A7DD-D0CE-40F0-9195-4A6B525C76E5}" srcId="{485080FB-E122-4A45-86C3-2B9949CDB84B}" destId="{0CC7DE88-755D-4E8A-BDFC-EDA155801234}" srcOrd="0" destOrd="0" parTransId="{75840474-369B-4786-B141-B804D8E55AE8}" sibTransId="{911082E7-9568-4FD9-9E52-548C527B3B2D}"/>
    <dgm:cxn modelId="{A7A61CB9-C0D1-4FF0-8BC7-BF2F48352000}" type="presOf" srcId="{C677D39F-ABA8-4235-B5DB-9FB51371280B}" destId="{EFA2B3AA-9807-4526-9264-91C0D8A18CC1}" srcOrd="0" destOrd="0" presId="urn:microsoft.com/office/officeart/2005/8/layout/equation1"/>
    <dgm:cxn modelId="{E757F093-9190-4A5A-B22E-C86572552C14}" srcId="{485080FB-E122-4A45-86C3-2B9949CDB84B}" destId="{9D8A53E2-668C-436E-AFAA-28CA33E7877A}" srcOrd="1" destOrd="0" parTransId="{9EC4E47A-43DD-47F4-9404-33062F21AB6A}" sibTransId="{43A380C7-B52C-4F64-A7E1-6ADE3398F9CD}"/>
    <dgm:cxn modelId="{38677E9A-0257-409E-816F-D4E5ABA681A1}" type="presOf" srcId="{CD21E37B-70C4-4396-9C54-D7B1CE8E7904}" destId="{1064B9B3-0CA8-4FB4-8191-312F6B9917B1}" srcOrd="0" destOrd="0" presId="urn:microsoft.com/office/officeart/2005/8/layout/equation1"/>
    <dgm:cxn modelId="{3FB98853-42A3-4A99-8185-D083F1C0875C}" type="presOf" srcId="{43A380C7-B52C-4F64-A7E1-6ADE3398F9CD}" destId="{EA8C2D90-7AFE-47D8-827A-4A31864393A8}" srcOrd="0" destOrd="0" presId="urn:microsoft.com/office/officeart/2005/8/layout/equation1"/>
    <dgm:cxn modelId="{E9E3BF03-25BE-41CC-AD72-6133764FE4A9}" type="presOf" srcId="{CDCA9BE7-B80E-4C31-AFC4-903D9157DD15}" destId="{19A00DAC-3203-4CF4-8318-8826886F98A3}" srcOrd="0" destOrd="0" presId="urn:microsoft.com/office/officeart/2005/8/layout/equation1"/>
    <dgm:cxn modelId="{6EDDDE8E-B3E4-4799-AE14-6AC73461B93B}" type="presOf" srcId="{9D8A53E2-668C-436E-AFAA-28CA33E7877A}" destId="{E963C190-4DD7-472C-B1C4-A47F61A57E19}" srcOrd="0" destOrd="0" presId="urn:microsoft.com/office/officeart/2005/8/layout/equation1"/>
    <dgm:cxn modelId="{2A426665-04FF-46C2-89D1-58BC2CC1BA00}" srcId="{485080FB-E122-4A45-86C3-2B9949CDB84B}" destId="{C677D39F-ABA8-4235-B5DB-9FB51371280B}" srcOrd="2" destOrd="0" parTransId="{680BE102-7399-4CEB-989D-F611C4236913}" sibTransId="{CD21E37B-70C4-4396-9C54-D7B1CE8E7904}"/>
    <dgm:cxn modelId="{439C40FE-6878-4F76-9A4B-2E52245BC609}" type="presOf" srcId="{485080FB-E122-4A45-86C3-2B9949CDB84B}" destId="{7B51532C-F00A-4C2D-AA5F-B1AAC476AECB}" srcOrd="0" destOrd="0" presId="urn:microsoft.com/office/officeart/2005/8/layout/equation1"/>
    <dgm:cxn modelId="{08C43B80-9F25-413C-AAAC-75AC1963AAA1}" type="presOf" srcId="{0CC7DE88-755D-4E8A-BDFC-EDA155801234}" destId="{B36DD922-2099-42F3-BA06-E9F857E1FE7C}" srcOrd="0" destOrd="0" presId="urn:microsoft.com/office/officeart/2005/8/layout/equation1"/>
    <dgm:cxn modelId="{BD2E2C26-C298-4B4D-9B4B-AC83CD27AE91}" srcId="{485080FB-E122-4A45-86C3-2B9949CDB84B}" destId="{CDCA9BE7-B80E-4C31-AFC4-903D9157DD15}" srcOrd="3" destOrd="0" parTransId="{9536EAC5-925F-48A2-958C-56488EA1E74F}" sibTransId="{73AD35AB-F18E-4FBA-B687-C08F54C2B20E}"/>
    <dgm:cxn modelId="{6520FA5C-EEF3-41A2-88AA-9874DFEB70BD}" type="presOf" srcId="{911082E7-9568-4FD9-9E52-548C527B3B2D}" destId="{C609841F-AF8D-4C42-B783-AC94EBEF9092}" srcOrd="0" destOrd="0" presId="urn:microsoft.com/office/officeart/2005/8/layout/equation1"/>
    <dgm:cxn modelId="{2DA4E166-8B26-4512-8F60-BC197D58EB54}" type="presParOf" srcId="{7B51532C-F00A-4C2D-AA5F-B1AAC476AECB}" destId="{B36DD922-2099-42F3-BA06-E9F857E1FE7C}" srcOrd="0" destOrd="0" presId="urn:microsoft.com/office/officeart/2005/8/layout/equation1"/>
    <dgm:cxn modelId="{9375634C-C7DC-4A9C-9DF9-707DA8FEF7F9}" type="presParOf" srcId="{7B51532C-F00A-4C2D-AA5F-B1AAC476AECB}" destId="{EEC7C46F-3C23-417A-8953-346C8E56BC18}" srcOrd="1" destOrd="0" presId="urn:microsoft.com/office/officeart/2005/8/layout/equation1"/>
    <dgm:cxn modelId="{7D098D43-F9F6-48DB-8418-D571548EC90B}" type="presParOf" srcId="{7B51532C-F00A-4C2D-AA5F-B1AAC476AECB}" destId="{C609841F-AF8D-4C42-B783-AC94EBEF9092}" srcOrd="2" destOrd="0" presId="urn:microsoft.com/office/officeart/2005/8/layout/equation1"/>
    <dgm:cxn modelId="{60DAC027-20AD-4C43-AA87-53C9440CBFDE}" type="presParOf" srcId="{7B51532C-F00A-4C2D-AA5F-B1AAC476AECB}" destId="{B0310E8C-F461-4DDE-8B3F-380020C69DF8}" srcOrd="3" destOrd="0" presId="urn:microsoft.com/office/officeart/2005/8/layout/equation1"/>
    <dgm:cxn modelId="{C94F59C9-311F-4975-8F17-19711628FE8D}" type="presParOf" srcId="{7B51532C-F00A-4C2D-AA5F-B1AAC476AECB}" destId="{E963C190-4DD7-472C-B1C4-A47F61A57E19}" srcOrd="4" destOrd="0" presId="urn:microsoft.com/office/officeart/2005/8/layout/equation1"/>
    <dgm:cxn modelId="{7F52C216-73F2-40C5-A3EF-41306A13CE09}" type="presParOf" srcId="{7B51532C-F00A-4C2D-AA5F-B1AAC476AECB}" destId="{B4105CC0-BE91-47D2-BD21-D444D6CBBAD8}" srcOrd="5" destOrd="0" presId="urn:microsoft.com/office/officeart/2005/8/layout/equation1"/>
    <dgm:cxn modelId="{1D9610DC-1784-48AA-BF78-D17738F7E09B}" type="presParOf" srcId="{7B51532C-F00A-4C2D-AA5F-B1AAC476AECB}" destId="{EA8C2D90-7AFE-47D8-827A-4A31864393A8}" srcOrd="6" destOrd="0" presId="urn:microsoft.com/office/officeart/2005/8/layout/equation1"/>
    <dgm:cxn modelId="{603C073C-8FC2-461E-8074-D1C9D016CAAB}" type="presParOf" srcId="{7B51532C-F00A-4C2D-AA5F-B1AAC476AECB}" destId="{F2AFAE58-3E32-4DE7-8881-D6FD89FD852C}" srcOrd="7" destOrd="0" presId="urn:microsoft.com/office/officeart/2005/8/layout/equation1"/>
    <dgm:cxn modelId="{596ECFFD-A70C-430F-A1EC-A94D9218922F}" type="presParOf" srcId="{7B51532C-F00A-4C2D-AA5F-B1AAC476AECB}" destId="{EFA2B3AA-9807-4526-9264-91C0D8A18CC1}" srcOrd="8" destOrd="0" presId="urn:microsoft.com/office/officeart/2005/8/layout/equation1"/>
    <dgm:cxn modelId="{39EA4AD2-B9E4-47FB-9E3F-60B011E3C309}" type="presParOf" srcId="{7B51532C-F00A-4C2D-AA5F-B1AAC476AECB}" destId="{18B811E8-435E-485D-98EF-EC55A748CE02}" srcOrd="9" destOrd="0" presId="urn:microsoft.com/office/officeart/2005/8/layout/equation1"/>
    <dgm:cxn modelId="{4752EDAE-A932-4F15-AAB9-0373A64FC005}" type="presParOf" srcId="{7B51532C-F00A-4C2D-AA5F-B1AAC476AECB}" destId="{1064B9B3-0CA8-4FB4-8191-312F6B9917B1}" srcOrd="10" destOrd="0" presId="urn:microsoft.com/office/officeart/2005/8/layout/equation1"/>
    <dgm:cxn modelId="{40B40082-C107-4DBD-92DB-17CA2C551980}" type="presParOf" srcId="{7B51532C-F00A-4C2D-AA5F-B1AAC476AECB}" destId="{FC9ED2BF-C43B-4E00-ADC9-4050D2ECC235}" srcOrd="11" destOrd="0" presId="urn:microsoft.com/office/officeart/2005/8/layout/equation1"/>
    <dgm:cxn modelId="{D6632882-7FCA-49FB-A50F-B16500C2E1FC}" type="presParOf" srcId="{7B51532C-F00A-4C2D-AA5F-B1AAC476AECB}" destId="{19A00DAC-3203-4CF4-8318-8826886F98A3}"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0EFB9-5AF7-4AEB-9252-75086ADFE059}" type="doc">
      <dgm:prSet loTypeId="urn:microsoft.com/office/officeart/2005/8/layout/vList3" loCatId="list" qsTypeId="urn:microsoft.com/office/officeart/2005/8/quickstyle/3d3" qsCatId="3D" csTypeId="urn:microsoft.com/office/officeart/2005/8/colors/accent1_2" csCatId="accent1" phldr="1"/>
      <dgm:spPr/>
    </dgm:pt>
    <dgm:pt modelId="{15C9AA69-0FCD-4652-887E-4B46B91AE333}">
      <dgm:prSet phldrT="[Text]"/>
      <dgm:spPr/>
      <dgm:t>
        <a:bodyPr/>
        <a:lstStyle/>
        <a:p>
          <a:r>
            <a:rPr lang="en-US" dirty="0" smtClean="0"/>
            <a:t>Information Manager/Admin = $1400</a:t>
          </a:r>
          <a:endParaRPr lang="en-US" dirty="0"/>
        </a:p>
      </dgm:t>
    </dgm:pt>
    <dgm:pt modelId="{F3CD3667-6878-4666-82B0-FCB83F83D2B8}" type="parTrans" cxnId="{68332526-3412-4487-AB1D-DEA76EB43B79}">
      <dgm:prSet/>
      <dgm:spPr/>
      <dgm:t>
        <a:bodyPr/>
        <a:lstStyle/>
        <a:p>
          <a:endParaRPr lang="en-US"/>
        </a:p>
      </dgm:t>
    </dgm:pt>
    <dgm:pt modelId="{2025CF19-723D-4C27-8D41-2BAF03C53A9A}" type="sibTrans" cxnId="{68332526-3412-4487-AB1D-DEA76EB43B79}">
      <dgm:prSet/>
      <dgm:spPr/>
      <dgm:t>
        <a:bodyPr/>
        <a:lstStyle/>
        <a:p>
          <a:endParaRPr lang="en-US"/>
        </a:p>
      </dgm:t>
    </dgm:pt>
    <dgm:pt modelId="{14360D65-6E6B-460B-9D94-CCD164170270}">
      <dgm:prSet phldrT="[Text]"/>
      <dgm:spPr/>
      <dgm:t>
        <a:bodyPr/>
        <a:lstStyle/>
        <a:p>
          <a:r>
            <a:rPr lang="en-US" dirty="0" smtClean="0"/>
            <a:t>Records Coordinator == $1050</a:t>
          </a:r>
          <a:endParaRPr lang="en-US" dirty="0"/>
        </a:p>
      </dgm:t>
    </dgm:pt>
    <dgm:pt modelId="{A09ACA24-22B0-44FA-AC39-EAF4E38EC4B4}" type="parTrans" cxnId="{15AB2AD2-1DBA-4B96-85E8-272E918D237F}">
      <dgm:prSet/>
      <dgm:spPr/>
      <dgm:t>
        <a:bodyPr/>
        <a:lstStyle/>
        <a:p>
          <a:endParaRPr lang="en-US"/>
        </a:p>
      </dgm:t>
    </dgm:pt>
    <dgm:pt modelId="{CFBD1F21-EEA1-41A0-A926-7B7086C66D6F}" type="sibTrans" cxnId="{15AB2AD2-1DBA-4B96-85E8-272E918D237F}">
      <dgm:prSet/>
      <dgm:spPr/>
      <dgm:t>
        <a:bodyPr/>
        <a:lstStyle/>
        <a:p>
          <a:endParaRPr lang="en-US"/>
        </a:p>
      </dgm:t>
    </dgm:pt>
    <dgm:pt modelId="{9B553058-973C-414E-AE49-D99BD9493B42}">
      <dgm:prSet phldrT="[Text]"/>
      <dgm:spPr/>
      <dgm:t>
        <a:bodyPr/>
        <a:lstStyle/>
        <a:p>
          <a:r>
            <a:rPr lang="en-US" dirty="0" smtClean="0"/>
            <a:t>Knowledge Worker = $560</a:t>
          </a:r>
          <a:endParaRPr lang="en-US" dirty="0"/>
        </a:p>
      </dgm:t>
    </dgm:pt>
    <dgm:pt modelId="{11B5F654-DE7B-4342-ADA1-F365FA99AC22}" type="parTrans" cxnId="{70BAF380-C303-47C3-8FF9-9FC8D2D9BF58}">
      <dgm:prSet/>
      <dgm:spPr/>
      <dgm:t>
        <a:bodyPr/>
        <a:lstStyle/>
        <a:p>
          <a:endParaRPr lang="en-US"/>
        </a:p>
      </dgm:t>
    </dgm:pt>
    <dgm:pt modelId="{B9BE99CE-A86C-4D0D-98F9-C0CA9238E087}" type="sibTrans" cxnId="{70BAF380-C303-47C3-8FF9-9FC8D2D9BF58}">
      <dgm:prSet/>
      <dgm:spPr/>
      <dgm:t>
        <a:bodyPr/>
        <a:lstStyle/>
        <a:p>
          <a:endParaRPr lang="en-US"/>
        </a:p>
      </dgm:t>
    </dgm:pt>
    <dgm:pt modelId="{49C6D5AC-4BDE-4842-BB41-8C0184371311}">
      <dgm:prSet phldrT="[Text]"/>
      <dgm:spPr/>
      <dgm:t>
        <a:bodyPr/>
        <a:lstStyle/>
        <a:p>
          <a:r>
            <a:rPr lang="en-US" dirty="0" smtClean="0"/>
            <a:t>Casual Contributor = $350</a:t>
          </a:r>
          <a:endParaRPr lang="en-US" dirty="0"/>
        </a:p>
      </dgm:t>
    </dgm:pt>
    <dgm:pt modelId="{09F66EF3-D8DD-4E28-851A-B5C8D97B0AC0}" type="parTrans" cxnId="{EA310D6B-2363-4EBB-BED9-B40A46CF15B2}">
      <dgm:prSet/>
      <dgm:spPr/>
      <dgm:t>
        <a:bodyPr/>
        <a:lstStyle/>
        <a:p>
          <a:endParaRPr lang="en-US"/>
        </a:p>
      </dgm:t>
    </dgm:pt>
    <dgm:pt modelId="{0218B7D3-8662-4985-9093-E46FF07AED94}" type="sibTrans" cxnId="{EA310D6B-2363-4EBB-BED9-B40A46CF15B2}">
      <dgm:prSet/>
      <dgm:spPr/>
      <dgm:t>
        <a:bodyPr/>
        <a:lstStyle/>
        <a:p>
          <a:endParaRPr lang="en-US"/>
        </a:p>
      </dgm:t>
    </dgm:pt>
    <dgm:pt modelId="{0BF55C8C-87BF-4769-8FDF-1CB014C81483}">
      <dgm:prSet phldrT="[Text]"/>
      <dgm:spPr/>
      <dgm:t>
        <a:bodyPr/>
        <a:lstStyle/>
        <a:p>
          <a:r>
            <a:rPr lang="en-US" dirty="0" smtClean="0"/>
            <a:t>Inquiry User = $105</a:t>
          </a:r>
          <a:endParaRPr lang="en-US" dirty="0"/>
        </a:p>
      </dgm:t>
    </dgm:pt>
    <dgm:pt modelId="{4958865E-E1D9-4549-9B29-8C76CDCAA6B8}" type="parTrans" cxnId="{F3ADF186-31FD-46E3-B850-6CEB823AFE58}">
      <dgm:prSet/>
      <dgm:spPr/>
      <dgm:t>
        <a:bodyPr/>
        <a:lstStyle/>
        <a:p>
          <a:endParaRPr lang="en-US"/>
        </a:p>
      </dgm:t>
    </dgm:pt>
    <dgm:pt modelId="{B60B6475-AA8F-414E-8580-E244D78875C9}" type="sibTrans" cxnId="{F3ADF186-31FD-46E3-B850-6CEB823AFE58}">
      <dgm:prSet/>
      <dgm:spPr/>
      <dgm:t>
        <a:bodyPr/>
        <a:lstStyle/>
        <a:p>
          <a:endParaRPr lang="en-US"/>
        </a:p>
      </dgm:t>
    </dgm:pt>
    <dgm:pt modelId="{061D70C0-7040-41C2-9DAA-979F38AFCC82}" type="pres">
      <dgm:prSet presAssocID="{7410EFB9-5AF7-4AEB-9252-75086ADFE059}" presName="linearFlow" presStyleCnt="0">
        <dgm:presLayoutVars>
          <dgm:dir/>
          <dgm:resizeHandles val="exact"/>
        </dgm:presLayoutVars>
      </dgm:prSet>
      <dgm:spPr/>
    </dgm:pt>
    <dgm:pt modelId="{36E913F1-CE71-4AF4-9566-2DB01D4C383D}" type="pres">
      <dgm:prSet presAssocID="{15C9AA69-0FCD-4652-887E-4B46B91AE333}" presName="composite" presStyleCnt="0"/>
      <dgm:spPr/>
    </dgm:pt>
    <dgm:pt modelId="{EB4CE017-3259-4CFF-BD96-58A40E45589D}" type="pres">
      <dgm:prSet presAssocID="{15C9AA69-0FCD-4652-887E-4B46B91AE333}"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69C1D20-7EA7-4426-A567-487FB2F3ECDE}" type="pres">
      <dgm:prSet presAssocID="{15C9AA69-0FCD-4652-887E-4B46B91AE333}" presName="txShp" presStyleLbl="node1" presStyleIdx="0" presStyleCnt="5">
        <dgm:presLayoutVars>
          <dgm:bulletEnabled val="1"/>
        </dgm:presLayoutVars>
      </dgm:prSet>
      <dgm:spPr/>
      <dgm:t>
        <a:bodyPr/>
        <a:lstStyle/>
        <a:p>
          <a:endParaRPr lang="en-US"/>
        </a:p>
      </dgm:t>
    </dgm:pt>
    <dgm:pt modelId="{2C1660AD-2117-4791-8D24-0CEA5B331CC8}" type="pres">
      <dgm:prSet presAssocID="{2025CF19-723D-4C27-8D41-2BAF03C53A9A}" presName="spacing" presStyleCnt="0"/>
      <dgm:spPr/>
    </dgm:pt>
    <dgm:pt modelId="{781D333E-4386-43C3-A3C8-014BA5F8C80A}" type="pres">
      <dgm:prSet presAssocID="{14360D65-6E6B-460B-9D94-CCD164170270}" presName="composite" presStyleCnt="0"/>
      <dgm:spPr/>
    </dgm:pt>
    <dgm:pt modelId="{58A8DC25-45C1-43DB-B20E-6E653BD05500}" type="pres">
      <dgm:prSet presAssocID="{14360D65-6E6B-460B-9D94-CCD164170270}"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pt>
    <dgm:pt modelId="{49E180EB-21E0-4C8E-B0D3-AC9D24615397}" type="pres">
      <dgm:prSet presAssocID="{14360D65-6E6B-460B-9D94-CCD164170270}" presName="txShp" presStyleLbl="node1" presStyleIdx="1" presStyleCnt="5">
        <dgm:presLayoutVars>
          <dgm:bulletEnabled val="1"/>
        </dgm:presLayoutVars>
      </dgm:prSet>
      <dgm:spPr/>
      <dgm:t>
        <a:bodyPr/>
        <a:lstStyle/>
        <a:p>
          <a:endParaRPr lang="en-US"/>
        </a:p>
      </dgm:t>
    </dgm:pt>
    <dgm:pt modelId="{7A646E2D-B057-4AFE-A02C-02203F0F8652}" type="pres">
      <dgm:prSet presAssocID="{CFBD1F21-EEA1-41A0-A926-7B7086C66D6F}" presName="spacing" presStyleCnt="0"/>
      <dgm:spPr/>
    </dgm:pt>
    <dgm:pt modelId="{B5202F07-3408-4216-9629-83E2D1136896}" type="pres">
      <dgm:prSet presAssocID="{9B553058-973C-414E-AE49-D99BD9493B42}" presName="composite" presStyleCnt="0"/>
      <dgm:spPr/>
    </dgm:pt>
    <dgm:pt modelId="{2BD0EEA7-2622-409B-B8AC-ADF63A16F270}" type="pres">
      <dgm:prSet presAssocID="{9B553058-973C-414E-AE49-D99BD9493B42}"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7B987A2B-5487-42B4-9D3E-4DC23D4162D1}" type="pres">
      <dgm:prSet presAssocID="{9B553058-973C-414E-AE49-D99BD9493B42}" presName="txShp" presStyleLbl="node1" presStyleIdx="2" presStyleCnt="5">
        <dgm:presLayoutVars>
          <dgm:bulletEnabled val="1"/>
        </dgm:presLayoutVars>
      </dgm:prSet>
      <dgm:spPr/>
      <dgm:t>
        <a:bodyPr/>
        <a:lstStyle/>
        <a:p>
          <a:endParaRPr lang="en-US"/>
        </a:p>
      </dgm:t>
    </dgm:pt>
    <dgm:pt modelId="{1428A0E1-2051-427F-8AE6-5826DE4BCE3D}" type="pres">
      <dgm:prSet presAssocID="{B9BE99CE-A86C-4D0D-98F9-C0CA9238E087}" presName="spacing" presStyleCnt="0"/>
      <dgm:spPr/>
    </dgm:pt>
    <dgm:pt modelId="{3D961640-13D2-498F-97CB-4FAD72BC40C2}" type="pres">
      <dgm:prSet presAssocID="{49C6D5AC-4BDE-4842-BB41-8C0184371311}" presName="composite" presStyleCnt="0"/>
      <dgm:spPr/>
    </dgm:pt>
    <dgm:pt modelId="{25BCEBBC-8503-4782-9C88-A541AEE1B290}" type="pres">
      <dgm:prSet presAssocID="{49C6D5AC-4BDE-4842-BB41-8C0184371311}"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9FDD95BC-DF6F-4F7E-A86A-E75D091282B6}" type="pres">
      <dgm:prSet presAssocID="{49C6D5AC-4BDE-4842-BB41-8C0184371311}" presName="txShp" presStyleLbl="node1" presStyleIdx="3" presStyleCnt="5">
        <dgm:presLayoutVars>
          <dgm:bulletEnabled val="1"/>
        </dgm:presLayoutVars>
      </dgm:prSet>
      <dgm:spPr/>
      <dgm:t>
        <a:bodyPr/>
        <a:lstStyle/>
        <a:p>
          <a:endParaRPr lang="en-US"/>
        </a:p>
      </dgm:t>
    </dgm:pt>
    <dgm:pt modelId="{139C4BD2-B728-4AA9-A745-E13807005C12}" type="pres">
      <dgm:prSet presAssocID="{0218B7D3-8662-4985-9093-E46FF07AED94}" presName="spacing" presStyleCnt="0"/>
      <dgm:spPr/>
    </dgm:pt>
    <dgm:pt modelId="{8304A50C-7DFB-47EF-99EF-E7693A545EAF}" type="pres">
      <dgm:prSet presAssocID="{0BF55C8C-87BF-4769-8FDF-1CB014C81483}" presName="composite" presStyleCnt="0"/>
      <dgm:spPr/>
    </dgm:pt>
    <dgm:pt modelId="{41CF7622-0896-4A92-BAE9-1D0619B05E7C}" type="pres">
      <dgm:prSet presAssocID="{0BF55C8C-87BF-4769-8FDF-1CB014C81483}"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DF9C18ED-FE58-447D-9441-641870418FDA}" type="pres">
      <dgm:prSet presAssocID="{0BF55C8C-87BF-4769-8FDF-1CB014C81483}" presName="txShp" presStyleLbl="node1" presStyleIdx="4" presStyleCnt="5">
        <dgm:presLayoutVars>
          <dgm:bulletEnabled val="1"/>
        </dgm:presLayoutVars>
      </dgm:prSet>
      <dgm:spPr/>
      <dgm:t>
        <a:bodyPr/>
        <a:lstStyle/>
        <a:p>
          <a:endParaRPr lang="en-US"/>
        </a:p>
      </dgm:t>
    </dgm:pt>
  </dgm:ptLst>
  <dgm:cxnLst>
    <dgm:cxn modelId="{0717942E-214F-40D1-8A4D-350336F8A879}" type="presOf" srcId="{49C6D5AC-4BDE-4842-BB41-8C0184371311}" destId="{9FDD95BC-DF6F-4F7E-A86A-E75D091282B6}" srcOrd="0" destOrd="0" presId="urn:microsoft.com/office/officeart/2005/8/layout/vList3"/>
    <dgm:cxn modelId="{70BAF380-C303-47C3-8FF9-9FC8D2D9BF58}" srcId="{7410EFB9-5AF7-4AEB-9252-75086ADFE059}" destId="{9B553058-973C-414E-AE49-D99BD9493B42}" srcOrd="2" destOrd="0" parTransId="{11B5F654-DE7B-4342-ADA1-F365FA99AC22}" sibTransId="{B9BE99CE-A86C-4D0D-98F9-C0CA9238E087}"/>
    <dgm:cxn modelId="{3ADE0369-B322-4EA4-993E-F32DB456EE6F}" type="presOf" srcId="{15C9AA69-0FCD-4652-887E-4B46B91AE333}" destId="{669C1D20-7EA7-4426-A567-487FB2F3ECDE}" srcOrd="0" destOrd="0" presId="urn:microsoft.com/office/officeart/2005/8/layout/vList3"/>
    <dgm:cxn modelId="{91D985E5-8C3C-4CE6-8C02-3F52EF045328}" type="presOf" srcId="{7410EFB9-5AF7-4AEB-9252-75086ADFE059}" destId="{061D70C0-7040-41C2-9DAA-979F38AFCC82}" srcOrd="0" destOrd="0" presId="urn:microsoft.com/office/officeart/2005/8/layout/vList3"/>
    <dgm:cxn modelId="{9F061F53-B3BA-4165-BA7F-A70B2528D695}" type="presOf" srcId="{14360D65-6E6B-460B-9D94-CCD164170270}" destId="{49E180EB-21E0-4C8E-B0D3-AC9D24615397}" srcOrd="0" destOrd="0" presId="urn:microsoft.com/office/officeart/2005/8/layout/vList3"/>
    <dgm:cxn modelId="{2BDAD8BA-B93E-4F9F-B7B6-119D3CA20E7C}" type="presOf" srcId="{9B553058-973C-414E-AE49-D99BD9493B42}" destId="{7B987A2B-5487-42B4-9D3E-4DC23D4162D1}" srcOrd="0" destOrd="0" presId="urn:microsoft.com/office/officeart/2005/8/layout/vList3"/>
    <dgm:cxn modelId="{68332526-3412-4487-AB1D-DEA76EB43B79}" srcId="{7410EFB9-5AF7-4AEB-9252-75086ADFE059}" destId="{15C9AA69-0FCD-4652-887E-4B46B91AE333}" srcOrd="0" destOrd="0" parTransId="{F3CD3667-6878-4666-82B0-FCB83F83D2B8}" sibTransId="{2025CF19-723D-4C27-8D41-2BAF03C53A9A}"/>
    <dgm:cxn modelId="{252E4847-97CB-4F79-9016-15D58D575F13}" type="presOf" srcId="{0BF55C8C-87BF-4769-8FDF-1CB014C81483}" destId="{DF9C18ED-FE58-447D-9441-641870418FDA}" srcOrd="0" destOrd="0" presId="urn:microsoft.com/office/officeart/2005/8/layout/vList3"/>
    <dgm:cxn modelId="{F3ADF186-31FD-46E3-B850-6CEB823AFE58}" srcId="{7410EFB9-5AF7-4AEB-9252-75086ADFE059}" destId="{0BF55C8C-87BF-4769-8FDF-1CB014C81483}" srcOrd="4" destOrd="0" parTransId="{4958865E-E1D9-4549-9B29-8C76CDCAA6B8}" sibTransId="{B60B6475-AA8F-414E-8580-E244D78875C9}"/>
    <dgm:cxn modelId="{EA310D6B-2363-4EBB-BED9-B40A46CF15B2}" srcId="{7410EFB9-5AF7-4AEB-9252-75086ADFE059}" destId="{49C6D5AC-4BDE-4842-BB41-8C0184371311}" srcOrd="3" destOrd="0" parTransId="{09F66EF3-D8DD-4E28-851A-B5C8D97B0AC0}" sibTransId="{0218B7D3-8662-4985-9093-E46FF07AED94}"/>
    <dgm:cxn modelId="{15AB2AD2-1DBA-4B96-85E8-272E918D237F}" srcId="{7410EFB9-5AF7-4AEB-9252-75086ADFE059}" destId="{14360D65-6E6B-460B-9D94-CCD164170270}" srcOrd="1" destOrd="0" parTransId="{A09ACA24-22B0-44FA-AC39-EAF4E38EC4B4}" sibTransId="{CFBD1F21-EEA1-41A0-A926-7B7086C66D6F}"/>
    <dgm:cxn modelId="{5507BC95-4D84-44D1-9E91-08A3A1D5C8B8}" type="presParOf" srcId="{061D70C0-7040-41C2-9DAA-979F38AFCC82}" destId="{36E913F1-CE71-4AF4-9566-2DB01D4C383D}" srcOrd="0" destOrd="0" presId="urn:microsoft.com/office/officeart/2005/8/layout/vList3"/>
    <dgm:cxn modelId="{AC8FC2E6-27FE-4B1A-A740-3F50CC5E41BF}" type="presParOf" srcId="{36E913F1-CE71-4AF4-9566-2DB01D4C383D}" destId="{EB4CE017-3259-4CFF-BD96-58A40E45589D}" srcOrd="0" destOrd="0" presId="urn:microsoft.com/office/officeart/2005/8/layout/vList3"/>
    <dgm:cxn modelId="{786C9353-9E12-4153-AB55-8E27D27189D3}" type="presParOf" srcId="{36E913F1-CE71-4AF4-9566-2DB01D4C383D}" destId="{669C1D20-7EA7-4426-A567-487FB2F3ECDE}" srcOrd="1" destOrd="0" presId="urn:microsoft.com/office/officeart/2005/8/layout/vList3"/>
    <dgm:cxn modelId="{AFAC48D7-5249-495D-AE0D-538BAAE28A9D}" type="presParOf" srcId="{061D70C0-7040-41C2-9DAA-979F38AFCC82}" destId="{2C1660AD-2117-4791-8D24-0CEA5B331CC8}" srcOrd="1" destOrd="0" presId="urn:microsoft.com/office/officeart/2005/8/layout/vList3"/>
    <dgm:cxn modelId="{346970B9-7859-4DDA-AA28-C23977BE64B8}" type="presParOf" srcId="{061D70C0-7040-41C2-9DAA-979F38AFCC82}" destId="{781D333E-4386-43C3-A3C8-014BA5F8C80A}" srcOrd="2" destOrd="0" presId="urn:microsoft.com/office/officeart/2005/8/layout/vList3"/>
    <dgm:cxn modelId="{530BAED3-70A4-4D85-AA5A-7DE30B28EAF2}" type="presParOf" srcId="{781D333E-4386-43C3-A3C8-014BA5F8C80A}" destId="{58A8DC25-45C1-43DB-B20E-6E653BD05500}" srcOrd="0" destOrd="0" presId="urn:microsoft.com/office/officeart/2005/8/layout/vList3"/>
    <dgm:cxn modelId="{C95CA827-93E3-40EE-957C-C9A8503A96B2}" type="presParOf" srcId="{781D333E-4386-43C3-A3C8-014BA5F8C80A}" destId="{49E180EB-21E0-4C8E-B0D3-AC9D24615397}" srcOrd="1" destOrd="0" presId="urn:microsoft.com/office/officeart/2005/8/layout/vList3"/>
    <dgm:cxn modelId="{27FB3C54-610B-4FC0-A5B2-5BB7EF365EFD}" type="presParOf" srcId="{061D70C0-7040-41C2-9DAA-979F38AFCC82}" destId="{7A646E2D-B057-4AFE-A02C-02203F0F8652}" srcOrd="3" destOrd="0" presId="urn:microsoft.com/office/officeart/2005/8/layout/vList3"/>
    <dgm:cxn modelId="{8F8556A7-EEC0-4FF2-892C-C37834912CD6}" type="presParOf" srcId="{061D70C0-7040-41C2-9DAA-979F38AFCC82}" destId="{B5202F07-3408-4216-9629-83E2D1136896}" srcOrd="4" destOrd="0" presId="urn:microsoft.com/office/officeart/2005/8/layout/vList3"/>
    <dgm:cxn modelId="{676613A0-68E8-4305-B6DF-F83A165D7AD1}" type="presParOf" srcId="{B5202F07-3408-4216-9629-83E2D1136896}" destId="{2BD0EEA7-2622-409B-B8AC-ADF63A16F270}" srcOrd="0" destOrd="0" presId="urn:microsoft.com/office/officeart/2005/8/layout/vList3"/>
    <dgm:cxn modelId="{4764F034-BBBC-49DC-9A08-6375DD1022D8}" type="presParOf" srcId="{B5202F07-3408-4216-9629-83E2D1136896}" destId="{7B987A2B-5487-42B4-9D3E-4DC23D4162D1}" srcOrd="1" destOrd="0" presId="urn:microsoft.com/office/officeart/2005/8/layout/vList3"/>
    <dgm:cxn modelId="{A9B1ECCD-5320-431A-B457-D5C1003565B7}" type="presParOf" srcId="{061D70C0-7040-41C2-9DAA-979F38AFCC82}" destId="{1428A0E1-2051-427F-8AE6-5826DE4BCE3D}" srcOrd="5" destOrd="0" presId="urn:microsoft.com/office/officeart/2005/8/layout/vList3"/>
    <dgm:cxn modelId="{5E04AD6E-5BCF-4C85-8D6C-8F5048AC619E}" type="presParOf" srcId="{061D70C0-7040-41C2-9DAA-979F38AFCC82}" destId="{3D961640-13D2-498F-97CB-4FAD72BC40C2}" srcOrd="6" destOrd="0" presId="urn:microsoft.com/office/officeart/2005/8/layout/vList3"/>
    <dgm:cxn modelId="{8B787409-EB96-429D-BFCC-6660DC5E8055}" type="presParOf" srcId="{3D961640-13D2-498F-97CB-4FAD72BC40C2}" destId="{25BCEBBC-8503-4782-9C88-A541AEE1B290}" srcOrd="0" destOrd="0" presId="urn:microsoft.com/office/officeart/2005/8/layout/vList3"/>
    <dgm:cxn modelId="{ADEA4C5D-08C5-4BBF-80CC-48B77EF65DC9}" type="presParOf" srcId="{3D961640-13D2-498F-97CB-4FAD72BC40C2}" destId="{9FDD95BC-DF6F-4F7E-A86A-E75D091282B6}" srcOrd="1" destOrd="0" presId="urn:microsoft.com/office/officeart/2005/8/layout/vList3"/>
    <dgm:cxn modelId="{5A7F8C03-7FC1-454B-B751-CF3AB09C4FFC}" type="presParOf" srcId="{061D70C0-7040-41C2-9DAA-979F38AFCC82}" destId="{139C4BD2-B728-4AA9-A745-E13807005C12}" srcOrd="7" destOrd="0" presId="urn:microsoft.com/office/officeart/2005/8/layout/vList3"/>
    <dgm:cxn modelId="{A1AE33B6-7812-4ED1-B374-568F1E34A8BB}" type="presParOf" srcId="{061D70C0-7040-41C2-9DAA-979F38AFCC82}" destId="{8304A50C-7DFB-47EF-99EF-E7693A545EAF}" srcOrd="8" destOrd="0" presId="urn:microsoft.com/office/officeart/2005/8/layout/vList3"/>
    <dgm:cxn modelId="{6296F194-0979-4A76-9F17-6EF12BE444D9}" type="presParOf" srcId="{8304A50C-7DFB-47EF-99EF-E7693A545EAF}" destId="{41CF7622-0896-4A92-BAE9-1D0619B05E7C}" srcOrd="0" destOrd="0" presId="urn:microsoft.com/office/officeart/2005/8/layout/vList3"/>
    <dgm:cxn modelId="{229E6F51-DA9C-43ED-A923-1D28971E2A9C}" type="presParOf" srcId="{8304A50C-7DFB-47EF-99EF-E7693A545EAF}" destId="{DF9C18ED-FE58-447D-9441-641870418FD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2A70E1-CFB3-40D3-A3AD-E2FEC10DD4D4}"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52CCCF2-C830-49A2-A4C2-4375A620F5DB}">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dirty="0" smtClean="0"/>
            <a:t>You have HP standing behind you every step of the way</a:t>
          </a:r>
          <a:endParaRPr lang="en-US" b="0" dirty="0"/>
        </a:p>
      </dgm:t>
    </dgm:pt>
    <dgm:pt modelId="{5BDE3A14-6948-494D-ADA6-8A6D3F20771A}" type="parTrans" cxnId="{910CFB92-C353-4501-8FAE-6C97F5F2D131}">
      <dgm:prSet/>
      <dgm:spPr/>
      <dgm:t>
        <a:bodyPr/>
        <a:lstStyle/>
        <a:p>
          <a:endParaRPr lang="en-US"/>
        </a:p>
      </dgm:t>
    </dgm:pt>
    <dgm:pt modelId="{1F9D1753-626E-4506-95E6-C8B7B7E24587}" type="sibTrans" cxnId="{910CFB92-C353-4501-8FAE-6C97F5F2D131}">
      <dgm:prSet/>
      <dgm:spPr/>
      <dgm:t>
        <a:bodyPr/>
        <a:lstStyle/>
        <a:p>
          <a:endParaRPr lang="en-US"/>
        </a:p>
      </dgm:t>
    </dgm:pt>
    <dgm:pt modelId="{A5DEF3D6-3FE5-4B14-8CFA-55FA6A191C1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dirty="0" smtClean="0"/>
            <a:t>The HPRM of today is market leading in function and scope</a:t>
          </a:r>
          <a:endParaRPr lang="en-US" b="0" dirty="0"/>
        </a:p>
      </dgm:t>
    </dgm:pt>
    <dgm:pt modelId="{CD7A1B4C-C210-4740-A3B4-DDBC25F7EDDE}" type="parTrans" cxnId="{3AB795D4-2126-45B7-9301-5615132BB89A}">
      <dgm:prSet/>
      <dgm:spPr/>
      <dgm:t>
        <a:bodyPr/>
        <a:lstStyle/>
        <a:p>
          <a:endParaRPr lang="en-US"/>
        </a:p>
      </dgm:t>
    </dgm:pt>
    <dgm:pt modelId="{76243DE3-F537-4945-B65B-E7A40C7078BD}" type="sibTrans" cxnId="{3AB795D4-2126-45B7-9301-5615132BB89A}">
      <dgm:prSet/>
      <dgm:spPr/>
      <dgm:t>
        <a:bodyPr/>
        <a:lstStyle/>
        <a:p>
          <a:endParaRPr lang="en-US"/>
        </a:p>
      </dgm:t>
    </dgm:pt>
    <dgm:pt modelId="{3B799C5B-E2C1-486E-8635-89B7529F2095}">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dirty="0" smtClean="0"/>
            <a:t>There are great resources to help you manage and grow</a:t>
          </a:r>
          <a:endParaRPr lang="en-US" b="0" dirty="0"/>
        </a:p>
      </dgm:t>
    </dgm:pt>
    <dgm:pt modelId="{AD0DA49D-7369-4F07-BC33-3B9F0E39EC30}" type="parTrans" cxnId="{1DE1F93A-8AAF-4B97-AE91-EB32862F20C3}">
      <dgm:prSet/>
      <dgm:spPr/>
      <dgm:t>
        <a:bodyPr/>
        <a:lstStyle/>
        <a:p>
          <a:endParaRPr lang="en-US"/>
        </a:p>
      </dgm:t>
    </dgm:pt>
    <dgm:pt modelId="{389B6C8C-31BA-4E2E-905B-BC78A8AB3598}" type="sibTrans" cxnId="{1DE1F93A-8AAF-4B97-AE91-EB32862F20C3}">
      <dgm:prSet/>
      <dgm:spPr/>
      <dgm:t>
        <a:bodyPr/>
        <a:lstStyle/>
        <a:p>
          <a:endParaRPr lang="en-US"/>
        </a:p>
      </dgm:t>
    </dgm:pt>
    <dgm:pt modelId="{8456438F-888B-4B93-BAF5-EE43D7B0868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dirty="0" smtClean="0"/>
            <a:t>Our new business model provides greater flexibility</a:t>
          </a:r>
          <a:endParaRPr lang="en-US" b="0" dirty="0"/>
        </a:p>
      </dgm:t>
    </dgm:pt>
    <dgm:pt modelId="{96FFCFC4-FD95-4491-B25C-FD459A27844F}" type="parTrans" cxnId="{A5C75E92-CA08-4E1F-BB4F-F8E31E5BBEF3}">
      <dgm:prSet/>
      <dgm:spPr/>
      <dgm:t>
        <a:bodyPr/>
        <a:lstStyle/>
        <a:p>
          <a:endParaRPr lang="en-US"/>
        </a:p>
      </dgm:t>
    </dgm:pt>
    <dgm:pt modelId="{066A1EA9-4895-4033-89B0-89143856655F}" type="sibTrans" cxnId="{A5C75E92-CA08-4E1F-BB4F-F8E31E5BBEF3}">
      <dgm:prSet/>
      <dgm:spPr/>
      <dgm:t>
        <a:bodyPr/>
        <a:lstStyle/>
        <a:p>
          <a:endParaRPr lang="en-US"/>
        </a:p>
      </dgm:t>
    </dgm:pt>
    <dgm:pt modelId="{593B4131-5BBF-4C75-8D80-B7029E3F5D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dirty="0" smtClean="0"/>
            <a:t>We are committed to making your investment work harder, better and smarter</a:t>
          </a:r>
          <a:endParaRPr lang="en-US" b="0" dirty="0"/>
        </a:p>
      </dgm:t>
    </dgm:pt>
    <dgm:pt modelId="{E1ABA236-D3B1-438E-ACC1-2BD3F6575A0C}" type="parTrans" cxnId="{526F50A4-18BF-449D-ACD5-C8887F054770}">
      <dgm:prSet/>
      <dgm:spPr/>
      <dgm:t>
        <a:bodyPr/>
        <a:lstStyle/>
        <a:p>
          <a:endParaRPr lang="en-US"/>
        </a:p>
      </dgm:t>
    </dgm:pt>
    <dgm:pt modelId="{8F103C86-0359-4727-A5D7-4207144734E2}" type="sibTrans" cxnId="{526F50A4-18BF-449D-ACD5-C8887F054770}">
      <dgm:prSet/>
      <dgm:spPr/>
      <dgm:t>
        <a:bodyPr/>
        <a:lstStyle/>
        <a:p>
          <a:endParaRPr lang="en-US"/>
        </a:p>
      </dgm:t>
    </dgm:pt>
    <dgm:pt modelId="{9C59E22F-2907-44FB-BAB5-3785CDE1449E}" type="pres">
      <dgm:prSet presAssocID="{DD2A70E1-CFB3-40D3-A3AD-E2FEC10DD4D4}" presName="linear" presStyleCnt="0">
        <dgm:presLayoutVars>
          <dgm:dir/>
          <dgm:animLvl val="lvl"/>
          <dgm:resizeHandles val="exact"/>
        </dgm:presLayoutVars>
      </dgm:prSet>
      <dgm:spPr/>
      <dgm:t>
        <a:bodyPr/>
        <a:lstStyle/>
        <a:p>
          <a:endParaRPr lang="en-US"/>
        </a:p>
      </dgm:t>
    </dgm:pt>
    <dgm:pt modelId="{6496B773-0FE1-4E2D-80EF-B3F3667C4867}" type="pres">
      <dgm:prSet presAssocID="{852CCCF2-C830-49A2-A4C2-4375A620F5DB}" presName="parentLin" presStyleCnt="0"/>
      <dgm:spPr/>
    </dgm:pt>
    <dgm:pt modelId="{6A98E46D-0B3E-443E-B459-9584C4C5A652}" type="pres">
      <dgm:prSet presAssocID="{852CCCF2-C830-49A2-A4C2-4375A620F5DB}" presName="parentLeftMargin" presStyleLbl="node1" presStyleIdx="0" presStyleCnt="5"/>
      <dgm:spPr/>
      <dgm:t>
        <a:bodyPr/>
        <a:lstStyle/>
        <a:p>
          <a:endParaRPr lang="en-US"/>
        </a:p>
      </dgm:t>
    </dgm:pt>
    <dgm:pt modelId="{216A04E3-FDFE-42D3-A6F1-2FBB51F61006}" type="pres">
      <dgm:prSet presAssocID="{852CCCF2-C830-49A2-A4C2-4375A620F5DB}" presName="parentText" presStyleLbl="node1" presStyleIdx="0" presStyleCnt="5">
        <dgm:presLayoutVars>
          <dgm:chMax val="0"/>
          <dgm:bulletEnabled val="1"/>
        </dgm:presLayoutVars>
      </dgm:prSet>
      <dgm:spPr/>
      <dgm:t>
        <a:bodyPr/>
        <a:lstStyle/>
        <a:p>
          <a:endParaRPr lang="en-US"/>
        </a:p>
      </dgm:t>
    </dgm:pt>
    <dgm:pt modelId="{0C8A0273-4880-4937-A584-7F3F4B78D5E1}" type="pres">
      <dgm:prSet presAssocID="{852CCCF2-C830-49A2-A4C2-4375A620F5DB}" presName="negativeSpace" presStyleCnt="0"/>
      <dgm:spPr/>
    </dgm:pt>
    <dgm:pt modelId="{C42D2E99-C21B-4848-8FBA-24CBEF159359}" type="pres">
      <dgm:prSet presAssocID="{852CCCF2-C830-49A2-A4C2-4375A620F5DB}" presName="childText" presStyleLbl="conFgAcc1" presStyleIdx="0" presStyleCnt="5">
        <dgm:presLayoutVars>
          <dgm:bulletEnabled val="1"/>
        </dgm:presLayoutVars>
      </dgm:prSet>
      <dgm:spPr/>
    </dgm:pt>
    <dgm:pt modelId="{B2DAE798-7F77-4F75-A1F8-6E384EC1D1A0}" type="pres">
      <dgm:prSet presAssocID="{1F9D1753-626E-4506-95E6-C8B7B7E24587}" presName="spaceBetweenRectangles" presStyleCnt="0"/>
      <dgm:spPr/>
    </dgm:pt>
    <dgm:pt modelId="{0CAA6700-6F15-4C7C-9868-762A453DD156}" type="pres">
      <dgm:prSet presAssocID="{A5DEF3D6-3FE5-4B14-8CFA-55FA6A191C16}" presName="parentLin" presStyleCnt="0"/>
      <dgm:spPr/>
    </dgm:pt>
    <dgm:pt modelId="{CA1E044B-76A1-4362-BE89-16740F5AA77F}" type="pres">
      <dgm:prSet presAssocID="{A5DEF3D6-3FE5-4B14-8CFA-55FA6A191C16}" presName="parentLeftMargin" presStyleLbl="node1" presStyleIdx="0" presStyleCnt="5"/>
      <dgm:spPr/>
      <dgm:t>
        <a:bodyPr/>
        <a:lstStyle/>
        <a:p>
          <a:endParaRPr lang="en-US"/>
        </a:p>
      </dgm:t>
    </dgm:pt>
    <dgm:pt modelId="{5C9A8EDB-25EB-478E-9D8E-2B6FB48BADF3}" type="pres">
      <dgm:prSet presAssocID="{A5DEF3D6-3FE5-4B14-8CFA-55FA6A191C16}" presName="parentText" presStyleLbl="node1" presStyleIdx="1" presStyleCnt="5">
        <dgm:presLayoutVars>
          <dgm:chMax val="0"/>
          <dgm:bulletEnabled val="1"/>
        </dgm:presLayoutVars>
      </dgm:prSet>
      <dgm:spPr/>
      <dgm:t>
        <a:bodyPr/>
        <a:lstStyle/>
        <a:p>
          <a:endParaRPr lang="en-US"/>
        </a:p>
      </dgm:t>
    </dgm:pt>
    <dgm:pt modelId="{7BAF8E6E-C617-4207-9393-30715CCFE80E}" type="pres">
      <dgm:prSet presAssocID="{A5DEF3D6-3FE5-4B14-8CFA-55FA6A191C16}" presName="negativeSpace" presStyleCnt="0"/>
      <dgm:spPr/>
    </dgm:pt>
    <dgm:pt modelId="{0C5DABD3-A2F1-4F05-825F-011B64EA6B45}" type="pres">
      <dgm:prSet presAssocID="{A5DEF3D6-3FE5-4B14-8CFA-55FA6A191C16}" presName="childText" presStyleLbl="conFgAcc1" presStyleIdx="1" presStyleCnt="5">
        <dgm:presLayoutVars>
          <dgm:bulletEnabled val="1"/>
        </dgm:presLayoutVars>
      </dgm:prSet>
      <dgm:spPr/>
    </dgm:pt>
    <dgm:pt modelId="{CB758BAC-B260-4739-BF43-BA9613B3EE13}" type="pres">
      <dgm:prSet presAssocID="{76243DE3-F537-4945-B65B-E7A40C7078BD}" presName="spaceBetweenRectangles" presStyleCnt="0"/>
      <dgm:spPr/>
    </dgm:pt>
    <dgm:pt modelId="{B48879C6-22DA-45EE-94B9-FDBF85D4CDB1}" type="pres">
      <dgm:prSet presAssocID="{3B799C5B-E2C1-486E-8635-89B7529F2095}" presName="parentLin" presStyleCnt="0"/>
      <dgm:spPr/>
    </dgm:pt>
    <dgm:pt modelId="{D50801C8-9FDF-4404-814A-70DDAFAE5237}" type="pres">
      <dgm:prSet presAssocID="{3B799C5B-E2C1-486E-8635-89B7529F2095}" presName="parentLeftMargin" presStyleLbl="node1" presStyleIdx="1" presStyleCnt="5"/>
      <dgm:spPr/>
      <dgm:t>
        <a:bodyPr/>
        <a:lstStyle/>
        <a:p>
          <a:endParaRPr lang="en-US"/>
        </a:p>
      </dgm:t>
    </dgm:pt>
    <dgm:pt modelId="{E99936E8-A089-42AA-B765-86EAD5973BA4}" type="pres">
      <dgm:prSet presAssocID="{3B799C5B-E2C1-486E-8635-89B7529F2095}" presName="parentText" presStyleLbl="node1" presStyleIdx="2" presStyleCnt="5">
        <dgm:presLayoutVars>
          <dgm:chMax val="0"/>
          <dgm:bulletEnabled val="1"/>
        </dgm:presLayoutVars>
      </dgm:prSet>
      <dgm:spPr/>
      <dgm:t>
        <a:bodyPr/>
        <a:lstStyle/>
        <a:p>
          <a:endParaRPr lang="en-US"/>
        </a:p>
      </dgm:t>
    </dgm:pt>
    <dgm:pt modelId="{72F09E42-2795-4A3A-8FE8-55CA9E122174}" type="pres">
      <dgm:prSet presAssocID="{3B799C5B-E2C1-486E-8635-89B7529F2095}" presName="negativeSpace" presStyleCnt="0"/>
      <dgm:spPr/>
    </dgm:pt>
    <dgm:pt modelId="{10A95612-A2B2-4010-B60B-730749548364}" type="pres">
      <dgm:prSet presAssocID="{3B799C5B-E2C1-486E-8635-89B7529F2095}" presName="childText" presStyleLbl="conFgAcc1" presStyleIdx="2" presStyleCnt="5">
        <dgm:presLayoutVars>
          <dgm:bulletEnabled val="1"/>
        </dgm:presLayoutVars>
      </dgm:prSet>
      <dgm:spPr/>
    </dgm:pt>
    <dgm:pt modelId="{4B079001-E02B-4F1D-A29C-A4187AAF719A}" type="pres">
      <dgm:prSet presAssocID="{389B6C8C-31BA-4E2E-905B-BC78A8AB3598}" presName="spaceBetweenRectangles" presStyleCnt="0"/>
      <dgm:spPr/>
    </dgm:pt>
    <dgm:pt modelId="{A43684AA-974B-4E9B-9E6D-2797BBBE72C5}" type="pres">
      <dgm:prSet presAssocID="{8456438F-888B-4B93-BAF5-EE43D7B08688}" presName="parentLin" presStyleCnt="0"/>
      <dgm:spPr/>
    </dgm:pt>
    <dgm:pt modelId="{8D959902-A286-416C-AA9C-5DF237ACFC67}" type="pres">
      <dgm:prSet presAssocID="{8456438F-888B-4B93-BAF5-EE43D7B08688}" presName="parentLeftMargin" presStyleLbl="node1" presStyleIdx="2" presStyleCnt="5"/>
      <dgm:spPr/>
      <dgm:t>
        <a:bodyPr/>
        <a:lstStyle/>
        <a:p>
          <a:endParaRPr lang="en-US"/>
        </a:p>
      </dgm:t>
    </dgm:pt>
    <dgm:pt modelId="{33DAD6D4-A895-4858-AD64-CC6E1525A943}" type="pres">
      <dgm:prSet presAssocID="{8456438F-888B-4B93-BAF5-EE43D7B08688}" presName="parentText" presStyleLbl="node1" presStyleIdx="3" presStyleCnt="5">
        <dgm:presLayoutVars>
          <dgm:chMax val="0"/>
          <dgm:bulletEnabled val="1"/>
        </dgm:presLayoutVars>
      </dgm:prSet>
      <dgm:spPr/>
      <dgm:t>
        <a:bodyPr/>
        <a:lstStyle/>
        <a:p>
          <a:endParaRPr lang="en-US"/>
        </a:p>
      </dgm:t>
    </dgm:pt>
    <dgm:pt modelId="{A49007C0-C16E-4A8C-A218-9CC956C43C63}" type="pres">
      <dgm:prSet presAssocID="{8456438F-888B-4B93-BAF5-EE43D7B08688}" presName="negativeSpace" presStyleCnt="0"/>
      <dgm:spPr/>
    </dgm:pt>
    <dgm:pt modelId="{3FC9279A-A22A-4653-BF72-C59FBAE042B2}" type="pres">
      <dgm:prSet presAssocID="{8456438F-888B-4B93-BAF5-EE43D7B08688}" presName="childText" presStyleLbl="conFgAcc1" presStyleIdx="3" presStyleCnt="5">
        <dgm:presLayoutVars>
          <dgm:bulletEnabled val="1"/>
        </dgm:presLayoutVars>
      </dgm:prSet>
      <dgm:spPr/>
    </dgm:pt>
    <dgm:pt modelId="{7E2F7466-88CB-4752-BCD4-B15FF2AFA05F}" type="pres">
      <dgm:prSet presAssocID="{066A1EA9-4895-4033-89B0-89143856655F}" presName="spaceBetweenRectangles" presStyleCnt="0"/>
      <dgm:spPr/>
    </dgm:pt>
    <dgm:pt modelId="{991FDAA6-8646-4CA1-BB9B-84024F5E8811}" type="pres">
      <dgm:prSet presAssocID="{593B4131-5BBF-4C75-8D80-B7029E3F5DE2}" presName="parentLin" presStyleCnt="0"/>
      <dgm:spPr/>
    </dgm:pt>
    <dgm:pt modelId="{A0B1204F-B3E4-4946-BE70-83BABD1D3245}" type="pres">
      <dgm:prSet presAssocID="{593B4131-5BBF-4C75-8D80-B7029E3F5DE2}" presName="parentLeftMargin" presStyleLbl="node1" presStyleIdx="3" presStyleCnt="5"/>
      <dgm:spPr/>
      <dgm:t>
        <a:bodyPr/>
        <a:lstStyle/>
        <a:p>
          <a:endParaRPr lang="en-US"/>
        </a:p>
      </dgm:t>
    </dgm:pt>
    <dgm:pt modelId="{FAD3B2AB-076E-44A8-A328-207CF7714616}" type="pres">
      <dgm:prSet presAssocID="{593B4131-5BBF-4C75-8D80-B7029E3F5DE2}" presName="parentText" presStyleLbl="node1" presStyleIdx="4" presStyleCnt="5">
        <dgm:presLayoutVars>
          <dgm:chMax val="0"/>
          <dgm:bulletEnabled val="1"/>
        </dgm:presLayoutVars>
      </dgm:prSet>
      <dgm:spPr/>
      <dgm:t>
        <a:bodyPr/>
        <a:lstStyle/>
        <a:p>
          <a:endParaRPr lang="en-US"/>
        </a:p>
      </dgm:t>
    </dgm:pt>
    <dgm:pt modelId="{155B7231-8035-438A-A21C-6032ABD08ADC}" type="pres">
      <dgm:prSet presAssocID="{593B4131-5BBF-4C75-8D80-B7029E3F5DE2}" presName="negativeSpace" presStyleCnt="0"/>
      <dgm:spPr/>
    </dgm:pt>
    <dgm:pt modelId="{8FA96E15-6F8C-436D-8D41-177EAD47E27E}" type="pres">
      <dgm:prSet presAssocID="{593B4131-5BBF-4C75-8D80-B7029E3F5DE2}" presName="childText" presStyleLbl="conFgAcc1" presStyleIdx="4" presStyleCnt="5">
        <dgm:presLayoutVars>
          <dgm:bulletEnabled val="1"/>
        </dgm:presLayoutVars>
      </dgm:prSet>
      <dgm:spPr/>
    </dgm:pt>
  </dgm:ptLst>
  <dgm:cxnLst>
    <dgm:cxn modelId="{526F50A4-18BF-449D-ACD5-C8887F054770}" srcId="{DD2A70E1-CFB3-40D3-A3AD-E2FEC10DD4D4}" destId="{593B4131-5BBF-4C75-8D80-B7029E3F5DE2}" srcOrd="4" destOrd="0" parTransId="{E1ABA236-D3B1-438E-ACC1-2BD3F6575A0C}" sibTransId="{8F103C86-0359-4727-A5D7-4207144734E2}"/>
    <dgm:cxn modelId="{B378865B-FC8E-4751-BE1E-DABC6C6573E3}" type="presOf" srcId="{DD2A70E1-CFB3-40D3-A3AD-E2FEC10DD4D4}" destId="{9C59E22F-2907-44FB-BAB5-3785CDE1449E}" srcOrd="0" destOrd="0" presId="urn:microsoft.com/office/officeart/2005/8/layout/list1"/>
    <dgm:cxn modelId="{3F8233EC-A677-4D5D-9E54-5B2EE74BA0BD}" type="presOf" srcId="{8456438F-888B-4B93-BAF5-EE43D7B08688}" destId="{33DAD6D4-A895-4858-AD64-CC6E1525A943}" srcOrd="1" destOrd="0" presId="urn:microsoft.com/office/officeart/2005/8/layout/list1"/>
    <dgm:cxn modelId="{E11B5E52-9F8B-447F-9E9B-2A260EE70AD6}" type="presOf" srcId="{593B4131-5BBF-4C75-8D80-B7029E3F5DE2}" destId="{FAD3B2AB-076E-44A8-A328-207CF7714616}" srcOrd="1" destOrd="0" presId="urn:microsoft.com/office/officeart/2005/8/layout/list1"/>
    <dgm:cxn modelId="{1F95089F-4463-4533-88B3-8A62DC4876E2}" type="presOf" srcId="{3B799C5B-E2C1-486E-8635-89B7529F2095}" destId="{E99936E8-A089-42AA-B765-86EAD5973BA4}" srcOrd="1" destOrd="0" presId="urn:microsoft.com/office/officeart/2005/8/layout/list1"/>
    <dgm:cxn modelId="{31748C15-B10A-4EA7-8D3B-6ABA7972E48C}" type="presOf" srcId="{A5DEF3D6-3FE5-4B14-8CFA-55FA6A191C16}" destId="{CA1E044B-76A1-4362-BE89-16740F5AA77F}" srcOrd="0" destOrd="0" presId="urn:microsoft.com/office/officeart/2005/8/layout/list1"/>
    <dgm:cxn modelId="{910CFB92-C353-4501-8FAE-6C97F5F2D131}" srcId="{DD2A70E1-CFB3-40D3-A3AD-E2FEC10DD4D4}" destId="{852CCCF2-C830-49A2-A4C2-4375A620F5DB}" srcOrd="0" destOrd="0" parTransId="{5BDE3A14-6948-494D-ADA6-8A6D3F20771A}" sibTransId="{1F9D1753-626E-4506-95E6-C8B7B7E24587}"/>
    <dgm:cxn modelId="{3AB795D4-2126-45B7-9301-5615132BB89A}" srcId="{DD2A70E1-CFB3-40D3-A3AD-E2FEC10DD4D4}" destId="{A5DEF3D6-3FE5-4B14-8CFA-55FA6A191C16}" srcOrd="1" destOrd="0" parTransId="{CD7A1B4C-C210-4740-A3B4-DDBC25F7EDDE}" sibTransId="{76243DE3-F537-4945-B65B-E7A40C7078BD}"/>
    <dgm:cxn modelId="{A5C75E92-CA08-4E1F-BB4F-F8E31E5BBEF3}" srcId="{DD2A70E1-CFB3-40D3-A3AD-E2FEC10DD4D4}" destId="{8456438F-888B-4B93-BAF5-EE43D7B08688}" srcOrd="3" destOrd="0" parTransId="{96FFCFC4-FD95-4491-B25C-FD459A27844F}" sibTransId="{066A1EA9-4895-4033-89B0-89143856655F}"/>
    <dgm:cxn modelId="{1DE1F93A-8AAF-4B97-AE91-EB32862F20C3}" srcId="{DD2A70E1-CFB3-40D3-A3AD-E2FEC10DD4D4}" destId="{3B799C5B-E2C1-486E-8635-89B7529F2095}" srcOrd="2" destOrd="0" parTransId="{AD0DA49D-7369-4F07-BC33-3B9F0E39EC30}" sibTransId="{389B6C8C-31BA-4E2E-905B-BC78A8AB3598}"/>
    <dgm:cxn modelId="{56DF084C-7462-4C34-9747-7ED044D8D58D}" type="presOf" srcId="{3B799C5B-E2C1-486E-8635-89B7529F2095}" destId="{D50801C8-9FDF-4404-814A-70DDAFAE5237}" srcOrd="0" destOrd="0" presId="urn:microsoft.com/office/officeart/2005/8/layout/list1"/>
    <dgm:cxn modelId="{C6C2FB48-BDE0-4E1F-B2A6-FFDB822F6E01}" type="presOf" srcId="{A5DEF3D6-3FE5-4B14-8CFA-55FA6A191C16}" destId="{5C9A8EDB-25EB-478E-9D8E-2B6FB48BADF3}" srcOrd="1" destOrd="0" presId="urn:microsoft.com/office/officeart/2005/8/layout/list1"/>
    <dgm:cxn modelId="{88B98FA8-3C1F-4B6F-9B8D-D4A48B557EEF}" type="presOf" srcId="{852CCCF2-C830-49A2-A4C2-4375A620F5DB}" destId="{216A04E3-FDFE-42D3-A6F1-2FBB51F61006}" srcOrd="1" destOrd="0" presId="urn:microsoft.com/office/officeart/2005/8/layout/list1"/>
    <dgm:cxn modelId="{AB83EA66-F8B8-4F66-8D52-903FADA39B81}" type="presOf" srcId="{8456438F-888B-4B93-BAF5-EE43D7B08688}" destId="{8D959902-A286-416C-AA9C-5DF237ACFC67}" srcOrd="0" destOrd="0" presId="urn:microsoft.com/office/officeart/2005/8/layout/list1"/>
    <dgm:cxn modelId="{C492FFFA-01C5-44EE-9645-C52064E7515E}" type="presOf" srcId="{593B4131-5BBF-4C75-8D80-B7029E3F5DE2}" destId="{A0B1204F-B3E4-4946-BE70-83BABD1D3245}" srcOrd="0" destOrd="0" presId="urn:microsoft.com/office/officeart/2005/8/layout/list1"/>
    <dgm:cxn modelId="{CE94680D-3243-45AB-A07C-50537FBFEF93}" type="presOf" srcId="{852CCCF2-C830-49A2-A4C2-4375A620F5DB}" destId="{6A98E46D-0B3E-443E-B459-9584C4C5A652}" srcOrd="0" destOrd="0" presId="urn:microsoft.com/office/officeart/2005/8/layout/list1"/>
    <dgm:cxn modelId="{22E707CF-9D41-407B-B6F0-24DADCCBA6F3}" type="presParOf" srcId="{9C59E22F-2907-44FB-BAB5-3785CDE1449E}" destId="{6496B773-0FE1-4E2D-80EF-B3F3667C4867}" srcOrd="0" destOrd="0" presId="urn:microsoft.com/office/officeart/2005/8/layout/list1"/>
    <dgm:cxn modelId="{E56DCC0D-C870-43AE-B296-B64718E1B265}" type="presParOf" srcId="{6496B773-0FE1-4E2D-80EF-B3F3667C4867}" destId="{6A98E46D-0B3E-443E-B459-9584C4C5A652}" srcOrd="0" destOrd="0" presId="urn:microsoft.com/office/officeart/2005/8/layout/list1"/>
    <dgm:cxn modelId="{CDC330C6-2501-45A3-92A9-58BAEA6EF35E}" type="presParOf" srcId="{6496B773-0FE1-4E2D-80EF-B3F3667C4867}" destId="{216A04E3-FDFE-42D3-A6F1-2FBB51F61006}" srcOrd="1" destOrd="0" presId="urn:microsoft.com/office/officeart/2005/8/layout/list1"/>
    <dgm:cxn modelId="{934BB0EA-F545-455C-8D59-CD2B5E84B643}" type="presParOf" srcId="{9C59E22F-2907-44FB-BAB5-3785CDE1449E}" destId="{0C8A0273-4880-4937-A584-7F3F4B78D5E1}" srcOrd="1" destOrd="0" presId="urn:microsoft.com/office/officeart/2005/8/layout/list1"/>
    <dgm:cxn modelId="{B3535D15-822F-46B8-AB7F-536F57CBE15B}" type="presParOf" srcId="{9C59E22F-2907-44FB-BAB5-3785CDE1449E}" destId="{C42D2E99-C21B-4848-8FBA-24CBEF159359}" srcOrd="2" destOrd="0" presId="urn:microsoft.com/office/officeart/2005/8/layout/list1"/>
    <dgm:cxn modelId="{2CD4C5F2-21E5-4D0F-B891-3A7282003B0C}" type="presParOf" srcId="{9C59E22F-2907-44FB-BAB5-3785CDE1449E}" destId="{B2DAE798-7F77-4F75-A1F8-6E384EC1D1A0}" srcOrd="3" destOrd="0" presId="urn:microsoft.com/office/officeart/2005/8/layout/list1"/>
    <dgm:cxn modelId="{433BB108-6B33-4AEA-B918-EA8F2C14F4B8}" type="presParOf" srcId="{9C59E22F-2907-44FB-BAB5-3785CDE1449E}" destId="{0CAA6700-6F15-4C7C-9868-762A453DD156}" srcOrd="4" destOrd="0" presId="urn:microsoft.com/office/officeart/2005/8/layout/list1"/>
    <dgm:cxn modelId="{4719F6CD-1C04-4FF9-8A41-5ACD870626E9}" type="presParOf" srcId="{0CAA6700-6F15-4C7C-9868-762A453DD156}" destId="{CA1E044B-76A1-4362-BE89-16740F5AA77F}" srcOrd="0" destOrd="0" presId="urn:microsoft.com/office/officeart/2005/8/layout/list1"/>
    <dgm:cxn modelId="{103EB80D-ADFB-45DF-A56F-7FF9DA44C350}" type="presParOf" srcId="{0CAA6700-6F15-4C7C-9868-762A453DD156}" destId="{5C9A8EDB-25EB-478E-9D8E-2B6FB48BADF3}" srcOrd="1" destOrd="0" presId="urn:microsoft.com/office/officeart/2005/8/layout/list1"/>
    <dgm:cxn modelId="{C4D17727-D892-426B-9C91-0B75A0D1759E}" type="presParOf" srcId="{9C59E22F-2907-44FB-BAB5-3785CDE1449E}" destId="{7BAF8E6E-C617-4207-9393-30715CCFE80E}" srcOrd="5" destOrd="0" presId="urn:microsoft.com/office/officeart/2005/8/layout/list1"/>
    <dgm:cxn modelId="{627A6036-D6C8-4B51-B68B-7DA37654E21B}" type="presParOf" srcId="{9C59E22F-2907-44FB-BAB5-3785CDE1449E}" destId="{0C5DABD3-A2F1-4F05-825F-011B64EA6B45}" srcOrd="6" destOrd="0" presId="urn:microsoft.com/office/officeart/2005/8/layout/list1"/>
    <dgm:cxn modelId="{630026F6-7C68-4211-A6C8-56410F989714}" type="presParOf" srcId="{9C59E22F-2907-44FB-BAB5-3785CDE1449E}" destId="{CB758BAC-B260-4739-BF43-BA9613B3EE13}" srcOrd="7" destOrd="0" presId="urn:microsoft.com/office/officeart/2005/8/layout/list1"/>
    <dgm:cxn modelId="{3827790B-050F-461F-A564-21F03482C4E4}" type="presParOf" srcId="{9C59E22F-2907-44FB-BAB5-3785CDE1449E}" destId="{B48879C6-22DA-45EE-94B9-FDBF85D4CDB1}" srcOrd="8" destOrd="0" presId="urn:microsoft.com/office/officeart/2005/8/layout/list1"/>
    <dgm:cxn modelId="{AF8BFA5A-A8EE-4B80-8800-7F01C334AF9A}" type="presParOf" srcId="{B48879C6-22DA-45EE-94B9-FDBF85D4CDB1}" destId="{D50801C8-9FDF-4404-814A-70DDAFAE5237}" srcOrd="0" destOrd="0" presId="urn:microsoft.com/office/officeart/2005/8/layout/list1"/>
    <dgm:cxn modelId="{C45DE3E8-8772-4E15-A3D4-4A1B6E303B98}" type="presParOf" srcId="{B48879C6-22DA-45EE-94B9-FDBF85D4CDB1}" destId="{E99936E8-A089-42AA-B765-86EAD5973BA4}" srcOrd="1" destOrd="0" presId="urn:microsoft.com/office/officeart/2005/8/layout/list1"/>
    <dgm:cxn modelId="{47820A41-861C-4A08-8B26-EA2E213247AE}" type="presParOf" srcId="{9C59E22F-2907-44FB-BAB5-3785CDE1449E}" destId="{72F09E42-2795-4A3A-8FE8-55CA9E122174}" srcOrd="9" destOrd="0" presId="urn:microsoft.com/office/officeart/2005/8/layout/list1"/>
    <dgm:cxn modelId="{2A89ED46-A033-487A-BB31-7BBD1224A6FA}" type="presParOf" srcId="{9C59E22F-2907-44FB-BAB5-3785CDE1449E}" destId="{10A95612-A2B2-4010-B60B-730749548364}" srcOrd="10" destOrd="0" presId="urn:microsoft.com/office/officeart/2005/8/layout/list1"/>
    <dgm:cxn modelId="{43451F4A-703B-41FE-90AC-D6222AD4E3AA}" type="presParOf" srcId="{9C59E22F-2907-44FB-BAB5-3785CDE1449E}" destId="{4B079001-E02B-4F1D-A29C-A4187AAF719A}" srcOrd="11" destOrd="0" presId="urn:microsoft.com/office/officeart/2005/8/layout/list1"/>
    <dgm:cxn modelId="{C2456574-D94E-4166-8EB3-D9C4318FEED8}" type="presParOf" srcId="{9C59E22F-2907-44FB-BAB5-3785CDE1449E}" destId="{A43684AA-974B-4E9B-9E6D-2797BBBE72C5}" srcOrd="12" destOrd="0" presId="urn:microsoft.com/office/officeart/2005/8/layout/list1"/>
    <dgm:cxn modelId="{94AE73E6-9D93-4888-A13E-5EE8A49F59CC}" type="presParOf" srcId="{A43684AA-974B-4E9B-9E6D-2797BBBE72C5}" destId="{8D959902-A286-416C-AA9C-5DF237ACFC67}" srcOrd="0" destOrd="0" presId="urn:microsoft.com/office/officeart/2005/8/layout/list1"/>
    <dgm:cxn modelId="{6BEC2674-3110-421E-956C-25E8A3209736}" type="presParOf" srcId="{A43684AA-974B-4E9B-9E6D-2797BBBE72C5}" destId="{33DAD6D4-A895-4858-AD64-CC6E1525A943}" srcOrd="1" destOrd="0" presId="urn:microsoft.com/office/officeart/2005/8/layout/list1"/>
    <dgm:cxn modelId="{AE64D856-1B6B-4974-ABAC-452E91BC0B18}" type="presParOf" srcId="{9C59E22F-2907-44FB-BAB5-3785CDE1449E}" destId="{A49007C0-C16E-4A8C-A218-9CC956C43C63}" srcOrd="13" destOrd="0" presId="urn:microsoft.com/office/officeart/2005/8/layout/list1"/>
    <dgm:cxn modelId="{A65CB01F-FD8B-41C8-B8C1-5D8A51359DDE}" type="presParOf" srcId="{9C59E22F-2907-44FB-BAB5-3785CDE1449E}" destId="{3FC9279A-A22A-4653-BF72-C59FBAE042B2}" srcOrd="14" destOrd="0" presId="urn:microsoft.com/office/officeart/2005/8/layout/list1"/>
    <dgm:cxn modelId="{E837E445-76D0-406B-AB2B-DC204628682A}" type="presParOf" srcId="{9C59E22F-2907-44FB-BAB5-3785CDE1449E}" destId="{7E2F7466-88CB-4752-BCD4-B15FF2AFA05F}" srcOrd="15" destOrd="0" presId="urn:microsoft.com/office/officeart/2005/8/layout/list1"/>
    <dgm:cxn modelId="{858C5C90-AA28-4D18-BEA3-04CA85D58620}" type="presParOf" srcId="{9C59E22F-2907-44FB-BAB5-3785CDE1449E}" destId="{991FDAA6-8646-4CA1-BB9B-84024F5E8811}" srcOrd="16" destOrd="0" presId="urn:microsoft.com/office/officeart/2005/8/layout/list1"/>
    <dgm:cxn modelId="{BDF3F305-09A6-4FD5-9766-A12F58FDE073}" type="presParOf" srcId="{991FDAA6-8646-4CA1-BB9B-84024F5E8811}" destId="{A0B1204F-B3E4-4946-BE70-83BABD1D3245}" srcOrd="0" destOrd="0" presId="urn:microsoft.com/office/officeart/2005/8/layout/list1"/>
    <dgm:cxn modelId="{B506410A-344F-47A1-B71E-6B6CAC5544F5}" type="presParOf" srcId="{991FDAA6-8646-4CA1-BB9B-84024F5E8811}" destId="{FAD3B2AB-076E-44A8-A328-207CF7714616}" srcOrd="1" destOrd="0" presId="urn:microsoft.com/office/officeart/2005/8/layout/list1"/>
    <dgm:cxn modelId="{07F46F4D-1DBC-4B82-A1E1-BA08ED27F0CC}" type="presParOf" srcId="{9C59E22F-2907-44FB-BAB5-3785CDE1449E}" destId="{155B7231-8035-438A-A21C-6032ABD08ADC}" srcOrd="17" destOrd="0" presId="urn:microsoft.com/office/officeart/2005/8/layout/list1"/>
    <dgm:cxn modelId="{6C09CC29-0325-413F-8619-D9C20ED918DD}" type="presParOf" srcId="{9C59E22F-2907-44FB-BAB5-3785CDE1449E}" destId="{8FA96E15-6F8C-436D-8D41-177EAD47E27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4D919-DDCD-4D57-8965-384269389C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B4189DE-A5B5-4941-A79E-CC7663FEC356}">
      <dgm:prSet phldrT="[Text]" custT="1"/>
      <dgm:spPr>
        <a:ln>
          <a:noFill/>
        </a:ln>
      </dgm:spPr>
      <dgm:t>
        <a:bodyPr/>
        <a:lstStyle/>
        <a:p>
          <a:r>
            <a:rPr lang="en-US" sz="2400" dirty="0" smtClean="0"/>
            <a:t>Establish clear </a:t>
          </a:r>
          <a:r>
            <a:rPr lang="en-US" sz="2400" b="1" dirty="0" smtClean="0">
              <a:solidFill>
                <a:srgbClr val="FFFF00"/>
              </a:solidFill>
            </a:rPr>
            <a:t>control</a:t>
          </a:r>
          <a:r>
            <a:rPr lang="en-US" sz="2400" dirty="0" smtClean="0"/>
            <a:t> for creating, retaining </a:t>
          </a:r>
          <a:br>
            <a:rPr lang="en-US" sz="2400" dirty="0" smtClean="0"/>
          </a:br>
          <a:r>
            <a:rPr lang="en-US" sz="2400" dirty="0" smtClean="0"/>
            <a:t>and disposing of information</a:t>
          </a:r>
          <a:endParaRPr lang="en-US" sz="2400" dirty="0"/>
        </a:p>
      </dgm:t>
    </dgm:pt>
    <dgm:pt modelId="{178ACC55-9C7E-45C9-B094-112A36F2405E}" type="parTrans" cxnId="{E7F59724-C3D0-47BB-94EC-1A311EB98F24}">
      <dgm:prSet/>
      <dgm:spPr/>
      <dgm:t>
        <a:bodyPr/>
        <a:lstStyle/>
        <a:p>
          <a:endParaRPr lang="en-US"/>
        </a:p>
      </dgm:t>
    </dgm:pt>
    <dgm:pt modelId="{A0D893C8-1CED-4B93-B724-B9D516CD3D06}" type="sibTrans" cxnId="{E7F59724-C3D0-47BB-94EC-1A311EB98F24}">
      <dgm:prSet/>
      <dgm:spPr>
        <a:ln w="209550">
          <a:solidFill>
            <a:srgbClr val="0096D6"/>
          </a:solidFill>
        </a:ln>
      </dgm:spPr>
      <dgm:t>
        <a:bodyPr/>
        <a:lstStyle/>
        <a:p>
          <a:endParaRPr lang="en-US"/>
        </a:p>
      </dgm:t>
    </dgm:pt>
    <dgm:pt modelId="{0A7FEA92-8EA2-4884-8171-02211BF06A95}">
      <dgm:prSet phldrT="[Text]" custT="1"/>
      <dgm:spPr>
        <a:ln>
          <a:noFill/>
        </a:ln>
      </dgm:spPr>
      <dgm:t>
        <a:bodyPr/>
        <a:lstStyle/>
        <a:p>
          <a:r>
            <a:rPr lang="en-US" sz="2400" dirty="0" smtClean="0"/>
            <a:t>Meet </a:t>
          </a:r>
          <a:r>
            <a:rPr lang="en-US" sz="2400" b="1" dirty="0" smtClean="0">
              <a:solidFill>
                <a:srgbClr val="FFFF00"/>
              </a:solidFill>
            </a:rPr>
            <a:t>compliance</a:t>
          </a:r>
          <a:r>
            <a:rPr lang="en-US" sz="2400" dirty="0" smtClean="0"/>
            <a:t>, regulatory and </a:t>
          </a:r>
          <a:br>
            <a:rPr lang="en-US" sz="2400" dirty="0" smtClean="0"/>
          </a:br>
          <a:r>
            <a:rPr lang="en-US" sz="2400" dirty="0" smtClean="0"/>
            <a:t>organizational requirements while reducing </a:t>
          </a:r>
          <a:r>
            <a:rPr lang="en-US" sz="2400" b="1" dirty="0" smtClean="0">
              <a:solidFill>
                <a:srgbClr val="FFFF00"/>
              </a:solidFill>
            </a:rPr>
            <a:t>risk</a:t>
          </a:r>
          <a:endParaRPr lang="en-US" sz="2400" b="1" dirty="0">
            <a:solidFill>
              <a:srgbClr val="FFFF00"/>
            </a:solidFill>
          </a:endParaRPr>
        </a:p>
      </dgm:t>
    </dgm:pt>
    <dgm:pt modelId="{A099C2B7-B6C3-447C-AEB0-B80B16F90188}" type="parTrans" cxnId="{78748CDB-916C-43FF-A981-41796BC10400}">
      <dgm:prSet/>
      <dgm:spPr/>
      <dgm:t>
        <a:bodyPr/>
        <a:lstStyle/>
        <a:p>
          <a:endParaRPr lang="en-US"/>
        </a:p>
      </dgm:t>
    </dgm:pt>
    <dgm:pt modelId="{813EEAAD-481B-45CD-A8FB-A4F980C326D4}" type="sibTrans" cxnId="{78748CDB-916C-43FF-A981-41796BC10400}">
      <dgm:prSet/>
      <dgm:spPr/>
      <dgm:t>
        <a:bodyPr/>
        <a:lstStyle/>
        <a:p>
          <a:endParaRPr lang="en-US"/>
        </a:p>
      </dgm:t>
    </dgm:pt>
    <dgm:pt modelId="{E6DE7FF8-75DD-4480-93E6-1D36DC53C590}">
      <dgm:prSet phldrT="[Text]" custT="1"/>
      <dgm:spPr>
        <a:ln>
          <a:noFill/>
        </a:ln>
      </dgm:spPr>
      <dgm:t>
        <a:bodyPr/>
        <a:lstStyle/>
        <a:p>
          <a:r>
            <a:rPr lang="en-US" sz="2400" dirty="0" smtClean="0"/>
            <a:t>Manage for </a:t>
          </a:r>
          <a:r>
            <a:rPr lang="en-US" sz="2400" b="1" dirty="0" smtClean="0">
              <a:solidFill>
                <a:srgbClr val="FFFF00"/>
              </a:solidFill>
            </a:rPr>
            <a:t>cost</a:t>
          </a:r>
          <a:endParaRPr lang="en-US" sz="2400" b="1" dirty="0">
            <a:solidFill>
              <a:srgbClr val="FFFF00"/>
            </a:solidFill>
          </a:endParaRPr>
        </a:p>
      </dgm:t>
    </dgm:pt>
    <dgm:pt modelId="{3962072D-9CA9-4FF3-8790-5B72270DF77B}" type="parTrans" cxnId="{4D25F839-1F14-4EE7-8AE0-3FEF36677856}">
      <dgm:prSet/>
      <dgm:spPr/>
      <dgm:t>
        <a:bodyPr/>
        <a:lstStyle/>
        <a:p>
          <a:endParaRPr lang="en-US"/>
        </a:p>
      </dgm:t>
    </dgm:pt>
    <dgm:pt modelId="{9A249D47-3458-4309-8F62-7F7C567B10A2}" type="sibTrans" cxnId="{4D25F839-1F14-4EE7-8AE0-3FEF36677856}">
      <dgm:prSet/>
      <dgm:spPr/>
      <dgm:t>
        <a:bodyPr/>
        <a:lstStyle/>
        <a:p>
          <a:endParaRPr lang="en-US"/>
        </a:p>
      </dgm:t>
    </dgm:pt>
    <dgm:pt modelId="{D585CEFD-5E5F-458E-93D4-840AD6839263}" type="pres">
      <dgm:prSet presAssocID="{F1C4D919-DDCD-4D57-8965-384269389C02}" presName="Name0" presStyleCnt="0">
        <dgm:presLayoutVars>
          <dgm:chMax val="7"/>
          <dgm:chPref val="7"/>
          <dgm:dir/>
        </dgm:presLayoutVars>
      </dgm:prSet>
      <dgm:spPr/>
      <dgm:t>
        <a:bodyPr/>
        <a:lstStyle/>
        <a:p>
          <a:endParaRPr lang="en-US"/>
        </a:p>
      </dgm:t>
    </dgm:pt>
    <dgm:pt modelId="{6D09ED36-03A4-4CD0-88E1-43FCB612EDA7}" type="pres">
      <dgm:prSet presAssocID="{F1C4D919-DDCD-4D57-8965-384269389C02}" presName="Name1" presStyleCnt="0"/>
      <dgm:spPr/>
    </dgm:pt>
    <dgm:pt modelId="{31909737-2DAB-48CE-8625-8CEF3BB0739D}" type="pres">
      <dgm:prSet presAssocID="{F1C4D919-DDCD-4D57-8965-384269389C02}" presName="cycle" presStyleCnt="0"/>
      <dgm:spPr/>
    </dgm:pt>
    <dgm:pt modelId="{9C371ECC-7EE3-4151-9AF5-37254BD030D6}" type="pres">
      <dgm:prSet presAssocID="{F1C4D919-DDCD-4D57-8965-384269389C02}" presName="srcNode" presStyleLbl="node1" presStyleIdx="0" presStyleCnt="3"/>
      <dgm:spPr/>
    </dgm:pt>
    <dgm:pt modelId="{37E93FF3-2F55-471E-A9DF-1D1887A57DFE}" type="pres">
      <dgm:prSet presAssocID="{F1C4D919-DDCD-4D57-8965-384269389C02}" presName="conn" presStyleLbl="parChTrans1D2" presStyleIdx="0" presStyleCnt="1" custLinFactNeighborX="931"/>
      <dgm:spPr/>
      <dgm:t>
        <a:bodyPr/>
        <a:lstStyle/>
        <a:p>
          <a:endParaRPr lang="en-US"/>
        </a:p>
      </dgm:t>
    </dgm:pt>
    <dgm:pt modelId="{66974679-06DB-4C2E-BFA0-BFACA592D909}" type="pres">
      <dgm:prSet presAssocID="{F1C4D919-DDCD-4D57-8965-384269389C02}" presName="extraNode" presStyleLbl="node1" presStyleIdx="0" presStyleCnt="3"/>
      <dgm:spPr/>
    </dgm:pt>
    <dgm:pt modelId="{154C37C1-275B-4BDA-A4F7-C04030635A4F}" type="pres">
      <dgm:prSet presAssocID="{F1C4D919-DDCD-4D57-8965-384269389C02}" presName="dstNode" presStyleLbl="node1" presStyleIdx="0" presStyleCnt="3"/>
      <dgm:spPr/>
    </dgm:pt>
    <dgm:pt modelId="{F6A77CFB-719C-4C4E-B221-9674122A6684}" type="pres">
      <dgm:prSet presAssocID="{5B4189DE-A5B5-4941-A79E-CC7663FEC356}" presName="text_1" presStyleLbl="node1" presStyleIdx="0" presStyleCnt="3">
        <dgm:presLayoutVars>
          <dgm:bulletEnabled val="1"/>
        </dgm:presLayoutVars>
      </dgm:prSet>
      <dgm:spPr/>
      <dgm:t>
        <a:bodyPr/>
        <a:lstStyle/>
        <a:p>
          <a:endParaRPr lang="en-US"/>
        </a:p>
      </dgm:t>
    </dgm:pt>
    <dgm:pt modelId="{E73B4FF1-FCAF-4C1B-AC0F-AFC5A477630D}" type="pres">
      <dgm:prSet presAssocID="{5B4189DE-A5B5-4941-A79E-CC7663FEC356}" presName="accent_1" presStyleCnt="0"/>
      <dgm:spPr/>
    </dgm:pt>
    <dgm:pt modelId="{372DB942-EEEC-45C5-8A46-E6C6FED551B8}" type="pres">
      <dgm:prSet presAssocID="{5B4189DE-A5B5-4941-A79E-CC7663FEC356}" presName="accentRepeatNode" presStyleLbl="solidFgAcc1" presStyleIdx="0" presStyleCnt="3"/>
      <dgm:spPr/>
    </dgm:pt>
    <dgm:pt modelId="{189CC570-C574-421B-9931-B9561F3EE57D}" type="pres">
      <dgm:prSet presAssocID="{0A7FEA92-8EA2-4884-8171-02211BF06A95}" presName="text_2" presStyleLbl="node1" presStyleIdx="1" presStyleCnt="3">
        <dgm:presLayoutVars>
          <dgm:bulletEnabled val="1"/>
        </dgm:presLayoutVars>
      </dgm:prSet>
      <dgm:spPr/>
      <dgm:t>
        <a:bodyPr/>
        <a:lstStyle/>
        <a:p>
          <a:endParaRPr lang="en-US"/>
        </a:p>
      </dgm:t>
    </dgm:pt>
    <dgm:pt modelId="{10CE7D67-8CA6-49D1-B10F-21F98CB0CA3C}" type="pres">
      <dgm:prSet presAssocID="{0A7FEA92-8EA2-4884-8171-02211BF06A95}" presName="accent_2" presStyleCnt="0"/>
      <dgm:spPr/>
    </dgm:pt>
    <dgm:pt modelId="{8E6B6407-852E-4A40-B191-42D48B1D87F2}" type="pres">
      <dgm:prSet presAssocID="{0A7FEA92-8EA2-4884-8171-02211BF06A95}" presName="accentRepeatNode" presStyleLbl="solidFgAcc1" presStyleIdx="1" presStyleCnt="3"/>
      <dgm:spPr/>
    </dgm:pt>
    <dgm:pt modelId="{63D71FEC-816E-4223-987E-3CC4C92E8FFB}" type="pres">
      <dgm:prSet presAssocID="{E6DE7FF8-75DD-4480-93E6-1D36DC53C590}" presName="text_3" presStyleLbl="node1" presStyleIdx="2" presStyleCnt="3">
        <dgm:presLayoutVars>
          <dgm:bulletEnabled val="1"/>
        </dgm:presLayoutVars>
      </dgm:prSet>
      <dgm:spPr/>
      <dgm:t>
        <a:bodyPr/>
        <a:lstStyle/>
        <a:p>
          <a:endParaRPr lang="en-US"/>
        </a:p>
      </dgm:t>
    </dgm:pt>
    <dgm:pt modelId="{12E84F04-1AE2-484C-B452-DE6343AE07F1}" type="pres">
      <dgm:prSet presAssocID="{E6DE7FF8-75DD-4480-93E6-1D36DC53C590}" presName="accent_3" presStyleCnt="0"/>
      <dgm:spPr/>
    </dgm:pt>
    <dgm:pt modelId="{1B5EE9EF-B988-487D-876E-5F1C08932572}" type="pres">
      <dgm:prSet presAssocID="{E6DE7FF8-75DD-4480-93E6-1D36DC53C590}" presName="accentRepeatNode" presStyleLbl="solidFgAcc1" presStyleIdx="2" presStyleCnt="3"/>
      <dgm:spPr/>
    </dgm:pt>
  </dgm:ptLst>
  <dgm:cxnLst>
    <dgm:cxn modelId="{78748CDB-916C-43FF-A981-41796BC10400}" srcId="{F1C4D919-DDCD-4D57-8965-384269389C02}" destId="{0A7FEA92-8EA2-4884-8171-02211BF06A95}" srcOrd="1" destOrd="0" parTransId="{A099C2B7-B6C3-447C-AEB0-B80B16F90188}" sibTransId="{813EEAAD-481B-45CD-A8FB-A4F980C326D4}"/>
    <dgm:cxn modelId="{D486825A-C419-4573-A511-20B4906219A8}" type="presOf" srcId="{E6DE7FF8-75DD-4480-93E6-1D36DC53C590}" destId="{63D71FEC-816E-4223-987E-3CC4C92E8FFB}" srcOrd="0" destOrd="0" presId="urn:microsoft.com/office/officeart/2008/layout/VerticalCurvedList"/>
    <dgm:cxn modelId="{BD2B481D-4E08-44F1-8F0A-FDFD91243B44}" type="presOf" srcId="{0A7FEA92-8EA2-4884-8171-02211BF06A95}" destId="{189CC570-C574-421B-9931-B9561F3EE57D}" srcOrd="0" destOrd="0" presId="urn:microsoft.com/office/officeart/2008/layout/VerticalCurvedList"/>
    <dgm:cxn modelId="{2397D543-CB7C-4BE1-B63A-00AA54765A61}" type="presOf" srcId="{A0D893C8-1CED-4B93-B724-B9D516CD3D06}" destId="{37E93FF3-2F55-471E-A9DF-1D1887A57DFE}" srcOrd="0" destOrd="0" presId="urn:microsoft.com/office/officeart/2008/layout/VerticalCurvedList"/>
    <dgm:cxn modelId="{3FE14387-FB35-47BC-8972-1AFABCA0BD33}" type="presOf" srcId="{F1C4D919-DDCD-4D57-8965-384269389C02}" destId="{D585CEFD-5E5F-458E-93D4-840AD6839263}" srcOrd="0" destOrd="0" presId="urn:microsoft.com/office/officeart/2008/layout/VerticalCurvedList"/>
    <dgm:cxn modelId="{147E9593-8B12-463B-A339-13CA4FC914B1}" type="presOf" srcId="{5B4189DE-A5B5-4941-A79E-CC7663FEC356}" destId="{F6A77CFB-719C-4C4E-B221-9674122A6684}" srcOrd="0" destOrd="0" presId="urn:microsoft.com/office/officeart/2008/layout/VerticalCurvedList"/>
    <dgm:cxn modelId="{E7F59724-C3D0-47BB-94EC-1A311EB98F24}" srcId="{F1C4D919-DDCD-4D57-8965-384269389C02}" destId="{5B4189DE-A5B5-4941-A79E-CC7663FEC356}" srcOrd="0" destOrd="0" parTransId="{178ACC55-9C7E-45C9-B094-112A36F2405E}" sibTransId="{A0D893C8-1CED-4B93-B724-B9D516CD3D06}"/>
    <dgm:cxn modelId="{4D25F839-1F14-4EE7-8AE0-3FEF36677856}" srcId="{F1C4D919-DDCD-4D57-8965-384269389C02}" destId="{E6DE7FF8-75DD-4480-93E6-1D36DC53C590}" srcOrd="2" destOrd="0" parTransId="{3962072D-9CA9-4FF3-8790-5B72270DF77B}" sibTransId="{9A249D47-3458-4309-8F62-7F7C567B10A2}"/>
    <dgm:cxn modelId="{B0950498-0CF6-4DB7-8FDE-2337D2D7C068}" type="presParOf" srcId="{D585CEFD-5E5F-458E-93D4-840AD6839263}" destId="{6D09ED36-03A4-4CD0-88E1-43FCB612EDA7}" srcOrd="0" destOrd="0" presId="urn:microsoft.com/office/officeart/2008/layout/VerticalCurvedList"/>
    <dgm:cxn modelId="{9F18C1AE-C37F-43C1-89E8-B8BE1F05ACE5}" type="presParOf" srcId="{6D09ED36-03A4-4CD0-88E1-43FCB612EDA7}" destId="{31909737-2DAB-48CE-8625-8CEF3BB0739D}" srcOrd="0" destOrd="0" presId="urn:microsoft.com/office/officeart/2008/layout/VerticalCurvedList"/>
    <dgm:cxn modelId="{952D58A0-E18E-43CA-BE71-B5E50884B84D}" type="presParOf" srcId="{31909737-2DAB-48CE-8625-8CEF3BB0739D}" destId="{9C371ECC-7EE3-4151-9AF5-37254BD030D6}" srcOrd="0" destOrd="0" presId="urn:microsoft.com/office/officeart/2008/layout/VerticalCurvedList"/>
    <dgm:cxn modelId="{1D9A611F-9DB1-4887-9E69-478E6CD20117}" type="presParOf" srcId="{31909737-2DAB-48CE-8625-8CEF3BB0739D}" destId="{37E93FF3-2F55-471E-A9DF-1D1887A57DFE}" srcOrd="1" destOrd="0" presId="urn:microsoft.com/office/officeart/2008/layout/VerticalCurvedList"/>
    <dgm:cxn modelId="{CD6E69A9-9CCB-4609-8DF5-DA95BAC0ACA0}" type="presParOf" srcId="{31909737-2DAB-48CE-8625-8CEF3BB0739D}" destId="{66974679-06DB-4C2E-BFA0-BFACA592D909}" srcOrd="2" destOrd="0" presId="urn:microsoft.com/office/officeart/2008/layout/VerticalCurvedList"/>
    <dgm:cxn modelId="{1A88F5D0-DAAE-494A-8B83-E182AF40AEA3}" type="presParOf" srcId="{31909737-2DAB-48CE-8625-8CEF3BB0739D}" destId="{154C37C1-275B-4BDA-A4F7-C04030635A4F}" srcOrd="3" destOrd="0" presId="urn:microsoft.com/office/officeart/2008/layout/VerticalCurvedList"/>
    <dgm:cxn modelId="{A334A59D-BF2F-47BD-B5B8-9CF45186AA86}" type="presParOf" srcId="{6D09ED36-03A4-4CD0-88E1-43FCB612EDA7}" destId="{F6A77CFB-719C-4C4E-B221-9674122A6684}" srcOrd="1" destOrd="0" presId="urn:microsoft.com/office/officeart/2008/layout/VerticalCurvedList"/>
    <dgm:cxn modelId="{1F05A510-B6D5-48AF-A927-1EBF2EB3B5F8}" type="presParOf" srcId="{6D09ED36-03A4-4CD0-88E1-43FCB612EDA7}" destId="{E73B4FF1-FCAF-4C1B-AC0F-AFC5A477630D}" srcOrd="2" destOrd="0" presId="urn:microsoft.com/office/officeart/2008/layout/VerticalCurvedList"/>
    <dgm:cxn modelId="{B347BCE3-90CB-4FE1-BA10-6936FB8C9FAE}" type="presParOf" srcId="{E73B4FF1-FCAF-4C1B-AC0F-AFC5A477630D}" destId="{372DB942-EEEC-45C5-8A46-E6C6FED551B8}" srcOrd="0" destOrd="0" presId="urn:microsoft.com/office/officeart/2008/layout/VerticalCurvedList"/>
    <dgm:cxn modelId="{BAF965B5-955B-42E9-8B8C-ED87D7B3677B}" type="presParOf" srcId="{6D09ED36-03A4-4CD0-88E1-43FCB612EDA7}" destId="{189CC570-C574-421B-9931-B9561F3EE57D}" srcOrd="3" destOrd="0" presId="urn:microsoft.com/office/officeart/2008/layout/VerticalCurvedList"/>
    <dgm:cxn modelId="{92908B00-D60D-4E29-B892-E141993C32A6}" type="presParOf" srcId="{6D09ED36-03A4-4CD0-88E1-43FCB612EDA7}" destId="{10CE7D67-8CA6-49D1-B10F-21F98CB0CA3C}" srcOrd="4" destOrd="0" presId="urn:microsoft.com/office/officeart/2008/layout/VerticalCurvedList"/>
    <dgm:cxn modelId="{0ACA6ACA-5E1A-49DB-AD3D-C0479928A5E7}" type="presParOf" srcId="{10CE7D67-8CA6-49D1-B10F-21F98CB0CA3C}" destId="{8E6B6407-852E-4A40-B191-42D48B1D87F2}" srcOrd="0" destOrd="0" presId="urn:microsoft.com/office/officeart/2008/layout/VerticalCurvedList"/>
    <dgm:cxn modelId="{3D3649E8-A565-433E-9CE6-E710EB000EA1}" type="presParOf" srcId="{6D09ED36-03A4-4CD0-88E1-43FCB612EDA7}" destId="{63D71FEC-816E-4223-987E-3CC4C92E8FFB}" srcOrd="5" destOrd="0" presId="urn:microsoft.com/office/officeart/2008/layout/VerticalCurvedList"/>
    <dgm:cxn modelId="{ADBF970A-5FA9-4B83-B0FC-38B206694846}" type="presParOf" srcId="{6D09ED36-03A4-4CD0-88E1-43FCB612EDA7}" destId="{12E84F04-1AE2-484C-B452-DE6343AE07F1}" srcOrd="6" destOrd="0" presId="urn:microsoft.com/office/officeart/2008/layout/VerticalCurvedList"/>
    <dgm:cxn modelId="{D5711850-1514-41FD-99BB-84FD4181F62F}" type="presParOf" srcId="{12E84F04-1AE2-484C-B452-DE6343AE07F1}" destId="{1B5EE9EF-B988-487D-876E-5F1C0893257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955373-89A6-451D-A296-0B83B416C9B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7B803D8-DE59-4FF2-BE85-58CB5BECBFB0}">
      <dgm:prSet phldrT="[Text]" custT="1"/>
      <dgm:spPr/>
      <dgm:t>
        <a:bodyPr/>
        <a:lstStyle/>
        <a:p>
          <a:r>
            <a:rPr lang="en-US" sz="1600" dirty="0" smtClean="0"/>
            <a:t>1. Initiation</a:t>
          </a:r>
          <a:endParaRPr lang="en-US" sz="1600" dirty="0"/>
        </a:p>
      </dgm:t>
    </dgm:pt>
    <dgm:pt modelId="{351C3D80-115B-47AA-8092-D2B03ACAB6CB}" type="parTrans" cxnId="{78A2573D-7677-42CD-BF2A-21A1AA3F49B3}">
      <dgm:prSet/>
      <dgm:spPr/>
      <dgm:t>
        <a:bodyPr/>
        <a:lstStyle/>
        <a:p>
          <a:endParaRPr lang="en-US"/>
        </a:p>
      </dgm:t>
    </dgm:pt>
    <dgm:pt modelId="{4FB5D9D0-57C8-4D48-BAB7-63885F9C9F7A}" type="sibTrans" cxnId="{78A2573D-7677-42CD-BF2A-21A1AA3F49B3}">
      <dgm:prSet/>
      <dgm:spPr/>
      <dgm:t>
        <a:bodyPr/>
        <a:lstStyle/>
        <a:p>
          <a:endParaRPr lang="en-US"/>
        </a:p>
      </dgm:t>
    </dgm:pt>
    <dgm:pt modelId="{2D5D2E82-AC47-4FA3-85AB-D31FE3D728C6}">
      <dgm:prSet phldrT="[Text]" custT="1"/>
      <dgm:spPr/>
      <dgm:t>
        <a:bodyPr/>
        <a:lstStyle/>
        <a:p>
          <a:r>
            <a:rPr lang="en-US" sz="1400" dirty="0" smtClean="0"/>
            <a:t>Scope</a:t>
          </a:r>
          <a:endParaRPr lang="en-US" sz="1400" dirty="0"/>
        </a:p>
      </dgm:t>
    </dgm:pt>
    <dgm:pt modelId="{219EEDF1-161A-4F6E-9742-406F57469E79}" type="parTrans" cxnId="{E5889E49-5997-42B9-9798-93AE8E15471A}">
      <dgm:prSet/>
      <dgm:spPr/>
      <dgm:t>
        <a:bodyPr/>
        <a:lstStyle/>
        <a:p>
          <a:endParaRPr lang="en-US"/>
        </a:p>
      </dgm:t>
    </dgm:pt>
    <dgm:pt modelId="{70A9D96E-0AC9-43AB-838D-3F14D1D52990}" type="sibTrans" cxnId="{E5889E49-5997-42B9-9798-93AE8E15471A}">
      <dgm:prSet/>
      <dgm:spPr/>
      <dgm:t>
        <a:bodyPr/>
        <a:lstStyle/>
        <a:p>
          <a:endParaRPr lang="en-US"/>
        </a:p>
      </dgm:t>
    </dgm:pt>
    <dgm:pt modelId="{59BF9B6C-523B-434C-A7C3-17DDCE708737}">
      <dgm:prSet phldrT="[Text]" custT="1"/>
      <dgm:spPr/>
      <dgm:t>
        <a:bodyPr/>
        <a:lstStyle/>
        <a:p>
          <a:r>
            <a:rPr lang="en-US" sz="1600" dirty="0" smtClean="0"/>
            <a:t>2. Project analysis</a:t>
          </a:r>
          <a:endParaRPr lang="en-US" sz="1600" dirty="0"/>
        </a:p>
      </dgm:t>
    </dgm:pt>
    <dgm:pt modelId="{33369B3E-282E-469E-95F7-D4B6D6E9E1CC}" type="parTrans" cxnId="{341DEB39-5B2C-406C-BE15-41DDD3F0998A}">
      <dgm:prSet/>
      <dgm:spPr/>
      <dgm:t>
        <a:bodyPr/>
        <a:lstStyle/>
        <a:p>
          <a:endParaRPr lang="en-US"/>
        </a:p>
      </dgm:t>
    </dgm:pt>
    <dgm:pt modelId="{63106314-A790-42C3-AB39-68A6EDC09C10}" type="sibTrans" cxnId="{341DEB39-5B2C-406C-BE15-41DDD3F0998A}">
      <dgm:prSet/>
      <dgm:spPr/>
      <dgm:t>
        <a:bodyPr/>
        <a:lstStyle/>
        <a:p>
          <a:endParaRPr lang="en-US"/>
        </a:p>
      </dgm:t>
    </dgm:pt>
    <dgm:pt modelId="{CD7187BD-C603-4724-A064-187AF3FDB0C0}">
      <dgm:prSet phldrT="[Text]" custT="1"/>
      <dgm:spPr/>
      <dgm:t>
        <a:bodyPr/>
        <a:lstStyle/>
        <a:p>
          <a:r>
            <a:rPr lang="en-US" sz="1400" dirty="0" smtClean="0"/>
            <a:t>Migration utilities </a:t>
          </a:r>
          <a:endParaRPr lang="en-US" sz="1400" dirty="0"/>
        </a:p>
      </dgm:t>
    </dgm:pt>
    <dgm:pt modelId="{993E5F9D-E75F-47E6-BEBC-18E15370BDC1}" type="parTrans" cxnId="{C0A2AF5C-A61A-443C-AE8E-7C3E60C7794A}">
      <dgm:prSet/>
      <dgm:spPr/>
      <dgm:t>
        <a:bodyPr/>
        <a:lstStyle/>
        <a:p>
          <a:endParaRPr lang="en-US"/>
        </a:p>
      </dgm:t>
    </dgm:pt>
    <dgm:pt modelId="{612350A9-F13B-4670-AB31-07CB635576C7}" type="sibTrans" cxnId="{C0A2AF5C-A61A-443C-AE8E-7C3E60C7794A}">
      <dgm:prSet/>
      <dgm:spPr/>
      <dgm:t>
        <a:bodyPr/>
        <a:lstStyle/>
        <a:p>
          <a:endParaRPr lang="en-US"/>
        </a:p>
      </dgm:t>
    </dgm:pt>
    <dgm:pt modelId="{F7A09436-C641-43B3-B74E-8C63CF92694E}">
      <dgm:prSet phldrT="[Text]" custT="1"/>
      <dgm:spPr/>
      <dgm:t>
        <a:bodyPr/>
        <a:lstStyle/>
        <a:p>
          <a:r>
            <a:rPr lang="en-US" sz="1600" dirty="0" smtClean="0"/>
            <a:t>4. Solution build </a:t>
          </a:r>
          <a:endParaRPr lang="en-US" sz="1600" dirty="0"/>
        </a:p>
      </dgm:t>
    </dgm:pt>
    <dgm:pt modelId="{4331E05E-7EF0-402B-9FCB-B5777AB85240}" type="parTrans" cxnId="{65057928-2E6C-481A-8C90-E565A210F2B6}">
      <dgm:prSet/>
      <dgm:spPr/>
      <dgm:t>
        <a:bodyPr/>
        <a:lstStyle/>
        <a:p>
          <a:endParaRPr lang="en-US"/>
        </a:p>
      </dgm:t>
    </dgm:pt>
    <dgm:pt modelId="{B6803D6A-F3A7-4456-BF55-E3672ADC6252}" type="sibTrans" cxnId="{65057928-2E6C-481A-8C90-E565A210F2B6}">
      <dgm:prSet/>
      <dgm:spPr/>
      <dgm:t>
        <a:bodyPr/>
        <a:lstStyle/>
        <a:p>
          <a:endParaRPr lang="en-US"/>
        </a:p>
      </dgm:t>
    </dgm:pt>
    <dgm:pt modelId="{F553E169-4A25-40B0-AC16-48CEF13F0835}">
      <dgm:prSet phldrT="[Text]" custT="1"/>
      <dgm:spPr/>
      <dgm:t>
        <a:bodyPr/>
        <a:lstStyle/>
        <a:p>
          <a:r>
            <a:rPr lang="en-US" sz="1400" dirty="0" smtClean="0"/>
            <a:t>Resources</a:t>
          </a:r>
          <a:endParaRPr lang="en-US" sz="1400" dirty="0"/>
        </a:p>
      </dgm:t>
    </dgm:pt>
    <dgm:pt modelId="{516958C4-4F3C-4665-A35C-35F627F0353B}" type="parTrans" cxnId="{E77C7809-F888-4DBA-A3D6-3C3D898C9888}">
      <dgm:prSet/>
      <dgm:spPr/>
      <dgm:t>
        <a:bodyPr/>
        <a:lstStyle/>
        <a:p>
          <a:endParaRPr lang="en-US"/>
        </a:p>
      </dgm:t>
    </dgm:pt>
    <dgm:pt modelId="{073DA623-728C-49B2-B537-95ECCF68C909}" type="sibTrans" cxnId="{E77C7809-F888-4DBA-A3D6-3C3D898C9888}">
      <dgm:prSet/>
      <dgm:spPr/>
      <dgm:t>
        <a:bodyPr/>
        <a:lstStyle/>
        <a:p>
          <a:endParaRPr lang="en-US"/>
        </a:p>
      </dgm:t>
    </dgm:pt>
    <dgm:pt modelId="{67B15F8C-0C79-473F-9620-1420766FD46E}">
      <dgm:prSet custT="1"/>
      <dgm:spPr/>
      <dgm:t>
        <a:bodyPr/>
        <a:lstStyle/>
        <a:p>
          <a:r>
            <a:rPr lang="en-US" sz="1600" dirty="0" smtClean="0"/>
            <a:t>3. Solution design </a:t>
          </a:r>
          <a:endParaRPr lang="en-US" sz="1600" dirty="0"/>
        </a:p>
      </dgm:t>
    </dgm:pt>
    <dgm:pt modelId="{5EFAEF23-006B-421B-BE87-E6BBA3A41B31}" type="parTrans" cxnId="{FE46C6EA-679C-4C16-BC96-8197C807912F}">
      <dgm:prSet/>
      <dgm:spPr/>
      <dgm:t>
        <a:bodyPr/>
        <a:lstStyle/>
        <a:p>
          <a:endParaRPr lang="en-US"/>
        </a:p>
      </dgm:t>
    </dgm:pt>
    <dgm:pt modelId="{5E8DCE85-F89A-46A8-B466-3D409C92614E}" type="sibTrans" cxnId="{FE46C6EA-679C-4C16-BC96-8197C807912F}">
      <dgm:prSet/>
      <dgm:spPr/>
      <dgm:t>
        <a:bodyPr/>
        <a:lstStyle/>
        <a:p>
          <a:endParaRPr lang="en-US"/>
        </a:p>
      </dgm:t>
    </dgm:pt>
    <dgm:pt modelId="{B63A20A3-EFA8-48C2-AEB0-791C4B620A3E}">
      <dgm:prSet phldrT="[Text]" custT="1"/>
      <dgm:spPr/>
      <dgm:t>
        <a:bodyPr/>
        <a:lstStyle/>
        <a:p>
          <a:r>
            <a:rPr lang="en-US" sz="1400" dirty="0" smtClean="0"/>
            <a:t>System review</a:t>
          </a:r>
          <a:endParaRPr lang="en-US" sz="1400" dirty="0"/>
        </a:p>
      </dgm:t>
    </dgm:pt>
    <dgm:pt modelId="{7FE854DC-6D2A-4AD0-AFDB-BE1E27C66EDD}" type="parTrans" cxnId="{89899E12-6600-44AF-AFE9-F3705D36B6D8}">
      <dgm:prSet/>
      <dgm:spPr/>
      <dgm:t>
        <a:bodyPr/>
        <a:lstStyle/>
        <a:p>
          <a:endParaRPr lang="en-US"/>
        </a:p>
      </dgm:t>
    </dgm:pt>
    <dgm:pt modelId="{48D458BF-947F-473C-AF23-D5EE68D50B89}" type="sibTrans" cxnId="{89899E12-6600-44AF-AFE9-F3705D36B6D8}">
      <dgm:prSet/>
      <dgm:spPr/>
      <dgm:t>
        <a:bodyPr/>
        <a:lstStyle/>
        <a:p>
          <a:endParaRPr lang="en-US"/>
        </a:p>
      </dgm:t>
    </dgm:pt>
    <dgm:pt modelId="{2C0070EE-717A-4533-9D16-5F1A099D06BD}">
      <dgm:prSet phldrT="[Text]" custT="1"/>
      <dgm:spPr/>
      <dgm:t>
        <a:bodyPr/>
        <a:lstStyle/>
        <a:p>
          <a:r>
            <a:rPr lang="en-US" sz="1400" dirty="0" smtClean="0"/>
            <a:t>Integration </a:t>
          </a:r>
          <a:endParaRPr lang="en-US" sz="1400" dirty="0"/>
        </a:p>
      </dgm:t>
    </dgm:pt>
    <dgm:pt modelId="{85B40A54-4F0F-4E5A-8E96-E22171E7CB65}" type="parTrans" cxnId="{082ECBB8-CB12-4210-9012-4034EC2828F7}">
      <dgm:prSet/>
      <dgm:spPr/>
      <dgm:t>
        <a:bodyPr/>
        <a:lstStyle/>
        <a:p>
          <a:endParaRPr lang="en-US"/>
        </a:p>
      </dgm:t>
    </dgm:pt>
    <dgm:pt modelId="{2B9F35FC-BF72-4D75-AEBA-4686EA6DA51C}" type="sibTrans" cxnId="{082ECBB8-CB12-4210-9012-4034EC2828F7}">
      <dgm:prSet/>
      <dgm:spPr/>
      <dgm:t>
        <a:bodyPr/>
        <a:lstStyle/>
        <a:p>
          <a:endParaRPr lang="en-US"/>
        </a:p>
      </dgm:t>
    </dgm:pt>
    <dgm:pt modelId="{615852E8-58D6-4B4B-A61E-00148C0EC002}">
      <dgm:prSet phldrT="[Text]" custT="1"/>
      <dgm:spPr/>
      <dgm:t>
        <a:bodyPr/>
        <a:lstStyle/>
        <a:p>
          <a:r>
            <a:rPr lang="en-US" sz="1400" dirty="0" smtClean="0"/>
            <a:t>Customization</a:t>
          </a:r>
          <a:endParaRPr lang="en-US" sz="1400" dirty="0"/>
        </a:p>
      </dgm:t>
    </dgm:pt>
    <dgm:pt modelId="{4D6E6D38-AC58-41B4-8920-C0F2EA2378F1}" type="parTrans" cxnId="{96B998C2-7B98-488D-A145-24297E0E1CE9}">
      <dgm:prSet/>
      <dgm:spPr/>
      <dgm:t>
        <a:bodyPr/>
        <a:lstStyle/>
        <a:p>
          <a:endParaRPr lang="en-US"/>
        </a:p>
      </dgm:t>
    </dgm:pt>
    <dgm:pt modelId="{DF47B6C1-5874-4160-94E2-DF85CA759C6E}" type="sibTrans" cxnId="{96B998C2-7B98-488D-A145-24297E0E1CE9}">
      <dgm:prSet/>
      <dgm:spPr/>
      <dgm:t>
        <a:bodyPr/>
        <a:lstStyle/>
        <a:p>
          <a:endParaRPr lang="en-US"/>
        </a:p>
      </dgm:t>
    </dgm:pt>
    <dgm:pt modelId="{1572E355-2225-4C6F-98FB-C921EE63E845}" type="pres">
      <dgm:prSet presAssocID="{E8955373-89A6-451D-A296-0B83B416C9B0}" presName="rootnode" presStyleCnt="0">
        <dgm:presLayoutVars>
          <dgm:chMax/>
          <dgm:chPref/>
          <dgm:dir/>
          <dgm:animLvl val="lvl"/>
        </dgm:presLayoutVars>
      </dgm:prSet>
      <dgm:spPr/>
      <dgm:t>
        <a:bodyPr/>
        <a:lstStyle/>
        <a:p>
          <a:endParaRPr lang="en-US"/>
        </a:p>
      </dgm:t>
    </dgm:pt>
    <dgm:pt modelId="{A137645D-B42C-465D-B4F2-C426CDC0D454}" type="pres">
      <dgm:prSet presAssocID="{E7B803D8-DE59-4FF2-BE85-58CB5BECBFB0}" presName="composite" presStyleCnt="0"/>
      <dgm:spPr/>
      <dgm:t>
        <a:bodyPr/>
        <a:lstStyle/>
        <a:p>
          <a:endParaRPr lang="en-US"/>
        </a:p>
      </dgm:t>
    </dgm:pt>
    <dgm:pt modelId="{B428EB83-4AA6-41CD-8117-00325D6141F3}" type="pres">
      <dgm:prSet presAssocID="{E7B803D8-DE59-4FF2-BE85-58CB5BECBFB0}" presName="bentUpArrow1" presStyleLbl="alignImgPlace1" presStyleIdx="0" presStyleCnt="3"/>
      <dgm:spPr/>
      <dgm:t>
        <a:bodyPr/>
        <a:lstStyle/>
        <a:p>
          <a:endParaRPr lang="en-US"/>
        </a:p>
      </dgm:t>
    </dgm:pt>
    <dgm:pt modelId="{A0B62379-F89A-4671-9840-C1B6135A8475}" type="pres">
      <dgm:prSet presAssocID="{E7B803D8-DE59-4FF2-BE85-58CB5BECBFB0}" presName="ParentText" presStyleLbl="node1" presStyleIdx="0" presStyleCnt="4">
        <dgm:presLayoutVars>
          <dgm:chMax val="1"/>
          <dgm:chPref val="1"/>
          <dgm:bulletEnabled val="1"/>
        </dgm:presLayoutVars>
      </dgm:prSet>
      <dgm:spPr/>
      <dgm:t>
        <a:bodyPr/>
        <a:lstStyle/>
        <a:p>
          <a:endParaRPr lang="en-US"/>
        </a:p>
      </dgm:t>
    </dgm:pt>
    <dgm:pt modelId="{7B0ED873-488B-4724-A3AF-92BDD2A440D6}" type="pres">
      <dgm:prSet presAssocID="{E7B803D8-DE59-4FF2-BE85-58CB5BECBFB0}" presName="ChildText" presStyleLbl="revTx" presStyleIdx="0" presStyleCnt="3" custScaleX="267150" custLinFactNeighborX="91327" custLinFactNeighborY="3155">
        <dgm:presLayoutVars>
          <dgm:chMax val="0"/>
          <dgm:chPref val="0"/>
          <dgm:bulletEnabled val="1"/>
        </dgm:presLayoutVars>
      </dgm:prSet>
      <dgm:spPr/>
      <dgm:t>
        <a:bodyPr/>
        <a:lstStyle/>
        <a:p>
          <a:endParaRPr lang="en-US"/>
        </a:p>
      </dgm:t>
    </dgm:pt>
    <dgm:pt modelId="{0EC81A50-1E56-4F41-92CE-40B7B7481BFE}" type="pres">
      <dgm:prSet presAssocID="{4FB5D9D0-57C8-4D48-BAB7-63885F9C9F7A}" presName="sibTrans" presStyleCnt="0"/>
      <dgm:spPr/>
      <dgm:t>
        <a:bodyPr/>
        <a:lstStyle/>
        <a:p>
          <a:endParaRPr lang="en-US"/>
        </a:p>
      </dgm:t>
    </dgm:pt>
    <dgm:pt modelId="{3C6B36D4-8A11-40F5-8932-0EE8C8163DC7}" type="pres">
      <dgm:prSet presAssocID="{59BF9B6C-523B-434C-A7C3-17DDCE708737}" presName="composite" presStyleCnt="0"/>
      <dgm:spPr/>
      <dgm:t>
        <a:bodyPr/>
        <a:lstStyle/>
        <a:p>
          <a:endParaRPr lang="en-US"/>
        </a:p>
      </dgm:t>
    </dgm:pt>
    <dgm:pt modelId="{F62350D8-370F-4539-BA4F-DDB5706018A8}" type="pres">
      <dgm:prSet presAssocID="{59BF9B6C-523B-434C-A7C3-17DDCE708737}" presName="bentUpArrow1" presStyleLbl="alignImgPlace1" presStyleIdx="1" presStyleCnt="3"/>
      <dgm:spPr/>
      <dgm:t>
        <a:bodyPr/>
        <a:lstStyle/>
        <a:p>
          <a:endParaRPr lang="en-US"/>
        </a:p>
      </dgm:t>
    </dgm:pt>
    <dgm:pt modelId="{92AEAB52-18D1-447C-9916-74029E3A9FFE}" type="pres">
      <dgm:prSet presAssocID="{59BF9B6C-523B-434C-A7C3-17DDCE708737}" presName="ParentText" presStyleLbl="node1" presStyleIdx="1" presStyleCnt="4">
        <dgm:presLayoutVars>
          <dgm:chMax val="1"/>
          <dgm:chPref val="1"/>
          <dgm:bulletEnabled val="1"/>
        </dgm:presLayoutVars>
      </dgm:prSet>
      <dgm:spPr/>
      <dgm:t>
        <a:bodyPr/>
        <a:lstStyle/>
        <a:p>
          <a:endParaRPr lang="en-US"/>
        </a:p>
      </dgm:t>
    </dgm:pt>
    <dgm:pt modelId="{E7655594-0233-4662-B84E-5AA70DD52E81}" type="pres">
      <dgm:prSet presAssocID="{59BF9B6C-523B-434C-A7C3-17DDCE708737}" presName="ChildText" presStyleLbl="revTx" presStyleIdx="1" presStyleCnt="3" custScaleX="325163" custLinFactX="19157" custLinFactNeighborX="100000" custLinFactNeighborY="0">
        <dgm:presLayoutVars>
          <dgm:chMax val="0"/>
          <dgm:chPref val="0"/>
          <dgm:bulletEnabled val="1"/>
        </dgm:presLayoutVars>
      </dgm:prSet>
      <dgm:spPr/>
      <dgm:t>
        <a:bodyPr/>
        <a:lstStyle/>
        <a:p>
          <a:endParaRPr lang="en-US"/>
        </a:p>
      </dgm:t>
    </dgm:pt>
    <dgm:pt modelId="{B1858D1E-5B73-4D10-A092-F715DF541F6A}" type="pres">
      <dgm:prSet presAssocID="{63106314-A790-42C3-AB39-68A6EDC09C10}" presName="sibTrans" presStyleCnt="0"/>
      <dgm:spPr/>
      <dgm:t>
        <a:bodyPr/>
        <a:lstStyle/>
        <a:p>
          <a:endParaRPr lang="en-US"/>
        </a:p>
      </dgm:t>
    </dgm:pt>
    <dgm:pt modelId="{6ED63EF2-35AA-4AD6-81CD-067B429D6D80}" type="pres">
      <dgm:prSet presAssocID="{67B15F8C-0C79-473F-9620-1420766FD46E}" presName="composite" presStyleCnt="0"/>
      <dgm:spPr/>
      <dgm:t>
        <a:bodyPr/>
        <a:lstStyle/>
        <a:p>
          <a:endParaRPr lang="en-US"/>
        </a:p>
      </dgm:t>
    </dgm:pt>
    <dgm:pt modelId="{6F49373D-3D77-4987-A32B-532E385D6E6C}" type="pres">
      <dgm:prSet presAssocID="{67B15F8C-0C79-473F-9620-1420766FD46E}" presName="bentUpArrow1" presStyleLbl="alignImgPlace1" presStyleIdx="2" presStyleCnt="3"/>
      <dgm:spPr/>
      <dgm:t>
        <a:bodyPr/>
        <a:lstStyle/>
        <a:p>
          <a:endParaRPr lang="en-US"/>
        </a:p>
      </dgm:t>
    </dgm:pt>
    <dgm:pt modelId="{1AD3D887-F368-45E2-9036-B26B158891A6}" type="pres">
      <dgm:prSet presAssocID="{67B15F8C-0C79-473F-9620-1420766FD46E}" presName="ParentText" presStyleLbl="node1" presStyleIdx="2" presStyleCnt="4">
        <dgm:presLayoutVars>
          <dgm:chMax val="1"/>
          <dgm:chPref val="1"/>
          <dgm:bulletEnabled val="1"/>
        </dgm:presLayoutVars>
      </dgm:prSet>
      <dgm:spPr/>
      <dgm:t>
        <a:bodyPr/>
        <a:lstStyle/>
        <a:p>
          <a:endParaRPr lang="en-US"/>
        </a:p>
      </dgm:t>
    </dgm:pt>
    <dgm:pt modelId="{477BB141-3994-49D8-ABF0-89B4A4A8B99D}" type="pres">
      <dgm:prSet presAssocID="{67B15F8C-0C79-473F-9620-1420766FD46E}" presName="ChildText" presStyleLbl="revTx" presStyleIdx="2" presStyleCnt="3">
        <dgm:presLayoutVars>
          <dgm:chMax val="0"/>
          <dgm:chPref val="0"/>
          <dgm:bulletEnabled val="1"/>
        </dgm:presLayoutVars>
      </dgm:prSet>
      <dgm:spPr/>
      <dgm:t>
        <a:bodyPr/>
        <a:lstStyle/>
        <a:p>
          <a:endParaRPr lang="en-US"/>
        </a:p>
      </dgm:t>
    </dgm:pt>
    <dgm:pt modelId="{BF484D43-F604-48DB-B129-896FF4FDD536}" type="pres">
      <dgm:prSet presAssocID="{5E8DCE85-F89A-46A8-B466-3D409C92614E}" presName="sibTrans" presStyleCnt="0"/>
      <dgm:spPr/>
      <dgm:t>
        <a:bodyPr/>
        <a:lstStyle/>
        <a:p>
          <a:endParaRPr lang="en-US"/>
        </a:p>
      </dgm:t>
    </dgm:pt>
    <dgm:pt modelId="{F09A3386-FF93-46B2-A48C-0F274640E8F5}" type="pres">
      <dgm:prSet presAssocID="{F7A09436-C641-43B3-B74E-8C63CF92694E}" presName="composite" presStyleCnt="0"/>
      <dgm:spPr/>
      <dgm:t>
        <a:bodyPr/>
        <a:lstStyle/>
        <a:p>
          <a:endParaRPr lang="en-US"/>
        </a:p>
      </dgm:t>
    </dgm:pt>
    <dgm:pt modelId="{E858828E-3E3A-46F4-B023-0EC0D9634E71}" type="pres">
      <dgm:prSet presAssocID="{F7A09436-C641-43B3-B74E-8C63CF92694E}" presName="ParentText" presStyleLbl="node1" presStyleIdx="3" presStyleCnt="4" custLinFactNeighborX="5649" custLinFactNeighborY="314">
        <dgm:presLayoutVars>
          <dgm:chMax val="1"/>
          <dgm:chPref val="1"/>
          <dgm:bulletEnabled val="1"/>
        </dgm:presLayoutVars>
      </dgm:prSet>
      <dgm:spPr/>
      <dgm:t>
        <a:bodyPr/>
        <a:lstStyle/>
        <a:p>
          <a:endParaRPr lang="en-US"/>
        </a:p>
      </dgm:t>
    </dgm:pt>
  </dgm:ptLst>
  <dgm:cxnLst>
    <dgm:cxn modelId="{532236D0-FE1D-438C-83CB-35E87D3C6397}" type="presOf" srcId="{615852E8-58D6-4B4B-A61E-00148C0EC002}" destId="{E7655594-0233-4662-B84E-5AA70DD52E81}" srcOrd="0" destOrd="2" presId="urn:microsoft.com/office/officeart/2005/8/layout/StepDownProcess"/>
    <dgm:cxn modelId="{E9A5435F-A830-45C5-A15A-26D8D1C6CBE7}" type="presOf" srcId="{F7A09436-C641-43B3-B74E-8C63CF92694E}" destId="{E858828E-3E3A-46F4-B023-0EC0D9634E71}" srcOrd="0" destOrd="0" presId="urn:microsoft.com/office/officeart/2005/8/layout/StepDownProcess"/>
    <dgm:cxn modelId="{78A2573D-7677-42CD-BF2A-21A1AA3F49B3}" srcId="{E8955373-89A6-451D-A296-0B83B416C9B0}" destId="{E7B803D8-DE59-4FF2-BE85-58CB5BECBFB0}" srcOrd="0" destOrd="0" parTransId="{351C3D80-115B-47AA-8092-D2B03ACAB6CB}" sibTransId="{4FB5D9D0-57C8-4D48-BAB7-63885F9C9F7A}"/>
    <dgm:cxn modelId="{F645A9BD-1B8F-4590-80FA-63B6EAAF6641}" type="presOf" srcId="{59BF9B6C-523B-434C-A7C3-17DDCE708737}" destId="{92AEAB52-18D1-447C-9916-74029E3A9FFE}" srcOrd="0" destOrd="0" presId="urn:microsoft.com/office/officeart/2005/8/layout/StepDownProcess"/>
    <dgm:cxn modelId="{E77C7809-F888-4DBA-A3D6-3C3D898C9888}" srcId="{E7B803D8-DE59-4FF2-BE85-58CB5BECBFB0}" destId="{F553E169-4A25-40B0-AC16-48CEF13F0835}" srcOrd="1" destOrd="0" parTransId="{516958C4-4F3C-4665-A35C-35F627F0353B}" sibTransId="{073DA623-728C-49B2-B537-95ECCF68C909}"/>
    <dgm:cxn modelId="{DD6225AA-2F89-414E-AAE6-654E296883E7}" type="presOf" srcId="{67B15F8C-0C79-473F-9620-1420766FD46E}" destId="{1AD3D887-F368-45E2-9036-B26B158891A6}" srcOrd="0" destOrd="0" presId="urn:microsoft.com/office/officeart/2005/8/layout/StepDownProcess"/>
    <dgm:cxn modelId="{A62C8F4B-E375-4B69-9BF1-F95CF2DD4661}" type="presOf" srcId="{2C0070EE-717A-4533-9D16-5F1A099D06BD}" destId="{E7655594-0233-4662-B84E-5AA70DD52E81}" srcOrd="0" destOrd="1" presId="urn:microsoft.com/office/officeart/2005/8/layout/StepDownProcess"/>
    <dgm:cxn modelId="{0B6E6F8E-6B16-475D-A17A-11F5BB595CCA}" type="presOf" srcId="{E7B803D8-DE59-4FF2-BE85-58CB5BECBFB0}" destId="{A0B62379-F89A-4671-9840-C1B6135A8475}" srcOrd="0" destOrd="0" presId="urn:microsoft.com/office/officeart/2005/8/layout/StepDownProcess"/>
    <dgm:cxn modelId="{89899E12-6600-44AF-AFE9-F3705D36B6D8}" srcId="{E7B803D8-DE59-4FF2-BE85-58CB5BECBFB0}" destId="{B63A20A3-EFA8-48C2-AEB0-791C4B620A3E}" srcOrd="2" destOrd="0" parTransId="{7FE854DC-6D2A-4AD0-AFDB-BE1E27C66EDD}" sibTransId="{48D458BF-947F-473C-AF23-D5EE68D50B89}"/>
    <dgm:cxn modelId="{C0A2AF5C-A61A-443C-AE8E-7C3E60C7794A}" srcId="{59BF9B6C-523B-434C-A7C3-17DDCE708737}" destId="{CD7187BD-C603-4724-A064-187AF3FDB0C0}" srcOrd="0" destOrd="0" parTransId="{993E5F9D-E75F-47E6-BEBC-18E15370BDC1}" sibTransId="{612350A9-F13B-4670-AB31-07CB635576C7}"/>
    <dgm:cxn modelId="{E5889E49-5997-42B9-9798-93AE8E15471A}" srcId="{E7B803D8-DE59-4FF2-BE85-58CB5BECBFB0}" destId="{2D5D2E82-AC47-4FA3-85AB-D31FE3D728C6}" srcOrd="0" destOrd="0" parTransId="{219EEDF1-161A-4F6E-9742-406F57469E79}" sibTransId="{70A9D96E-0AC9-43AB-838D-3F14D1D52990}"/>
    <dgm:cxn modelId="{553A0079-A4DD-4260-A7ED-52CA07DC19FD}" type="presOf" srcId="{F553E169-4A25-40B0-AC16-48CEF13F0835}" destId="{7B0ED873-488B-4724-A3AF-92BDD2A440D6}" srcOrd="0" destOrd="1" presId="urn:microsoft.com/office/officeart/2005/8/layout/StepDownProcess"/>
    <dgm:cxn modelId="{341DEB39-5B2C-406C-BE15-41DDD3F0998A}" srcId="{E8955373-89A6-451D-A296-0B83B416C9B0}" destId="{59BF9B6C-523B-434C-A7C3-17DDCE708737}" srcOrd="1" destOrd="0" parTransId="{33369B3E-282E-469E-95F7-D4B6D6E9E1CC}" sibTransId="{63106314-A790-42C3-AB39-68A6EDC09C10}"/>
    <dgm:cxn modelId="{FE46C6EA-679C-4C16-BC96-8197C807912F}" srcId="{E8955373-89A6-451D-A296-0B83B416C9B0}" destId="{67B15F8C-0C79-473F-9620-1420766FD46E}" srcOrd="2" destOrd="0" parTransId="{5EFAEF23-006B-421B-BE87-E6BBA3A41B31}" sibTransId="{5E8DCE85-F89A-46A8-B466-3D409C92614E}"/>
    <dgm:cxn modelId="{C9818D6E-BB2A-443C-BC08-BE56EC161A55}" type="presOf" srcId="{2D5D2E82-AC47-4FA3-85AB-D31FE3D728C6}" destId="{7B0ED873-488B-4724-A3AF-92BDD2A440D6}" srcOrd="0" destOrd="0" presId="urn:microsoft.com/office/officeart/2005/8/layout/StepDownProcess"/>
    <dgm:cxn modelId="{082ECBB8-CB12-4210-9012-4034EC2828F7}" srcId="{59BF9B6C-523B-434C-A7C3-17DDCE708737}" destId="{2C0070EE-717A-4533-9D16-5F1A099D06BD}" srcOrd="1" destOrd="0" parTransId="{85B40A54-4F0F-4E5A-8E96-E22171E7CB65}" sibTransId="{2B9F35FC-BF72-4D75-AEBA-4686EA6DA51C}"/>
    <dgm:cxn modelId="{96B998C2-7B98-488D-A145-24297E0E1CE9}" srcId="{59BF9B6C-523B-434C-A7C3-17DDCE708737}" destId="{615852E8-58D6-4B4B-A61E-00148C0EC002}" srcOrd="2" destOrd="0" parTransId="{4D6E6D38-AC58-41B4-8920-C0F2EA2378F1}" sibTransId="{DF47B6C1-5874-4160-94E2-DF85CA759C6E}"/>
    <dgm:cxn modelId="{EC30FF85-FA99-4BE9-878E-DDB8EC79822A}" type="presOf" srcId="{CD7187BD-C603-4724-A064-187AF3FDB0C0}" destId="{E7655594-0233-4662-B84E-5AA70DD52E81}" srcOrd="0" destOrd="0" presId="urn:microsoft.com/office/officeart/2005/8/layout/StepDownProcess"/>
    <dgm:cxn modelId="{4D401E1A-2119-4604-B59C-DF6E796A5731}" type="presOf" srcId="{E8955373-89A6-451D-A296-0B83B416C9B0}" destId="{1572E355-2225-4C6F-98FB-C921EE63E845}" srcOrd="0" destOrd="0" presId="urn:microsoft.com/office/officeart/2005/8/layout/StepDownProcess"/>
    <dgm:cxn modelId="{920D200D-B316-412F-8274-3FEA76FBDD61}" type="presOf" srcId="{B63A20A3-EFA8-48C2-AEB0-791C4B620A3E}" destId="{7B0ED873-488B-4724-A3AF-92BDD2A440D6}" srcOrd="0" destOrd="2" presId="urn:microsoft.com/office/officeart/2005/8/layout/StepDownProcess"/>
    <dgm:cxn modelId="{65057928-2E6C-481A-8C90-E565A210F2B6}" srcId="{E8955373-89A6-451D-A296-0B83B416C9B0}" destId="{F7A09436-C641-43B3-B74E-8C63CF92694E}" srcOrd="3" destOrd="0" parTransId="{4331E05E-7EF0-402B-9FCB-B5777AB85240}" sibTransId="{B6803D6A-F3A7-4456-BF55-E3672ADC6252}"/>
    <dgm:cxn modelId="{8BF1AAAF-7FF9-46ED-9799-71EC442811B4}" type="presParOf" srcId="{1572E355-2225-4C6F-98FB-C921EE63E845}" destId="{A137645D-B42C-465D-B4F2-C426CDC0D454}" srcOrd="0" destOrd="0" presId="urn:microsoft.com/office/officeart/2005/8/layout/StepDownProcess"/>
    <dgm:cxn modelId="{0F5E2BCB-C489-481B-98D6-A825FE962B1B}" type="presParOf" srcId="{A137645D-B42C-465D-B4F2-C426CDC0D454}" destId="{B428EB83-4AA6-41CD-8117-00325D6141F3}" srcOrd="0" destOrd="0" presId="urn:microsoft.com/office/officeart/2005/8/layout/StepDownProcess"/>
    <dgm:cxn modelId="{84FFF150-FE04-4399-A43E-B4941455B9A4}" type="presParOf" srcId="{A137645D-B42C-465D-B4F2-C426CDC0D454}" destId="{A0B62379-F89A-4671-9840-C1B6135A8475}" srcOrd="1" destOrd="0" presId="urn:microsoft.com/office/officeart/2005/8/layout/StepDownProcess"/>
    <dgm:cxn modelId="{1687F981-17DD-41F8-A1C0-79EBBF07BDE0}" type="presParOf" srcId="{A137645D-B42C-465D-B4F2-C426CDC0D454}" destId="{7B0ED873-488B-4724-A3AF-92BDD2A440D6}" srcOrd="2" destOrd="0" presId="urn:microsoft.com/office/officeart/2005/8/layout/StepDownProcess"/>
    <dgm:cxn modelId="{7A3FD5AA-D882-4500-80F1-D917339500E6}" type="presParOf" srcId="{1572E355-2225-4C6F-98FB-C921EE63E845}" destId="{0EC81A50-1E56-4F41-92CE-40B7B7481BFE}" srcOrd="1" destOrd="0" presId="urn:microsoft.com/office/officeart/2005/8/layout/StepDownProcess"/>
    <dgm:cxn modelId="{4E1BBA64-E0D4-4CF2-A166-B9772EB9E0D1}" type="presParOf" srcId="{1572E355-2225-4C6F-98FB-C921EE63E845}" destId="{3C6B36D4-8A11-40F5-8932-0EE8C8163DC7}" srcOrd="2" destOrd="0" presId="urn:microsoft.com/office/officeart/2005/8/layout/StepDownProcess"/>
    <dgm:cxn modelId="{69074299-E0B5-44B6-A889-6A4ABB476445}" type="presParOf" srcId="{3C6B36D4-8A11-40F5-8932-0EE8C8163DC7}" destId="{F62350D8-370F-4539-BA4F-DDB5706018A8}" srcOrd="0" destOrd="0" presId="urn:microsoft.com/office/officeart/2005/8/layout/StepDownProcess"/>
    <dgm:cxn modelId="{CCB4AFE0-5D98-4487-8CB0-0245E4D063E9}" type="presParOf" srcId="{3C6B36D4-8A11-40F5-8932-0EE8C8163DC7}" destId="{92AEAB52-18D1-447C-9916-74029E3A9FFE}" srcOrd="1" destOrd="0" presId="urn:microsoft.com/office/officeart/2005/8/layout/StepDownProcess"/>
    <dgm:cxn modelId="{F5CF7F7C-417F-48FF-9B69-CDB231A15A11}" type="presParOf" srcId="{3C6B36D4-8A11-40F5-8932-0EE8C8163DC7}" destId="{E7655594-0233-4662-B84E-5AA70DD52E81}" srcOrd="2" destOrd="0" presId="urn:microsoft.com/office/officeart/2005/8/layout/StepDownProcess"/>
    <dgm:cxn modelId="{1A4DED6C-6921-477B-AA97-D4C5721342BA}" type="presParOf" srcId="{1572E355-2225-4C6F-98FB-C921EE63E845}" destId="{B1858D1E-5B73-4D10-A092-F715DF541F6A}" srcOrd="3" destOrd="0" presId="urn:microsoft.com/office/officeart/2005/8/layout/StepDownProcess"/>
    <dgm:cxn modelId="{A8C90861-0172-4657-AB2B-C5EBDB0CE79D}" type="presParOf" srcId="{1572E355-2225-4C6F-98FB-C921EE63E845}" destId="{6ED63EF2-35AA-4AD6-81CD-067B429D6D80}" srcOrd="4" destOrd="0" presId="urn:microsoft.com/office/officeart/2005/8/layout/StepDownProcess"/>
    <dgm:cxn modelId="{E5FF84D7-2BD2-4628-9F1E-CEA73405FCE3}" type="presParOf" srcId="{6ED63EF2-35AA-4AD6-81CD-067B429D6D80}" destId="{6F49373D-3D77-4987-A32B-532E385D6E6C}" srcOrd="0" destOrd="0" presId="urn:microsoft.com/office/officeart/2005/8/layout/StepDownProcess"/>
    <dgm:cxn modelId="{77951E4A-7E5B-49AF-B57F-3F25C897096C}" type="presParOf" srcId="{6ED63EF2-35AA-4AD6-81CD-067B429D6D80}" destId="{1AD3D887-F368-45E2-9036-B26B158891A6}" srcOrd="1" destOrd="0" presId="urn:microsoft.com/office/officeart/2005/8/layout/StepDownProcess"/>
    <dgm:cxn modelId="{AD79B054-870A-47DB-948C-501544FAA5FD}" type="presParOf" srcId="{6ED63EF2-35AA-4AD6-81CD-067B429D6D80}" destId="{477BB141-3994-49D8-ABF0-89B4A4A8B99D}" srcOrd="2" destOrd="0" presId="urn:microsoft.com/office/officeart/2005/8/layout/StepDownProcess"/>
    <dgm:cxn modelId="{32206BEC-7BEA-411F-9077-414D97335BE9}" type="presParOf" srcId="{1572E355-2225-4C6F-98FB-C921EE63E845}" destId="{BF484D43-F604-48DB-B129-896FF4FDD536}" srcOrd="5" destOrd="0" presId="urn:microsoft.com/office/officeart/2005/8/layout/StepDownProcess"/>
    <dgm:cxn modelId="{99574CC8-16B4-4F06-9A88-799B632C84D2}" type="presParOf" srcId="{1572E355-2225-4C6F-98FB-C921EE63E845}" destId="{F09A3386-FF93-46B2-A48C-0F274640E8F5}" srcOrd="6" destOrd="0" presId="urn:microsoft.com/office/officeart/2005/8/layout/StepDownProcess"/>
    <dgm:cxn modelId="{CD68A662-7B73-4950-A977-3C1A9B12D177}" type="presParOf" srcId="{F09A3386-FF93-46B2-A48C-0F274640E8F5}" destId="{E858828E-3E3A-46F4-B023-0EC0D9634E7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955373-89A6-451D-A296-0B83B416C9B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7B803D8-DE59-4FF2-BE85-58CB5BECBFB0}">
      <dgm:prSet phldrT="[Text]"/>
      <dgm:spPr/>
      <dgm:t>
        <a:bodyPr/>
        <a:lstStyle/>
        <a:p>
          <a:r>
            <a:rPr lang="en-US" dirty="0" smtClean="0"/>
            <a:t>5. Data migration</a:t>
          </a:r>
          <a:endParaRPr lang="en-US" dirty="0"/>
        </a:p>
      </dgm:t>
    </dgm:pt>
    <dgm:pt modelId="{351C3D80-115B-47AA-8092-D2B03ACAB6CB}" type="parTrans" cxnId="{78A2573D-7677-42CD-BF2A-21A1AA3F49B3}">
      <dgm:prSet/>
      <dgm:spPr/>
      <dgm:t>
        <a:bodyPr/>
        <a:lstStyle/>
        <a:p>
          <a:endParaRPr lang="en-US"/>
        </a:p>
      </dgm:t>
    </dgm:pt>
    <dgm:pt modelId="{4FB5D9D0-57C8-4D48-BAB7-63885F9C9F7A}" type="sibTrans" cxnId="{78A2573D-7677-42CD-BF2A-21A1AA3F49B3}">
      <dgm:prSet/>
      <dgm:spPr/>
      <dgm:t>
        <a:bodyPr/>
        <a:lstStyle/>
        <a:p>
          <a:endParaRPr lang="en-US"/>
        </a:p>
      </dgm:t>
    </dgm:pt>
    <dgm:pt modelId="{59BF9B6C-523B-434C-A7C3-17DDCE708737}">
      <dgm:prSet phldrT="[Text]"/>
      <dgm:spPr/>
      <dgm:t>
        <a:bodyPr/>
        <a:lstStyle/>
        <a:p>
          <a:r>
            <a:rPr lang="en-US" dirty="0" smtClean="0"/>
            <a:t>6. Testing</a:t>
          </a:r>
          <a:endParaRPr lang="en-US" dirty="0"/>
        </a:p>
      </dgm:t>
    </dgm:pt>
    <dgm:pt modelId="{33369B3E-282E-469E-95F7-D4B6D6E9E1CC}" type="parTrans" cxnId="{341DEB39-5B2C-406C-BE15-41DDD3F0998A}">
      <dgm:prSet/>
      <dgm:spPr/>
      <dgm:t>
        <a:bodyPr/>
        <a:lstStyle/>
        <a:p>
          <a:endParaRPr lang="en-US"/>
        </a:p>
      </dgm:t>
    </dgm:pt>
    <dgm:pt modelId="{63106314-A790-42C3-AB39-68A6EDC09C10}" type="sibTrans" cxnId="{341DEB39-5B2C-406C-BE15-41DDD3F0998A}">
      <dgm:prSet/>
      <dgm:spPr/>
      <dgm:t>
        <a:bodyPr/>
        <a:lstStyle/>
        <a:p>
          <a:endParaRPr lang="en-US"/>
        </a:p>
      </dgm:t>
    </dgm:pt>
    <dgm:pt modelId="{F7A09436-C641-43B3-B74E-8C63CF92694E}">
      <dgm:prSet phldrT="[Text]"/>
      <dgm:spPr/>
      <dgm:t>
        <a:bodyPr/>
        <a:lstStyle/>
        <a:p>
          <a:r>
            <a:rPr lang="en-US" dirty="0" smtClean="0"/>
            <a:t>8. Deployment</a:t>
          </a:r>
          <a:endParaRPr lang="en-US" dirty="0"/>
        </a:p>
      </dgm:t>
    </dgm:pt>
    <dgm:pt modelId="{4331E05E-7EF0-402B-9FCB-B5777AB85240}" type="parTrans" cxnId="{65057928-2E6C-481A-8C90-E565A210F2B6}">
      <dgm:prSet/>
      <dgm:spPr/>
      <dgm:t>
        <a:bodyPr/>
        <a:lstStyle/>
        <a:p>
          <a:endParaRPr lang="en-US"/>
        </a:p>
      </dgm:t>
    </dgm:pt>
    <dgm:pt modelId="{B6803D6A-F3A7-4456-BF55-E3672ADC6252}" type="sibTrans" cxnId="{65057928-2E6C-481A-8C90-E565A210F2B6}">
      <dgm:prSet/>
      <dgm:spPr/>
      <dgm:t>
        <a:bodyPr/>
        <a:lstStyle/>
        <a:p>
          <a:endParaRPr lang="en-US"/>
        </a:p>
      </dgm:t>
    </dgm:pt>
    <dgm:pt modelId="{67B15F8C-0C79-473F-9620-1420766FD46E}">
      <dgm:prSet/>
      <dgm:spPr/>
      <dgm:t>
        <a:bodyPr/>
        <a:lstStyle/>
        <a:p>
          <a:r>
            <a:rPr lang="en-US" dirty="0" smtClean="0"/>
            <a:t>7. Knowledge transfer</a:t>
          </a:r>
          <a:endParaRPr lang="en-US" dirty="0"/>
        </a:p>
      </dgm:t>
    </dgm:pt>
    <dgm:pt modelId="{5EFAEF23-006B-421B-BE87-E6BBA3A41B31}" type="parTrans" cxnId="{FE46C6EA-679C-4C16-BC96-8197C807912F}">
      <dgm:prSet/>
      <dgm:spPr/>
      <dgm:t>
        <a:bodyPr/>
        <a:lstStyle/>
        <a:p>
          <a:endParaRPr lang="en-US"/>
        </a:p>
      </dgm:t>
    </dgm:pt>
    <dgm:pt modelId="{5E8DCE85-F89A-46A8-B466-3D409C92614E}" type="sibTrans" cxnId="{FE46C6EA-679C-4C16-BC96-8197C807912F}">
      <dgm:prSet/>
      <dgm:spPr/>
      <dgm:t>
        <a:bodyPr/>
        <a:lstStyle/>
        <a:p>
          <a:endParaRPr lang="en-US"/>
        </a:p>
      </dgm:t>
    </dgm:pt>
    <dgm:pt modelId="{4BD07C86-B78C-4BF1-935E-6C7991D14D41}">
      <dgm:prSet/>
      <dgm:spPr/>
      <dgm:t>
        <a:bodyPr/>
        <a:lstStyle/>
        <a:p>
          <a:endParaRPr lang="en-US"/>
        </a:p>
      </dgm:t>
    </dgm:pt>
    <dgm:pt modelId="{A65041AD-7E75-4F03-B17E-D40E0A2F6A69}" type="parTrans" cxnId="{669708CC-2017-4F3A-908F-544977A0D7C0}">
      <dgm:prSet/>
      <dgm:spPr/>
      <dgm:t>
        <a:bodyPr/>
        <a:lstStyle/>
        <a:p>
          <a:endParaRPr lang="en-US"/>
        </a:p>
      </dgm:t>
    </dgm:pt>
    <dgm:pt modelId="{2CA831FB-CC1C-47F3-96D2-BBEE1DE93EF3}" type="sibTrans" cxnId="{669708CC-2017-4F3A-908F-544977A0D7C0}">
      <dgm:prSet/>
      <dgm:spPr/>
      <dgm:t>
        <a:bodyPr/>
        <a:lstStyle/>
        <a:p>
          <a:endParaRPr lang="en-US"/>
        </a:p>
      </dgm:t>
    </dgm:pt>
    <dgm:pt modelId="{71C8E338-0680-4DC3-BC37-31857467F0C1}">
      <dgm:prSet/>
      <dgm:spPr/>
      <dgm:t>
        <a:bodyPr/>
        <a:lstStyle/>
        <a:p>
          <a:r>
            <a:rPr lang="en-US" dirty="0" smtClean="0"/>
            <a:t>9. Project Closure</a:t>
          </a:r>
          <a:endParaRPr lang="en-US" dirty="0"/>
        </a:p>
      </dgm:t>
    </dgm:pt>
    <dgm:pt modelId="{C95DAE8F-F1AD-453A-B936-9E8B20B5B887}" type="parTrans" cxnId="{CBB67CAC-F2A3-416B-AFF4-56ECEED62FFC}">
      <dgm:prSet/>
      <dgm:spPr/>
      <dgm:t>
        <a:bodyPr/>
        <a:lstStyle/>
        <a:p>
          <a:endParaRPr lang="en-US"/>
        </a:p>
      </dgm:t>
    </dgm:pt>
    <dgm:pt modelId="{525C1997-B0DC-4C4D-BD0E-EB4A71032149}" type="sibTrans" cxnId="{CBB67CAC-F2A3-416B-AFF4-56ECEED62FFC}">
      <dgm:prSet/>
      <dgm:spPr/>
      <dgm:t>
        <a:bodyPr/>
        <a:lstStyle/>
        <a:p>
          <a:endParaRPr lang="en-US"/>
        </a:p>
      </dgm:t>
    </dgm:pt>
    <dgm:pt modelId="{1572E355-2225-4C6F-98FB-C921EE63E845}" type="pres">
      <dgm:prSet presAssocID="{E8955373-89A6-451D-A296-0B83B416C9B0}" presName="rootnode" presStyleCnt="0">
        <dgm:presLayoutVars>
          <dgm:chMax/>
          <dgm:chPref/>
          <dgm:dir/>
          <dgm:animLvl val="lvl"/>
        </dgm:presLayoutVars>
      </dgm:prSet>
      <dgm:spPr/>
      <dgm:t>
        <a:bodyPr/>
        <a:lstStyle/>
        <a:p>
          <a:endParaRPr lang="en-US"/>
        </a:p>
      </dgm:t>
    </dgm:pt>
    <dgm:pt modelId="{A137645D-B42C-465D-B4F2-C426CDC0D454}" type="pres">
      <dgm:prSet presAssocID="{E7B803D8-DE59-4FF2-BE85-58CB5BECBFB0}" presName="composite" presStyleCnt="0"/>
      <dgm:spPr/>
      <dgm:t>
        <a:bodyPr/>
        <a:lstStyle/>
        <a:p>
          <a:endParaRPr lang="en-US"/>
        </a:p>
      </dgm:t>
    </dgm:pt>
    <dgm:pt modelId="{B428EB83-4AA6-41CD-8117-00325D6141F3}" type="pres">
      <dgm:prSet presAssocID="{E7B803D8-DE59-4FF2-BE85-58CB5BECBFB0}" presName="bentUpArrow1" presStyleLbl="alignImgPlace1" presStyleIdx="0" presStyleCnt="4" custLinFactNeighborX="-44028" custLinFactNeighborY="-5544"/>
      <dgm:spPr/>
      <dgm:t>
        <a:bodyPr/>
        <a:lstStyle/>
        <a:p>
          <a:endParaRPr lang="en-US"/>
        </a:p>
      </dgm:t>
    </dgm:pt>
    <dgm:pt modelId="{A0B62379-F89A-4671-9840-C1B6135A8475}" type="pres">
      <dgm:prSet presAssocID="{E7B803D8-DE59-4FF2-BE85-58CB5BECBFB0}" presName="ParentText" presStyleLbl="node1" presStyleIdx="0" presStyleCnt="5" custLinFactNeighborX="-24264" custLinFactNeighborY="-9483">
        <dgm:presLayoutVars>
          <dgm:chMax val="1"/>
          <dgm:chPref val="1"/>
          <dgm:bulletEnabled val="1"/>
        </dgm:presLayoutVars>
      </dgm:prSet>
      <dgm:spPr/>
      <dgm:t>
        <a:bodyPr/>
        <a:lstStyle/>
        <a:p>
          <a:endParaRPr lang="en-US"/>
        </a:p>
      </dgm:t>
    </dgm:pt>
    <dgm:pt modelId="{7B0ED873-488B-4724-A3AF-92BDD2A440D6}" type="pres">
      <dgm:prSet presAssocID="{E7B803D8-DE59-4FF2-BE85-58CB5BECBFB0}" presName="ChildText" presStyleLbl="revTx" presStyleIdx="0" presStyleCnt="4" custScaleX="258933" custLinFactNeighborX="58764" custLinFactNeighborY="-5902">
        <dgm:presLayoutVars>
          <dgm:chMax val="0"/>
          <dgm:chPref val="0"/>
          <dgm:bulletEnabled val="1"/>
        </dgm:presLayoutVars>
      </dgm:prSet>
      <dgm:spPr/>
      <dgm:t>
        <a:bodyPr/>
        <a:lstStyle/>
        <a:p>
          <a:endParaRPr lang="en-US"/>
        </a:p>
      </dgm:t>
    </dgm:pt>
    <dgm:pt modelId="{0EC81A50-1E56-4F41-92CE-40B7B7481BFE}" type="pres">
      <dgm:prSet presAssocID="{4FB5D9D0-57C8-4D48-BAB7-63885F9C9F7A}" presName="sibTrans" presStyleCnt="0"/>
      <dgm:spPr/>
      <dgm:t>
        <a:bodyPr/>
        <a:lstStyle/>
        <a:p>
          <a:endParaRPr lang="en-US"/>
        </a:p>
      </dgm:t>
    </dgm:pt>
    <dgm:pt modelId="{3C6B36D4-8A11-40F5-8932-0EE8C8163DC7}" type="pres">
      <dgm:prSet presAssocID="{59BF9B6C-523B-434C-A7C3-17DDCE708737}" presName="composite" presStyleCnt="0"/>
      <dgm:spPr/>
      <dgm:t>
        <a:bodyPr/>
        <a:lstStyle/>
        <a:p>
          <a:endParaRPr lang="en-US"/>
        </a:p>
      </dgm:t>
    </dgm:pt>
    <dgm:pt modelId="{F62350D8-370F-4539-BA4F-DDB5706018A8}" type="pres">
      <dgm:prSet presAssocID="{59BF9B6C-523B-434C-A7C3-17DDCE708737}" presName="bentUpArrow1" presStyleLbl="alignImgPlace1" presStyleIdx="1" presStyleCnt="4" custLinFactNeighborX="-49689" custLinFactNeighborY="-29941"/>
      <dgm:spPr/>
      <dgm:t>
        <a:bodyPr/>
        <a:lstStyle/>
        <a:p>
          <a:endParaRPr lang="en-US"/>
        </a:p>
      </dgm:t>
    </dgm:pt>
    <dgm:pt modelId="{92AEAB52-18D1-447C-9916-74029E3A9FFE}" type="pres">
      <dgm:prSet presAssocID="{59BF9B6C-523B-434C-A7C3-17DDCE708737}" presName="ParentText" presStyleLbl="node1" presStyleIdx="1" presStyleCnt="5" custLinFactNeighborX="-26283" custLinFactNeighborY="-25459">
        <dgm:presLayoutVars>
          <dgm:chMax val="1"/>
          <dgm:chPref val="1"/>
          <dgm:bulletEnabled val="1"/>
        </dgm:presLayoutVars>
      </dgm:prSet>
      <dgm:spPr/>
      <dgm:t>
        <a:bodyPr/>
        <a:lstStyle/>
        <a:p>
          <a:endParaRPr lang="en-US"/>
        </a:p>
      </dgm:t>
    </dgm:pt>
    <dgm:pt modelId="{E7655594-0233-4662-B84E-5AA70DD52E81}" type="pres">
      <dgm:prSet presAssocID="{59BF9B6C-523B-434C-A7C3-17DDCE708737}" presName="ChildText" presStyleLbl="revTx" presStyleIdx="1" presStyleCnt="4">
        <dgm:presLayoutVars>
          <dgm:chMax val="0"/>
          <dgm:chPref val="0"/>
          <dgm:bulletEnabled val="1"/>
        </dgm:presLayoutVars>
      </dgm:prSet>
      <dgm:spPr/>
      <dgm:t>
        <a:bodyPr/>
        <a:lstStyle/>
        <a:p>
          <a:endParaRPr lang="en-US"/>
        </a:p>
      </dgm:t>
    </dgm:pt>
    <dgm:pt modelId="{B1858D1E-5B73-4D10-A092-F715DF541F6A}" type="pres">
      <dgm:prSet presAssocID="{63106314-A790-42C3-AB39-68A6EDC09C10}" presName="sibTrans" presStyleCnt="0"/>
      <dgm:spPr/>
      <dgm:t>
        <a:bodyPr/>
        <a:lstStyle/>
        <a:p>
          <a:endParaRPr lang="en-US"/>
        </a:p>
      </dgm:t>
    </dgm:pt>
    <dgm:pt modelId="{6ED63EF2-35AA-4AD6-81CD-067B429D6D80}" type="pres">
      <dgm:prSet presAssocID="{67B15F8C-0C79-473F-9620-1420766FD46E}" presName="composite" presStyleCnt="0"/>
      <dgm:spPr/>
      <dgm:t>
        <a:bodyPr/>
        <a:lstStyle/>
        <a:p>
          <a:endParaRPr lang="en-US"/>
        </a:p>
      </dgm:t>
    </dgm:pt>
    <dgm:pt modelId="{6F49373D-3D77-4987-A32B-532E385D6E6C}" type="pres">
      <dgm:prSet presAssocID="{67B15F8C-0C79-473F-9620-1420766FD46E}" presName="bentUpArrow1" presStyleLbl="alignImgPlace1" presStyleIdx="2" presStyleCnt="4" custLinFactNeighborX="-46199" custLinFactNeighborY="-46360"/>
      <dgm:spPr/>
      <dgm:t>
        <a:bodyPr/>
        <a:lstStyle/>
        <a:p>
          <a:endParaRPr lang="en-US"/>
        </a:p>
      </dgm:t>
    </dgm:pt>
    <dgm:pt modelId="{1AD3D887-F368-45E2-9036-B26B158891A6}" type="pres">
      <dgm:prSet presAssocID="{67B15F8C-0C79-473F-9620-1420766FD46E}" presName="ParentText" presStyleLbl="node1" presStyleIdx="2" presStyleCnt="5" custLinFactNeighborX="-28267" custLinFactNeighborY="-36411">
        <dgm:presLayoutVars>
          <dgm:chMax val="1"/>
          <dgm:chPref val="1"/>
          <dgm:bulletEnabled val="1"/>
        </dgm:presLayoutVars>
      </dgm:prSet>
      <dgm:spPr/>
      <dgm:t>
        <a:bodyPr/>
        <a:lstStyle/>
        <a:p>
          <a:endParaRPr lang="en-US"/>
        </a:p>
      </dgm:t>
    </dgm:pt>
    <dgm:pt modelId="{477BB141-3994-49D8-ABF0-89B4A4A8B99D}" type="pres">
      <dgm:prSet presAssocID="{67B15F8C-0C79-473F-9620-1420766FD46E}" presName="ChildText" presStyleLbl="revTx" presStyleIdx="2" presStyleCnt="4">
        <dgm:presLayoutVars>
          <dgm:chMax val="0"/>
          <dgm:chPref val="0"/>
          <dgm:bulletEnabled val="1"/>
        </dgm:presLayoutVars>
      </dgm:prSet>
      <dgm:spPr/>
      <dgm:t>
        <a:bodyPr/>
        <a:lstStyle/>
        <a:p>
          <a:endParaRPr lang="en-US"/>
        </a:p>
      </dgm:t>
    </dgm:pt>
    <dgm:pt modelId="{BF484D43-F604-48DB-B129-896FF4FDD536}" type="pres">
      <dgm:prSet presAssocID="{5E8DCE85-F89A-46A8-B466-3D409C92614E}" presName="sibTrans" presStyleCnt="0"/>
      <dgm:spPr/>
      <dgm:t>
        <a:bodyPr/>
        <a:lstStyle/>
        <a:p>
          <a:endParaRPr lang="en-US"/>
        </a:p>
      </dgm:t>
    </dgm:pt>
    <dgm:pt modelId="{F09A3386-FF93-46B2-A48C-0F274640E8F5}" type="pres">
      <dgm:prSet presAssocID="{F7A09436-C641-43B3-B74E-8C63CF92694E}" presName="composite" presStyleCnt="0"/>
      <dgm:spPr/>
      <dgm:t>
        <a:bodyPr/>
        <a:lstStyle/>
        <a:p>
          <a:endParaRPr lang="en-US"/>
        </a:p>
      </dgm:t>
    </dgm:pt>
    <dgm:pt modelId="{F5866228-1713-4831-87C7-84439D8478FD}" type="pres">
      <dgm:prSet presAssocID="{F7A09436-C641-43B3-B74E-8C63CF92694E}" presName="bentUpArrow1" presStyleLbl="alignImgPlace1" presStyleIdx="3" presStyleCnt="4" custLinFactNeighborX="-49133" custLinFactNeighborY="-64467"/>
      <dgm:spPr/>
      <dgm:t>
        <a:bodyPr/>
        <a:lstStyle/>
        <a:p>
          <a:endParaRPr lang="en-US"/>
        </a:p>
      </dgm:t>
    </dgm:pt>
    <dgm:pt modelId="{E858828E-3E3A-46F4-B023-0EC0D9634E71}" type="pres">
      <dgm:prSet presAssocID="{F7A09436-C641-43B3-B74E-8C63CF92694E}" presName="ParentText" presStyleLbl="node1" presStyleIdx="3" presStyleCnt="5" custLinFactNeighborX="-30252" custLinFactNeighborY="-51563">
        <dgm:presLayoutVars>
          <dgm:chMax val="1"/>
          <dgm:chPref val="1"/>
          <dgm:bulletEnabled val="1"/>
        </dgm:presLayoutVars>
      </dgm:prSet>
      <dgm:spPr/>
      <dgm:t>
        <a:bodyPr/>
        <a:lstStyle/>
        <a:p>
          <a:endParaRPr lang="en-US"/>
        </a:p>
      </dgm:t>
    </dgm:pt>
    <dgm:pt modelId="{B287FBD2-8028-4FF4-821E-DA054DE71848}" type="pres">
      <dgm:prSet presAssocID="{F7A09436-C641-43B3-B74E-8C63CF92694E}" presName="ChildText" presStyleLbl="revTx" presStyleIdx="3" presStyleCnt="4">
        <dgm:presLayoutVars>
          <dgm:chMax val="0"/>
          <dgm:chPref val="0"/>
          <dgm:bulletEnabled val="1"/>
        </dgm:presLayoutVars>
      </dgm:prSet>
      <dgm:spPr/>
      <dgm:t>
        <a:bodyPr/>
        <a:lstStyle/>
        <a:p>
          <a:endParaRPr lang="en-US"/>
        </a:p>
      </dgm:t>
    </dgm:pt>
    <dgm:pt modelId="{3250874D-D708-422D-9575-E3DFECAE350C}" type="pres">
      <dgm:prSet presAssocID="{B6803D6A-F3A7-4456-BF55-E3672ADC6252}" presName="sibTrans" presStyleCnt="0"/>
      <dgm:spPr/>
      <dgm:t>
        <a:bodyPr/>
        <a:lstStyle/>
        <a:p>
          <a:endParaRPr lang="en-US"/>
        </a:p>
      </dgm:t>
    </dgm:pt>
    <dgm:pt modelId="{CA581B48-8DE1-4DCF-A557-35DB9569CEF6}" type="pres">
      <dgm:prSet presAssocID="{71C8E338-0680-4DC3-BC37-31857467F0C1}" presName="composite" presStyleCnt="0"/>
      <dgm:spPr/>
      <dgm:t>
        <a:bodyPr/>
        <a:lstStyle/>
        <a:p>
          <a:endParaRPr lang="en-US"/>
        </a:p>
      </dgm:t>
    </dgm:pt>
    <dgm:pt modelId="{4062D6DD-F81B-4A42-A507-4F237EE11D03}" type="pres">
      <dgm:prSet presAssocID="{71C8E338-0680-4DC3-BC37-31857467F0C1}" presName="ParentText" presStyleLbl="node1" presStyleIdx="4" presStyleCnt="5" custLinFactNeighborX="-25166" custLinFactNeighborY="-70904">
        <dgm:presLayoutVars>
          <dgm:chMax val="1"/>
          <dgm:chPref val="1"/>
          <dgm:bulletEnabled val="1"/>
        </dgm:presLayoutVars>
      </dgm:prSet>
      <dgm:spPr/>
      <dgm:t>
        <a:bodyPr/>
        <a:lstStyle/>
        <a:p>
          <a:endParaRPr lang="en-US"/>
        </a:p>
      </dgm:t>
    </dgm:pt>
  </dgm:ptLst>
  <dgm:cxnLst>
    <dgm:cxn modelId="{78A2573D-7677-42CD-BF2A-21A1AA3F49B3}" srcId="{E8955373-89A6-451D-A296-0B83B416C9B0}" destId="{E7B803D8-DE59-4FF2-BE85-58CB5BECBFB0}" srcOrd="0" destOrd="0" parTransId="{351C3D80-115B-47AA-8092-D2B03ACAB6CB}" sibTransId="{4FB5D9D0-57C8-4D48-BAB7-63885F9C9F7A}"/>
    <dgm:cxn modelId="{FDC156B9-E4B1-485E-BF93-52AE5C7E4786}" type="presOf" srcId="{67B15F8C-0C79-473F-9620-1420766FD46E}" destId="{1AD3D887-F368-45E2-9036-B26B158891A6}" srcOrd="0" destOrd="0" presId="urn:microsoft.com/office/officeart/2005/8/layout/StepDownProcess"/>
    <dgm:cxn modelId="{CBB67CAC-F2A3-416B-AFF4-56ECEED62FFC}" srcId="{E8955373-89A6-451D-A296-0B83B416C9B0}" destId="{71C8E338-0680-4DC3-BC37-31857467F0C1}" srcOrd="4" destOrd="0" parTransId="{C95DAE8F-F1AD-453A-B936-9E8B20B5B887}" sibTransId="{525C1997-B0DC-4C4D-BD0E-EB4A71032149}"/>
    <dgm:cxn modelId="{341DEB39-5B2C-406C-BE15-41DDD3F0998A}" srcId="{E8955373-89A6-451D-A296-0B83B416C9B0}" destId="{59BF9B6C-523B-434C-A7C3-17DDCE708737}" srcOrd="1" destOrd="0" parTransId="{33369B3E-282E-469E-95F7-D4B6D6E9E1CC}" sibTransId="{63106314-A790-42C3-AB39-68A6EDC09C10}"/>
    <dgm:cxn modelId="{669708CC-2017-4F3A-908F-544977A0D7C0}" srcId="{F7A09436-C641-43B3-B74E-8C63CF92694E}" destId="{4BD07C86-B78C-4BF1-935E-6C7991D14D41}" srcOrd="0" destOrd="0" parTransId="{A65041AD-7E75-4F03-B17E-D40E0A2F6A69}" sibTransId="{2CA831FB-CC1C-47F3-96D2-BBEE1DE93EF3}"/>
    <dgm:cxn modelId="{AB93C372-2BCB-4B36-83CB-ACFEB5E3079F}" type="presOf" srcId="{F7A09436-C641-43B3-B74E-8C63CF92694E}" destId="{E858828E-3E3A-46F4-B023-0EC0D9634E71}" srcOrd="0" destOrd="0" presId="urn:microsoft.com/office/officeart/2005/8/layout/StepDownProcess"/>
    <dgm:cxn modelId="{73D04B55-82AB-4F3E-A4A3-8B173FDAFF93}" type="presOf" srcId="{59BF9B6C-523B-434C-A7C3-17DDCE708737}" destId="{92AEAB52-18D1-447C-9916-74029E3A9FFE}" srcOrd="0" destOrd="0" presId="urn:microsoft.com/office/officeart/2005/8/layout/StepDownProcess"/>
    <dgm:cxn modelId="{FE46C6EA-679C-4C16-BC96-8197C807912F}" srcId="{E8955373-89A6-451D-A296-0B83B416C9B0}" destId="{67B15F8C-0C79-473F-9620-1420766FD46E}" srcOrd="2" destOrd="0" parTransId="{5EFAEF23-006B-421B-BE87-E6BBA3A41B31}" sibTransId="{5E8DCE85-F89A-46A8-B466-3D409C92614E}"/>
    <dgm:cxn modelId="{DBA0FFBB-B4C7-4A18-BEF0-B64D6D9022C3}" type="presOf" srcId="{4BD07C86-B78C-4BF1-935E-6C7991D14D41}" destId="{B287FBD2-8028-4FF4-821E-DA054DE71848}" srcOrd="0" destOrd="0" presId="urn:microsoft.com/office/officeart/2005/8/layout/StepDownProcess"/>
    <dgm:cxn modelId="{177395DE-B12F-4968-AD0C-7AFB75B9B929}" type="presOf" srcId="{71C8E338-0680-4DC3-BC37-31857467F0C1}" destId="{4062D6DD-F81B-4A42-A507-4F237EE11D03}" srcOrd="0" destOrd="0" presId="urn:microsoft.com/office/officeart/2005/8/layout/StepDownProcess"/>
    <dgm:cxn modelId="{D1B13A27-1F53-4D8C-AC57-9718EEFF7FE0}" type="presOf" srcId="{E7B803D8-DE59-4FF2-BE85-58CB5BECBFB0}" destId="{A0B62379-F89A-4671-9840-C1B6135A8475}" srcOrd="0" destOrd="0" presId="urn:microsoft.com/office/officeart/2005/8/layout/StepDownProcess"/>
    <dgm:cxn modelId="{65057928-2E6C-481A-8C90-E565A210F2B6}" srcId="{E8955373-89A6-451D-A296-0B83B416C9B0}" destId="{F7A09436-C641-43B3-B74E-8C63CF92694E}" srcOrd="3" destOrd="0" parTransId="{4331E05E-7EF0-402B-9FCB-B5777AB85240}" sibTransId="{B6803D6A-F3A7-4456-BF55-E3672ADC6252}"/>
    <dgm:cxn modelId="{FD43773A-10B9-429E-ACBF-42A8E1FBA0C8}" type="presOf" srcId="{E8955373-89A6-451D-A296-0B83B416C9B0}" destId="{1572E355-2225-4C6F-98FB-C921EE63E845}" srcOrd="0" destOrd="0" presId="urn:microsoft.com/office/officeart/2005/8/layout/StepDownProcess"/>
    <dgm:cxn modelId="{FF13590F-BCC4-46D2-BD7D-7DF8421013D6}" type="presParOf" srcId="{1572E355-2225-4C6F-98FB-C921EE63E845}" destId="{A137645D-B42C-465D-B4F2-C426CDC0D454}" srcOrd="0" destOrd="0" presId="urn:microsoft.com/office/officeart/2005/8/layout/StepDownProcess"/>
    <dgm:cxn modelId="{9631C0D6-B48D-4E56-9DC1-CD4FB7A126BE}" type="presParOf" srcId="{A137645D-B42C-465D-B4F2-C426CDC0D454}" destId="{B428EB83-4AA6-41CD-8117-00325D6141F3}" srcOrd="0" destOrd="0" presId="urn:microsoft.com/office/officeart/2005/8/layout/StepDownProcess"/>
    <dgm:cxn modelId="{8D178574-5E21-4E5E-BB3A-2C6921624B51}" type="presParOf" srcId="{A137645D-B42C-465D-B4F2-C426CDC0D454}" destId="{A0B62379-F89A-4671-9840-C1B6135A8475}" srcOrd="1" destOrd="0" presId="urn:microsoft.com/office/officeart/2005/8/layout/StepDownProcess"/>
    <dgm:cxn modelId="{63F48BC3-B2D3-4E1A-A1AC-D80F9C281EF1}" type="presParOf" srcId="{A137645D-B42C-465D-B4F2-C426CDC0D454}" destId="{7B0ED873-488B-4724-A3AF-92BDD2A440D6}" srcOrd="2" destOrd="0" presId="urn:microsoft.com/office/officeart/2005/8/layout/StepDownProcess"/>
    <dgm:cxn modelId="{A81AACE8-692E-4EE3-AC38-395B369E522F}" type="presParOf" srcId="{1572E355-2225-4C6F-98FB-C921EE63E845}" destId="{0EC81A50-1E56-4F41-92CE-40B7B7481BFE}" srcOrd="1" destOrd="0" presId="urn:microsoft.com/office/officeart/2005/8/layout/StepDownProcess"/>
    <dgm:cxn modelId="{86C68315-DA78-49A3-8807-64149DF4E16A}" type="presParOf" srcId="{1572E355-2225-4C6F-98FB-C921EE63E845}" destId="{3C6B36D4-8A11-40F5-8932-0EE8C8163DC7}" srcOrd="2" destOrd="0" presId="urn:microsoft.com/office/officeart/2005/8/layout/StepDownProcess"/>
    <dgm:cxn modelId="{6E5751FD-EED6-40F9-82CA-3D376F4C1306}" type="presParOf" srcId="{3C6B36D4-8A11-40F5-8932-0EE8C8163DC7}" destId="{F62350D8-370F-4539-BA4F-DDB5706018A8}" srcOrd="0" destOrd="0" presId="urn:microsoft.com/office/officeart/2005/8/layout/StepDownProcess"/>
    <dgm:cxn modelId="{A7572E21-6F1A-42DD-8881-A526231ECE49}" type="presParOf" srcId="{3C6B36D4-8A11-40F5-8932-0EE8C8163DC7}" destId="{92AEAB52-18D1-447C-9916-74029E3A9FFE}" srcOrd="1" destOrd="0" presId="urn:microsoft.com/office/officeart/2005/8/layout/StepDownProcess"/>
    <dgm:cxn modelId="{B38927A2-E155-4D02-BB2D-152F3F5894A2}" type="presParOf" srcId="{3C6B36D4-8A11-40F5-8932-0EE8C8163DC7}" destId="{E7655594-0233-4662-B84E-5AA70DD52E81}" srcOrd="2" destOrd="0" presId="urn:microsoft.com/office/officeart/2005/8/layout/StepDownProcess"/>
    <dgm:cxn modelId="{78C1DF80-46B4-44EE-A532-FF42FF64E51C}" type="presParOf" srcId="{1572E355-2225-4C6F-98FB-C921EE63E845}" destId="{B1858D1E-5B73-4D10-A092-F715DF541F6A}" srcOrd="3" destOrd="0" presId="urn:microsoft.com/office/officeart/2005/8/layout/StepDownProcess"/>
    <dgm:cxn modelId="{96B43BF9-0C4F-4E37-94EA-0C9C8E0933C2}" type="presParOf" srcId="{1572E355-2225-4C6F-98FB-C921EE63E845}" destId="{6ED63EF2-35AA-4AD6-81CD-067B429D6D80}" srcOrd="4" destOrd="0" presId="urn:microsoft.com/office/officeart/2005/8/layout/StepDownProcess"/>
    <dgm:cxn modelId="{9D9DB74B-EDE7-4426-9D50-A271E10D74E6}" type="presParOf" srcId="{6ED63EF2-35AA-4AD6-81CD-067B429D6D80}" destId="{6F49373D-3D77-4987-A32B-532E385D6E6C}" srcOrd="0" destOrd="0" presId="urn:microsoft.com/office/officeart/2005/8/layout/StepDownProcess"/>
    <dgm:cxn modelId="{5D551BD1-707B-434D-9BF4-3493C1806739}" type="presParOf" srcId="{6ED63EF2-35AA-4AD6-81CD-067B429D6D80}" destId="{1AD3D887-F368-45E2-9036-B26B158891A6}" srcOrd="1" destOrd="0" presId="urn:microsoft.com/office/officeart/2005/8/layout/StepDownProcess"/>
    <dgm:cxn modelId="{586C5534-9BEF-4956-8E3F-6809E2ED7FCA}" type="presParOf" srcId="{6ED63EF2-35AA-4AD6-81CD-067B429D6D80}" destId="{477BB141-3994-49D8-ABF0-89B4A4A8B99D}" srcOrd="2" destOrd="0" presId="urn:microsoft.com/office/officeart/2005/8/layout/StepDownProcess"/>
    <dgm:cxn modelId="{F6BE30C4-0497-48D1-908D-35DE84645F1C}" type="presParOf" srcId="{1572E355-2225-4C6F-98FB-C921EE63E845}" destId="{BF484D43-F604-48DB-B129-896FF4FDD536}" srcOrd="5" destOrd="0" presId="urn:microsoft.com/office/officeart/2005/8/layout/StepDownProcess"/>
    <dgm:cxn modelId="{CFC84C32-67CA-4F7C-9F6A-55620CB51550}" type="presParOf" srcId="{1572E355-2225-4C6F-98FB-C921EE63E845}" destId="{F09A3386-FF93-46B2-A48C-0F274640E8F5}" srcOrd="6" destOrd="0" presId="urn:microsoft.com/office/officeart/2005/8/layout/StepDownProcess"/>
    <dgm:cxn modelId="{C4ABC671-137A-45AD-8721-67CF89801A07}" type="presParOf" srcId="{F09A3386-FF93-46B2-A48C-0F274640E8F5}" destId="{F5866228-1713-4831-87C7-84439D8478FD}" srcOrd="0" destOrd="0" presId="urn:microsoft.com/office/officeart/2005/8/layout/StepDownProcess"/>
    <dgm:cxn modelId="{7B67F5C7-145C-4DAC-BA9D-C5F20C4D751B}" type="presParOf" srcId="{F09A3386-FF93-46B2-A48C-0F274640E8F5}" destId="{E858828E-3E3A-46F4-B023-0EC0D9634E71}" srcOrd="1" destOrd="0" presId="urn:microsoft.com/office/officeart/2005/8/layout/StepDownProcess"/>
    <dgm:cxn modelId="{A96A2D5B-4F8A-4B03-990A-7320E70816B3}" type="presParOf" srcId="{F09A3386-FF93-46B2-A48C-0F274640E8F5}" destId="{B287FBD2-8028-4FF4-821E-DA054DE71848}" srcOrd="2" destOrd="0" presId="urn:microsoft.com/office/officeart/2005/8/layout/StepDownProcess"/>
    <dgm:cxn modelId="{B755972A-A040-426B-AE96-547BA7ECFCC0}" type="presParOf" srcId="{1572E355-2225-4C6F-98FB-C921EE63E845}" destId="{3250874D-D708-422D-9575-E3DFECAE350C}" srcOrd="7" destOrd="0" presId="urn:microsoft.com/office/officeart/2005/8/layout/StepDownProcess"/>
    <dgm:cxn modelId="{D9A9B337-CE8F-49FC-A3DD-A861F9FE1EE8}" type="presParOf" srcId="{1572E355-2225-4C6F-98FB-C921EE63E845}" destId="{CA581B48-8DE1-4DCF-A557-35DB9569CEF6}" srcOrd="8" destOrd="0" presId="urn:microsoft.com/office/officeart/2005/8/layout/StepDownProcess"/>
    <dgm:cxn modelId="{B90BAF0C-22C2-451B-B7FB-F91E38DC30A5}" type="presParOf" srcId="{CA581B48-8DE1-4DCF-A557-35DB9569CEF6}" destId="{4062D6DD-F81B-4A42-A507-4F237EE11D0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E2B295-136F-4819-90D2-A86B3398E3F4}"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n-AU"/>
        </a:p>
      </dgm:t>
    </dgm:pt>
    <dgm:pt modelId="{EAF41E0E-C736-4077-A46C-41F91CAB0891}">
      <dgm:prSet phldrT="[Text]"/>
      <dgm:spPr/>
      <dgm:t>
        <a:bodyPr/>
        <a:lstStyle/>
        <a:p>
          <a:r>
            <a:rPr lang="en-AU" dirty="0" smtClean="0"/>
            <a:t>HOW</a:t>
          </a:r>
          <a:endParaRPr lang="en-AU" dirty="0"/>
        </a:p>
      </dgm:t>
    </dgm:pt>
    <dgm:pt modelId="{5C1CABDC-BC86-4345-99C4-6DA3F4759951}" type="parTrans" cxnId="{CC1D8B95-BB5B-42DB-BA22-841DAF80AEF8}">
      <dgm:prSet/>
      <dgm:spPr/>
      <dgm:t>
        <a:bodyPr/>
        <a:lstStyle/>
        <a:p>
          <a:endParaRPr lang="en-AU"/>
        </a:p>
      </dgm:t>
    </dgm:pt>
    <dgm:pt modelId="{C0E9E448-2DC9-4FDC-AAD2-6844F105757C}" type="sibTrans" cxnId="{CC1D8B95-BB5B-42DB-BA22-841DAF80AEF8}">
      <dgm:prSet/>
      <dgm:spPr/>
      <dgm:t>
        <a:bodyPr/>
        <a:lstStyle/>
        <a:p>
          <a:endParaRPr lang="en-AU"/>
        </a:p>
      </dgm:t>
    </dgm:pt>
    <dgm:pt modelId="{D03A6894-7257-4360-9617-305C3774E699}">
      <dgm:prSet phldrT="[Text]"/>
      <dgm:spPr/>
      <dgm:t>
        <a:bodyPr/>
        <a:lstStyle/>
        <a:p>
          <a:r>
            <a:rPr lang="en-AU" dirty="0" smtClean="0"/>
            <a:t>WHAT</a:t>
          </a:r>
          <a:endParaRPr lang="en-AU" dirty="0"/>
        </a:p>
      </dgm:t>
    </dgm:pt>
    <dgm:pt modelId="{D951C920-4A9C-4A85-AB40-999B59A335CF}" type="parTrans" cxnId="{46FA0CC8-E3F1-4819-B408-660A72E25654}">
      <dgm:prSet/>
      <dgm:spPr/>
      <dgm:t>
        <a:bodyPr/>
        <a:lstStyle/>
        <a:p>
          <a:endParaRPr lang="en-AU"/>
        </a:p>
      </dgm:t>
    </dgm:pt>
    <dgm:pt modelId="{6DC9BDF6-3C44-465D-8B2C-3813DADB938B}" type="sibTrans" cxnId="{46FA0CC8-E3F1-4819-B408-660A72E25654}">
      <dgm:prSet/>
      <dgm:spPr/>
      <dgm:t>
        <a:bodyPr/>
        <a:lstStyle/>
        <a:p>
          <a:endParaRPr lang="en-AU"/>
        </a:p>
      </dgm:t>
    </dgm:pt>
    <dgm:pt modelId="{0DA0E10C-175A-4D25-9471-6F3A3C30C310}">
      <dgm:prSet phldrT="[Text]" custT="1"/>
      <dgm:spPr/>
      <dgm:t>
        <a:bodyPr/>
        <a:lstStyle/>
        <a:p>
          <a:endParaRPr lang="en-AU" sz="1200" dirty="0"/>
        </a:p>
      </dgm:t>
    </dgm:pt>
    <dgm:pt modelId="{4479F8D3-B038-4E7E-B1DD-0A7E25FA3DC9}" type="parTrans" cxnId="{E3153556-CA5B-472F-A9B2-2406C7026C0F}">
      <dgm:prSet/>
      <dgm:spPr/>
      <dgm:t>
        <a:bodyPr/>
        <a:lstStyle/>
        <a:p>
          <a:endParaRPr lang="en-AU"/>
        </a:p>
      </dgm:t>
    </dgm:pt>
    <dgm:pt modelId="{75C5C38A-3984-4E2B-8271-808897B20576}" type="sibTrans" cxnId="{E3153556-CA5B-472F-A9B2-2406C7026C0F}">
      <dgm:prSet/>
      <dgm:spPr/>
      <dgm:t>
        <a:bodyPr/>
        <a:lstStyle/>
        <a:p>
          <a:endParaRPr lang="en-AU"/>
        </a:p>
      </dgm:t>
    </dgm:pt>
    <dgm:pt modelId="{8E4220C9-D907-4F68-87A9-59156CFC0EFE}">
      <dgm:prSet phldrT="[Text]"/>
      <dgm:spPr/>
      <dgm:t>
        <a:bodyPr/>
        <a:lstStyle/>
        <a:p>
          <a:r>
            <a:rPr lang="en-AU" dirty="0" smtClean="0"/>
            <a:t>WHEN</a:t>
          </a:r>
          <a:endParaRPr lang="en-AU" dirty="0"/>
        </a:p>
      </dgm:t>
    </dgm:pt>
    <dgm:pt modelId="{E433FABD-6A93-42B1-8086-40D50FAED9F0}" type="parTrans" cxnId="{7B972391-E55C-4C0E-B6E4-521B4740080E}">
      <dgm:prSet/>
      <dgm:spPr/>
      <dgm:t>
        <a:bodyPr/>
        <a:lstStyle/>
        <a:p>
          <a:endParaRPr lang="en-AU"/>
        </a:p>
      </dgm:t>
    </dgm:pt>
    <dgm:pt modelId="{2C9A1E95-8ADE-4280-827E-D8837405BC62}" type="sibTrans" cxnId="{7B972391-E55C-4C0E-B6E4-521B4740080E}">
      <dgm:prSet/>
      <dgm:spPr/>
      <dgm:t>
        <a:bodyPr/>
        <a:lstStyle/>
        <a:p>
          <a:endParaRPr lang="en-AU"/>
        </a:p>
      </dgm:t>
    </dgm:pt>
    <dgm:pt modelId="{18F0A2AA-A5AE-4346-BB39-CD9EE2613E01}">
      <dgm:prSet phldrT="[Text]" custT="1"/>
      <dgm:spPr/>
      <dgm:t>
        <a:bodyPr/>
        <a:lstStyle/>
        <a:p>
          <a:endParaRPr lang="en-AU" sz="1200" dirty="0"/>
        </a:p>
      </dgm:t>
    </dgm:pt>
    <dgm:pt modelId="{1856F212-5223-4E7D-8538-57A7A2CFFA42}" type="parTrans" cxnId="{FCA8DA08-E08B-4132-BEA3-69D159CF22A6}">
      <dgm:prSet/>
      <dgm:spPr/>
      <dgm:t>
        <a:bodyPr/>
        <a:lstStyle/>
        <a:p>
          <a:endParaRPr lang="en-AU"/>
        </a:p>
      </dgm:t>
    </dgm:pt>
    <dgm:pt modelId="{0A4D4536-6B1D-4117-8BF1-DA0BA518EF57}" type="sibTrans" cxnId="{FCA8DA08-E08B-4132-BEA3-69D159CF22A6}">
      <dgm:prSet/>
      <dgm:spPr/>
      <dgm:t>
        <a:bodyPr/>
        <a:lstStyle/>
        <a:p>
          <a:endParaRPr lang="en-AU"/>
        </a:p>
      </dgm:t>
    </dgm:pt>
    <dgm:pt modelId="{5E205DFC-2F07-4C8F-B9C9-9FAD3714EF05}">
      <dgm:prSet phldrT="[Text]" custT="1"/>
      <dgm:spPr/>
      <dgm:t>
        <a:bodyPr/>
        <a:lstStyle/>
        <a:p>
          <a:endParaRPr lang="en-AU" sz="1200" dirty="0"/>
        </a:p>
      </dgm:t>
    </dgm:pt>
    <dgm:pt modelId="{402FC817-42E0-4200-99D4-EF00151BDA54}" type="parTrans" cxnId="{7002FD31-543C-4EDF-A52B-C514470F2B16}">
      <dgm:prSet/>
      <dgm:spPr/>
      <dgm:t>
        <a:bodyPr/>
        <a:lstStyle/>
        <a:p>
          <a:endParaRPr lang="en-AU"/>
        </a:p>
      </dgm:t>
    </dgm:pt>
    <dgm:pt modelId="{FA41DC77-55AC-4ACE-BD63-1E46F7F5706D}" type="sibTrans" cxnId="{7002FD31-543C-4EDF-A52B-C514470F2B16}">
      <dgm:prSet/>
      <dgm:spPr/>
      <dgm:t>
        <a:bodyPr/>
        <a:lstStyle/>
        <a:p>
          <a:endParaRPr lang="en-AU"/>
        </a:p>
      </dgm:t>
    </dgm:pt>
    <dgm:pt modelId="{D1FEC45B-2230-4029-B5DE-0A5B9D65DA8B}" type="pres">
      <dgm:prSet presAssocID="{27E2B295-136F-4819-90D2-A86B3398E3F4}" presName="Name0" presStyleCnt="0">
        <dgm:presLayoutVars>
          <dgm:dir/>
          <dgm:animLvl val="lvl"/>
          <dgm:resizeHandles/>
        </dgm:presLayoutVars>
      </dgm:prSet>
      <dgm:spPr/>
      <dgm:t>
        <a:bodyPr/>
        <a:lstStyle/>
        <a:p>
          <a:endParaRPr lang="en-AU"/>
        </a:p>
      </dgm:t>
    </dgm:pt>
    <dgm:pt modelId="{248367C4-EF84-4CFF-A89D-0A34A9578C90}" type="pres">
      <dgm:prSet presAssocID="{EAF41E0E-C736-4077-A46C-41F91CAB0891}" presName="linNode" presStyleCnt="0"/>
      <dgm:spPr/>
    </dgm:pt>
    <dgm:pt modelId="{52A16A64-B333-44D4-80AC-F605164BE338}" type="pres">
      <dgm:prSet presAssocID="{EAF41E0E-C736-4077-A46C-41F91CAB0891}" presName="parentShp" presStyleLbl="node1" presStyleIdx="0" presStyleCnt="3" custScaleX="55040">
        <dgm:presLayoutVars>
          <dgm:bulletEnabled val="1"/>
        </dgm:presLayoutVars>
      </dgm:prSet>
      <dgm:spPr/>
      <dgm:t>
        <a:bodyPr/>
        <a:lstStyle/>
        <a:p>
          <a:endParaRPr lang="en-AU"/>
        </a:p>
      </dgm:t>
    </dgm:pt>
    <dgm:pt modelId="{FF9E5F93-CFA9-4A2D-BD97-805B61435074}" type="pres">
      <dgm:prSet presAssocID="{EAF41E0E-C736-4077-A46C-41F91CAB0891}" presName="childShp" presStyleLbl="bgAccFollowNode1" presStyleIdx="0" presStyleCnt="3" custScaleX="123457">
        <dgm:presLayoutVars>
          <dgm:bulletEnabled val="1"/>
        </dgm:presLayoutVars>
      </dgm:prSet>
      <dgm:spPr/>
      <dgm:t>
        <a:bodyPr/>
        <a:lstStyle/>
        <a:p>
          <a:endParaRPr lang="en-AU"/>
        </a:p>
      </dgm:t>
    </dgm:pt>
    <dgm:pt modelId="{86938A9F-5E28-46B1-88C0-156117E9E85C}" type="pres">
      <dgm:prSet presAssocID="{C0E9E448-2DC9-4FDC-AAD2-6844F105757C}" presName="spacing" presStyleCnt="0"/>
      <dgm:spPr/>
    </dgm:pt>
    <dgm:pt modelId="{09817801-5EBA-4A0B-8BD7-2C042919C9D1}" type="pres">
      <dgm:prSet presAssocID="{D03A6894-7257-4360-9617-305C3774E699}" presName="linNode" presStyleCnt="0"/>
      <dgm:spPr/>
    </dgm:pt>
    <dgm:pt modelId="{60EC79EE-BC46-4F76-8C97-A5AA8AEA1049}" type="pres">
      <dgm:prSet presAssocID="{D03A6894-7257-4360-9617-305C3774E699}" presName="parentShp" presStyleLbl="node1" presStyleIdx="1" presStyleCnt="3" custScaleX="55040">
        <dgm:presLayoutVars>
          <dgm:bulletEnabled val="1"/>
        </dgm:presLayoutVars>
      </dgm:prSet>
      <dgm:spPr/>
      <dgm:t>
        <a:bodyPr/>
        <a:lstStyle/>
        <a:p>
          <a:endParaRPr lang="en-AU"/>
        </a:p>
      </dgm:t>
    </dgm:pt>
    <dgm:pt modelId="{842C8D17-71CF-47A2-BD90-E17E14A91B84}" type="pres">
      <dgm:prSet presAssocID="{D03A6894-7257-4360-9617-305C3774E699}" presName="childShp" presStyleLbl="bgAccFollowNode1" presStyleIdx="1" presStyleCnt="3" custScaleX="123457">
        <dgm:presLayoutVars>
          <dgm:bulletEnabled val="1"/>
        </dgm:presLayoutVars>
      </dgm:prSet>
      <dgm:spPr/>
      <dgm:t>
        <a:bodyPr/>
        <a:lstStyle/>
        <a:p>
          <a:endParaRPr lang="en-AU"/>
        </a:p>
      </dgm:t>
    </dgm:pt>
    <dgm:pt modelId="{5DBE72B5-472C-40E4-8C44-7C30868ED931}" type="pres">
      <dgm:prSet presAssocID="{6DC9BDF6-3C44-465D-8B2C-3813DADB938B}" presName="spacing" presStyleCnt="0"/>
      <dgm:spPr/>
    </dgm:pt>
    <dgm:pt modelId="{BBD9B653-AF88-4A18-A17C-6A94DF483F79}" type="pres">
      <dgm:prSet presAssocID="{8E4220C9-D907-4F68-87A9-59156CFC0EFE}" presName="linNode" presStyleCnt="0"/>
      <dgm:spPr/>
    </dgm:pt>
    <dgm:pt modelId="{0881639A-BFC9-4565-95F6-D16D89F1A7F5}" type="pres">
      <dgm:prSet presAssocID="{8E4220C9-D907-4F68-87A9-59156CFC0EFE}" presName="parentShp" presStyleLbl="node1" presStyleIdx="2" presStyleCnt="3" custScaleX="55040">
        <dgm:presLayoutVars>
          <dgm:bulletEnabled val="1"/>
        </dgm:presLayoutVars>
      </dgm:prSet>
      <dgm:spPr/>
      <dgm:t>
        <a:bodyPr/>
        <a:lstStyle/>
        <a:p>
          <a:endParaRPr lang="en-AU"/>
        </a:p>
      </dgm:t>
    </dgm:pt>
    <dgm:pt modelId="{258EAFE1-D47E-419A-96E5-EDED60FFC9FE}" type="pres">
      <dgm:prSet presAssocID="{8E4220C9-D907-4F68-87A9-59156CFC0EFE}" presName="childShp" presStyleLbl="bgAccFollowNode1" presStyleIdx="2" presStyleCnt="3" custScaleX="123457">
        <dgm:presLayoutVars>
          <dgm:bulletEnabled val="1"/>
        </dgm:presLayoutVars>
      </dgm:prSet>
      <dgm:spPr/>
      <dgm:t>
        <a:bodyPr/>
        <a:lstStyle/>
        <a:p>
          <a:endParaRPr lang="en-AU"/>
        </a:p>
      </dgm:t>
    </dgm:pt>
  </dgm:ptLst>
  <dgm:cxnLst>
    <dgm:cxn modelId="{E3153556-CA5B-472F-A9B2-2406C7026C0F}" srcId="{D03A6894-7257-4360-9617-305C3774E699}" destId="{0DA0E10C-175A-4D25-9471-6F3A3C30C310}" srcOrd="0" destOrd="0" parTransId="{4479F8D3-B038-4E7E-B1DD-0A7E25FA3DC9}" sibTransId="{75C5C38A-3984-4E2B-8271-808897B20576}"/>
    <dgm:cxn modelId="{46FA0CC8-E3F1-4819-B408-660A72E25654}" srcId="{27E2B295-136F-4819-90D2-A86B3398E3F4}" destId="{D03A6894-7257-4360-9617-305C3774E699}" srcOrd="1" destOrd="0" parTransId="{D951C920-4A9C-4A85-AB40-999B59A335CF}" sibTransId="{6DC9BDF6-3C44-465D-8B2C-3813DADB938B}"/>
    <dgm:cxn modelId="{C6366329-651E-4D98-9075-73A6591F1D89}" type="presOf" srcId="{D03A6894-7257-4360-9617-305C3774E699}" destId="{60EC79EE-BC46-4F76-8C97-A5AA8AEA1049}" srcOrd="0" destOrd="0" presId="urn:microsoft.com/office/officeart/2005/8/layout/vList6"/>
    <dgm:cxn modelId="{26497EF8-BAA6-4C73-9B2C-97DD0103FECE}" type="presOf" srcId="{18F0A2AA-A5AE-4346-BB39-CD9EE2613E01}" destId="{258EAFE1-D47E-419A-96E5-EDED60FFC9FE}" srcOrd="0" destOrd="0" presId="urn:microsoft.com/office/officeart/2005/8/layout/vList6"/>
    <dgm:cxn modelId="{E02BDE1E-8C4B-483D-B79A-C28F050C9166}" type="presOf" srcId="{0DA0E10C-175A-4D25-9471-6F3A3C30C310}" destId="{842C8D17-71CF-47A2-BD90-E17E14A91B84}" srcOrd="0" destOrd="0" presId="urn:microsoft.com/office/officeart/2005/8/layout/vList6"/>
    <dgm:cxn modelId="{7002FD31-543C-4EDF-A52B-C514470F2B16}" srcId="{EAF41E0E-C736-4077-A46C-41F91CAB0891}" destId="{5E205DFC-2F07-4C8F-B9C9-9FAD3714EF05}" srcOrd="0" destOrd="0" parTransId="{402FC817-42E0-4200-99D4-EF00151BDA54}" sibTransId="{FA41DC77-55AC-4ACE-BD63-1E46F7F5706D}"/>
    <dgm:cxn modelId="{CC1D8B95-BB5B-42DB-BA22-841DAF80AEF8}" srcId="{27E2B295-136F-4819-90D2-A86B3398E3F4}" destId="{EAF41E0E-C736-4077-A46C-41F91CAB0891}" srcOrd="0" destOrd="0" parTransId="{5C1CABDC-BC86-4345-99C4-6DA3F4759951}" sibTransId="{C0E9E448-2DC9-4FDC-AAD2-6844F105757C}"/>
    <dgm:cxn modelId="{D19BE173-27A5-4287-A283-DFB21CB73453}" type="presOf" srcId="{8E4220C9-D907-4F68-87A9-59156CFC0EFE}" destId="{0881639A-BFC9-4565-95F6-D16D89F1A7F5}" srcOrd="0" destOrd="0" presId="urn:microsoft.com/office/officeart/2005/8/layout/vList6"/>
    <dgm:cxn modelId="{FCA8DA08-E08B-4132-BEA3-69D159CF22A6}" srcId="{8E4220C9-D907-4F68-87A9-59156CFC0EFE}" destId="{18F0A2AA-A5AE-4346-BB39-CD9EE2613E01}" srcOrd="0" destOrd="0" parTransId="{1856F212-5223-4E7D-8538-57A7A2CFFA42}" sibTransId="{0A4D4536-6B1D-4117-8BF1-DA0BA518EF57}"/>
    <dgm:cxn modelId="{6E7FE75F-1518-458C-A557-63BAC31119AA}" type="presOf" srcId="{27E2B295-136F-4819-90D2-A86B3398E3F4}" destId="{D1FEC45B-2230-4029-B5DE-0A5B9D65DA8B}" srcOrd="0" destOrd="0" presId="urn:microsoft.com/office/officeart/2005/8/layout/vList6"/>
    <dgm:cxn modelId="{7B972391-E55C-4C0E-B6E4-521B4740080E}" srcId="{27E2B295-136F-4819-90D2-A86B3398E3F4}" destId="{8E4220C9-D907-4F68-87A9-59156CFC0EFE}" srcOrd="2" destOrd="0" parTransId="{E433FABD-6A93-42B1-8086-40D50FAED9F0}" sibTransId="{2C9A1E95-8ADE-4280-827E-D8837405BC62}"/>
    <dgm:cxn modelId="{5AE0875B-298C-47EC-83C6-90A3DFC240FC}" type="presOf" srcId="{5E205DFC-2F07-4C8F-B9C9-9FAD3714EF05}" destId="{FF9E5F93-CFA9-4A2D-BD97-805B61435074}" srcOrd="0" destOrd="0" presId="urn:microsoft.com/office/officeart/2005/8/layout/vList6"/>
    <dgm:cxn modelId="{48812401-1022-4ACC-92D2-C87B0FBAD1A1}" type="presOf" srcId="{EAF41E0E-C736-4077-A46C-41F91CAB0891}" destId="{52A16A64-B333-44D4-80AC-F605164BE338}" srcOrd="0" destOrd="0" presId="urn:microsoft.com/office/officeart/2005/8/layout/vList6"/>
    <dgm:cxn modelId="{3B53AF74-6210-46DC-9FD9-6F8B28D80380}" type="presParOf" srcId="{D1FEC45B-2230-4029-B5DE-0A5B9D65DA8B}" destId="{248367C4-EF84-4CFF-A89D-0A34A9578C90}" srcOrd="0" destOrd="0" presId="urn:microsoft.com/office/officeart/2005/8/layout/vList6"/>
    <dgm:cxn modelId="{0127C6F5-AB97-4835-A844-55E04F7F0C1B}" type="presParOf" srcId="{248367C4-EF84-4CFF-A89D-0A34A9578C90}" destId="{52A16A64-B333-44D4-80AC-F605164BE338}" srcOrd="0" destOrd="0" presId="urn:microsoft.com/office/officeart/2005/8/layout/vList6"/>
    <dgm:cxn modelId="{48A6F426-ACC0-452B-B966-207B5C2305A4}" type="presParOf" srcId="{248367C4-EF84-4CFF-A89D-0A34A9578C90}" destId="{FF9E5F93-CFA9-4A2D-BD97-805B61435074}" srcOrd="1" destOrd="0" presId="urn:microsoft.com/office/officeart/2005/8/layout/vList6"/>
    <dgm:cxn modelId="{406EEF8F-36DA-46A9-AE39-FC20C7ECB5D1}" type="presParOf" srcId="{D1FEC45B-2230-4029-B5DE-0A5B9D65DA8B}" destId="{86938A9F-5E28-46B1-88C0-156117E9E85C}" srcOrd="1" destOrd="0" presId="urn:microsoft.com/office/officeart/2005/8/layout/vList6"/>
    <dgm:cxn modelId="{55EB786D-BBCE-4F20-B87B-72D7124267BD}" type="presParOf" srcId="{D1FEC45B-2230-4029-B5DE-0A5B9D65DA8B}" destId="{09817801-5EBA-4A0B-8BD7-2C042919C9D1}" srcOrd="2" destOrd="0" presId="urn:microsoft.com/office/officeart/2005/8/layout/vList6"/>
    <dgm:cxn modelId="{2687BC8C-6634-4F39-AFE8-0DEFB81FB9B4}" type="presParOf" srcId="{09817801-5EBA-4A0B-8BD7-2C042919C9D1}" destId="{60EC79EE-BC46-4F76-8C97-A5AA8AEA1049}" srcOrd="0" destOrd="0" presId="urn:microsoft.com/office/officeart/2005/8/layout/vList6"/>
    <dgm:cxn modelId="{7C65BD01-CD79-46D3-9A67-D7737BC5B69B}" type="presParOf" srcId="{09817801-5EBA-4A0B-8BD7-2C042919C9D1}" destId="{842C8D17-71CF-47A2-BD90-E17E14A91B84}" srcOrd="1" destOrd="0" presId="urn:microsoft.com/office/officeart/2005/8/layout/vList6"/>
    <dgm:cxn modelId="{8926B312-2403-44F4-8D10-5A3A684287EC}" type="presParOf" srcId="{D1FEC45B-2230-4029-B5DE-0A5B9D65DA8B}" destId="{5DBE72B5-472C-40E4-8C44-7C30868ED931}" srcOrd="3" destOrd="0" presId="urn:microsoft.com/office/officeart/2005/8/layout/vList6"/>
    <dgm:cxn modelId="{85620E35-9C36-47BE-8C54-BC0E31265ABD}" type="presParOf" srcId="{D1FEC45B-2230-4029-B5DE-0A5B9D65DA8B}" destId="{BBD9B653-AF88-4A18-A17C-6A94DF483F79}" srcOrd="4" destOrd="0" presId="urn:microsoft.com/office/officeart/2005/8/layout/vList6"/>
    <dgm:cxn modelId="{1BB9DC0F-CC1F-43CC-8933-E8E5C653ED38}" type="presParOf" srcId="{BBD9B653-AF88-4A18-A17C-6A94DF483F79}" destId="{0881639A-BFC9-4565-95F6-D16D89F1A7F5}" srcOrd="0" destOrd="0" presId="urn:microsoft.com/office/officeart/2005/8/layout/vList6"/>
    <dgm:cxn modelId="{8DECAB74-5BBE-481C-B3DD-4708DC0E36B9}" type="presParOf" srcId="{BBD9B653-AF88-4A18-A17C-6A94DF483F79}" destId="{258EAFE1-D47E-419A-96E5-EDED60FFC9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E2B295-136F-4819-90D2-A86B3398E3F4}"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n-AU"/>
        </a:p>
      </dgm:t>
    </dgm:pt>
    <dgm:pt modelId="{EAF41E0E-C736-4077-A46C-41F91CAB0891}">
      <dgm:prSet phldrT="[Text]"/>
      <dgm:spPr/>
      <dgm:t>
        <a:bodyPr/>
        <a:lstStyle/>
        <a:p>
          <a:r>
            <a:rPr lang="en-AU" dirty="0" smtClean="0"/>
            <a:t>HOW</a:t>
          </a:r>
          <a:endParaRPr lang="en-AU" dirty="0"/>
        </a:p>
      </dgm:t>
    </dgm:pt>
    <dgm:pt modelId="{5C1CABDC-BC86-4345-99C4-6DA3F4759951}" type="parTrans" cxnId="{CC1D8B95-BB5B-42DB-BA22-841DAF80AEF8}">
      <dgm:prSet/>
      <dgm:spPr/>
      <dgm:t>
        <a:bodyPr/>
        <a:lstStyle/>
        <a:p>
          <a:endParaRPr lang="en-AU"/>
        </a:p>
      </dgm:t>
    </dgm:pt>
    <dgm:pt modelId="{C0E9E448-2DC9-4FDC-AAD2-6844F105757C}" type="sibTrans" cxnId="{CC1D8B95-BB5B-42DB-BA22-841DAF80AEF8}">
      <dgm:prSet/>
      <dgm:spPr/>
      <dgm:t>
        <a:bodyPr/>
        <a:lstStyle/>
        <a:p>
          <a:endParaRPr lang="en-AU"/>
        </a:p>
      </dgm:t>
    </dgm:pt>
    <dgm:pt modelId="{94F5B459-387B-4891-AB0D-A60A97365D79}">
      <dgm:prSet phldrT="[Text]" custT="1"/>
      <dgm:spPr/>
      <dgm:t>
        <a:bodyPr/>
        <a:lstStyle/>
        <a:p>
          <a:r>
            <a:rPr lang="en-AU" sz="1200" dirty="0" smtClean="0"/>
            <a:t>How is the content captured?</a:t>
          </a:r>
          <a:endParaRPr lang="en-AU" sz="1200" dirty="0"/>
        </a:p>
      </dgm:t>
    </dgm:pt>
    <dgm:pt modelId="{67329552-FE52-44C2-9E11-26FC640D694C}" type="parTrans" cxnId="{6C334DBB-72C8-4F3B-86E3-A26BBC08DC1F}">
      <dgm:prSet/>
      <dgm:spPr/>
      <dgm:t>
        <a:bodyPr/>
        <a:lstStyle/>
        <a:p>
          <a:endParaRPr lang="en-AU"/>
        </a:p>
      </dgm:t>
    </dgm:pt>
    <dgm:pt modelId="{06E3AD70-0AA0-4A55-AB90-F68BB019AE21}" type="sibTrans" cxnId="{6C334DBB-72C8-4F3B-86E3-A26BBC08DC1F}">
      <dgm:prSet/>
      <dgm:spPr/>
      <dgm:t>
        <a:bodyPr/>
        <a:lstStyle/>
        <a:p>
          <a:endParaRPr lang="en-AU"/>
        </a:p>
      </dgm:t>
    </dgm:pt>
    <dgm:pt modelId="{D03A6894-7257-4360-9617-305C3774E699}">
      <dgm:prSet phldrT="[Text]"/>
      <dgm:spPr/>
      <dgm:t>
        <a:bodyPr/>
        <a:lstStyle/>
        <a:p>
          <a:r>
            <a:rPr lang="en-AU" dirty="0" smtClean="0"/>
            <a:t>WHAT</a:t>
          </a:r>
          <a:endParaRPr lang="en-AU" dirty="0"/>
        </a:p>
      </dgm:t>
    </dgm:pt>
    <dgm:pt modelId="{D951C920-4A9C-4A85-AB40-999B59A335CF}" type="parTrans" cxnId="{46FA0CC8-E3F1-4819-B408-660A72E25654}">
      <dgm:prSet/>
      <dgm:spPr/>
      <dgm:t>
        <a:bodyPr/>
        <a:lstStyle/>
        <a:p>
          <a:endParaRPr lang="en-AU"/>
        </a:p>
      </dgm:t>
    </dgm:pt>
    <dgm:pt modelId="{6DC9BDF6-3C44-465D-8B2C-3813DADB938B}" type="sibTrans" cxnId="{46FA0CC8-E3F1-4819-B408-660A72E25654}">
      <dgm:prSet/>
      <dgm:spPr/>
      <dgm:t>
        <a:bodyPr/>
        <a:lstStyle/>
        <a:p>
          <a:endParaRPr lang="en-AU"/>
        </a:p>
      </dgm:t>
    </dgm:pt>
    <dgm:pt modelId="{0DA0E10C-175A-4D25-9471-6F3A3C30C310}">
      <dgm:prSet phldrT="[Text]" custT="1"/>
      <dgm:spPr/>
      <dgm:t>
        <a:bodyPr/>
        <a:lstStyle/>
        <a:p>
          <a:endParaRPr lang="en-AU" sz="1200" dirty="0"/>
        </a:p>
      </dgm:t>
    </dgm:pt>
    <dgm:pt modelId="{4479F8D3-B038-4E7E-B1DD-0A7E25FA3DC9}" type="parTrans" cxnId="{E3153556-CA5B-472F-A9B2-2406C7026C0F}">
      <dgm:prSet/>
      <dgm:spPr/>
      <dgm:t>
        <a:bodyPr/>
        <a:lstStyle/>
        <a:p>
          <a:endParaRPr lang="en-AU"/>
        </a:p>
      </dgm:t>
    </dgm:pt>
    <dgm:pt modelId="{75C5C38A-3984-4E2B-8271-808897B20576}" type="sibTrans" cxnId="{E3153556-CA5B-472F-A9B2-2406C7026C0F}">
      <dgm:prSet/>
      <dgm:spPr/>
      <dgm:t>
        <a:bodyPr/>
        <a:lstStyle/>
        <a:p>
          <a:endParaRPr lang="en-AU"/>
        </a:p>
      </dgm:t>
    </dgm:pt>
    <dgm:pt modelId="{8E4220C9-D907-4F68-87A9-59156CFC0EFE}">
      <dgm:prSet phldrT="[Text]"/>
      <dgm:spPr/>
      <dgm:t>
        <a:bodyPr/>
        <a:lstStyle/>
        <a:p>
          <a:r>
            <a:rPr lang="en-AU" dirty="0" smtClean="0"/>
            <a:t>WHEN</a:t>
          </a:r>
          <a:endParaRPr lang="en-AU" dirty="0"/>
        </a:p>
      </dgm:t>
    </dgm:pt>
    <dgm:pt modelId="{E433FABD-6A93-42B1-8086-40D50FAED9F0}" type="parTrans" cxnId="{7B972391-E55C-4C0E-B6E4-521B4740080E}">
      <dgm:prSet/>
      <dgm:spPr/>
      <dgm:t>
        <a:bodyPr/>
        <a:lstStyle/>
        <a:p>
          <a:endParaRPr lang="en-AU"/>
        </a:p>
      </dgm:t>
    </dgm:pt>
    <dgm:pt modelId="{2C9A1E95-8ADE-4280-827E-D8837405BC62}" type="sibTrans" cxnId="{7B972391-E55C-4C0E-B6E4-521B4740080E}">
      <dgm:prSet/>
      <dgm:spPr/>
      <dgm:t>
        <a:bodyPr/>
        <a:lstStyle/>
        <a:p>
          <a:endParaRPr lang="en-AU"/>
        </a:p>
      </dgm:t>
    </dgm:pt>
    <dgm:pt modelId="{18F0A2AA-A5AE-4346-BB39-CD9EE2613E01}">
      <dgm:prSet phldrT="[Text]" custT="1"/>
      <dgm:spPr/>
      <dgm:t>
        <a:bodyPr/>
        <a:lstStyle/>
        <a:p>
          <a:endParaRPr lang="en-AU" sz="1200" dirty="0"/>
        </a:p>
      </dgm:t>
    </dgm:pt>
    <dgm:pt modelId="{1856F212-5223-4E7D-8538-57A7A2CFFA42}" type="parTrans" cxnId="{FCA8DA08-E08B-4132-BEA3-69D159CF22A6}">
      <dgm:prSet/>
      <dgm:spPr/>
      <dgm:t>
        <a:bodyPr/>
        <a:lstStyle/>
        <a:p>
          <a:endParaRPr lang="en-AU"/>
        </a:p>
      </dgm:t>
    </dgm:pt>
    <dgm:pt modelId="{0A4D4536-6B1D-4117-8BF1-DA0BA518EF57}" type="sibTrans" cxnId="{FCA8DA08-E08B-4132-BEA3-69D159CF22A6}">
      <dgm:prSet/>
      <dgm:spPr/>
      <dgm:t>
        <a:bodyPr/>
        <a:lstStyle/>
        <a:p>
          <a:endParaRPr lang="en-AU"/>
        </a:p>
      </dgm:t>
    </dgm:pt>
    <dgm:pt modelId="{DCA42A74-3DD1-466D-A983-CD019CCFEEB4}">
      <dgm:prSet phldrT="[Text]" custT="1"/>
      <dgm:spPr/>
      <dgm:t>
        <a:bodyPr/>
        <a:lstStyle/>
        <a:p>
          <a:r>
            <a:rPr lang="en-AU" sz="1200" dirty="0" smtClean="0"/>
            <a:t>What is left in SharePoint?</a:t>
          </a:r>
          <a:endParaRPr lang="en-AU" sz="1200" dirty="0"/>
        </a:p>
      </dgm:t>
    </dgm:pt>
    <dgm:pt modelId="{680C5004-F4CE-4C44-B785-D2872AE7B02D}" type="parTrans" cxnId="{874C0E6B-CD51-494A-B96F-71727F5EC123}">
      <dgm:prSet/>
      <dgm:spPr/>
      <dgm:t>
        <a:bodyPr/>
        <a:lstStyle/>
        <a:p>
          <a:endParaRPr lang="en-AU"/>
        </a:p>
      </dgm:t>
    </dgm:pt>
    <dgm:pt modelId="{4BA9FC05-BE7C-4D74-9589-0AAD8B4AB493}" type="sibTrans" cxnId="{874C0E6B-CD51-494A-B96F-71727F5EC123}">
      <dgm:prSet/>
      <dgm:spPr/>
      <dgm:t>
        <a:bodyPr/>
        <a:lstStyle/>
        <a:p>
          <a:endParaRPr lang="en-AU"/>
        </a:p>
      </dgm:t>
    </dgm:pt>
    <dgm:pt modelId="{81861C0F-8BFF-4C6D-B01A-70ADF6168979}">
      <dgm:prSet phldrT="[Text]" custT="1"/>
      <dgm:spPr/>
      <dgm:t>
        <a:bodyPr/>
        <a:lstStyle/>
        <a:p>
          <a:r>
            <a:rPr lang="en-AU" sz="1200" dirty="0" smtClean="0"/>
            <a:t>What can users do with managed content?</a:t>
          </a:r>
          <a:endParaRPr lang="en-AU" sz="1200" dirty="0"/>
        </a:p>
      </dgm:t>
    </dgm:pt>
    <dgm:pt modelId="{20469E86-21A7-401E-B2C3-9475D1298836}" type="parTrans" cxnId="{3D8EBB6E-88EE-4491-8038-85C80652B8D8}">
      <dgm:prSet/>
      <dgm:spPr/>
      <dgm:t>
        <a:bodyPr/>
        <a:lstStyle/>
        <a:p>
          <a:endParaRPr lang="en-AU"/>
        </a:p>
      </dgm:t>
    </dgm:pt>
    <dgm:pt modelId="{D660F1CF-4BBC-47E6-8FF3-4073BD4AB0DF}" type="sibTrans" cxnId="{3D8EBB6E-88EE-4491-8038-85C80652B8D8}">
      <dgm:prSet/>
      <dgm:spPr/>
      <dgm:t>
        <a:bodyPr/>
        <a:lstStyle/>
        <a:p>
          <a:endParaRPr lang="en-AU"/>
        </a:p>
      </dgm:t>
    </dgm:pt>
    <dgm:pt modelId="{5E205DFC-2F07-4C8F-B9C9-9FAD3714EF05}">
      <dgm:prSet phldrT="[Text]" custT="1"/>
      <dgm:spPr/>
      <dgm:t>
        <a:bodyPr/>
        <a:lstStyle/>
        <a:p>
          <a:r>
            <a:rPr lang="en-AU" sz="1200" dirty="0" smtClean="0"/>
            <a:t>Solving the management paradox</a:t>
          </a:r>
          <a:endParaRPr lang="en-AU" sz="1200" dirty="0"/>
        </a:p>
      </dgm:t>
    </dgm:pt>
    <dgm:pt modelId="{402FC817-42E0-4200-99D4-EF00151BDA54}" type="parTrans" cxnId="{7002FD31-543C-4EDF-A52B-C514470F2B16}">
      <dgm:prSet/>
      <dgm:spPr/>
      <dgm:t>
        <a:bodyPr/>
        <a:lstStyle/>
        <a:p>
          <a:endParaRPr lang="en-AU"/>
        </a:p>
      </dgm:t>
    </dgm:pt>
    <dgm:pt modelId="{FA41DC77-55AC-4ACE-BD63-1E46F7F5706D}" type="sibTrans" cxnId="{7002FD31-543C-4EDF-A52B-C514470F2B16}">
      <dgm:prSet/>
      <dgm:spPr/>
      <dgm:t>
        <a:bodyPr/>
        <a:lstStyle/>
        <a:p>
          <a:endParaRPr lang="en-AU"/>
        </a:p>
      </dgm:t>
    </dgm:pt>
    <dgm:pt modelId="{D1FEC45B-2230-4029-B5DE-0A5B9D65DA8B}" type="pres">
      <dgm:prSet presAssocID="{27E2B295-136F-4819-90D2-A86B3398E3F4}" presName="Name0" presStyleCnt="0">
        <dgm:presLayoutVars>
          <dgm:dir/>
          <dgm:animLvl val="lvl"/>
          <dgm:resizeHandles/>
        </dgm:presLayoutVars>
      </dgm:prSet>
      <dgm:spPr/>
      <dgm:t>
        <a:bodyPr/>
        <a:lstStyle/>
        <a:p>
          <a:endParaRPr lang="en-AU"/>
        </a:p>
      </dgm:t>
    </dgm:pt>
    <dgm:pt modelId="{248367C4-EF84-4CFF-A89D-0A34A9578C90}" type="pres">
      <dgm:prSet presAssocID="{EAF41E0E-C736-4077-A46C-41F91CAB0891}" presName="linNode" presStyleCnt="0"/>
      <dgm:spPr/>
    </dgm:pt>
    <dgm:pt modelId="{52A16A64-B333-44D4-80AC-F605164BE338}" type="pres">
      <dgm:prSet presAssocID="{EAF41E0E-C736-4077-A46C-41F91CAB0891}" presName="parentShp" presStyleLbl="node1" presStyleIdx="0" presStyleCnt="3" custScaleX="55040">
        <dgm:presLayoutVars>
          <dgm:bulletEnabled val="1"/>
        </dgm:presLayoutVars>
      </dgm:prSet>
      <dgm:spPr/>
      <dgm:t>
        <a:bodyPr/>
        <a:lstStyle/>
        <a:p>
          <a:endParaRPr lang="en-AU"/>
        </a:p>
      </dgm:t>
    </dgm:pt>
    <dgm:pt modelId="{FF9E5F93-CFA9-4A2D-BD97-805B61435074}" type="pres">
      <dgm:prSet presAssocID="{EAF41E0E-C736-4077-A46C-41F91CAB0891}" presName="childShp" presStyleLbl="bgAccFollowNode1" presStyleIdx="0" presStyleCnt="3" custScaleX="123457">
        <dgm:presLayoutVars>
          <dgm:bulletEnabled val="1"/>
        </dgm:presLayoutVars>
      </dgm:prSet>
      <dgm:spPr/>
      <dgm:t>
        <a:bodyPr/>
        <a:lstStyle/>
        <a:p>
          <a:endParaRPr lang="en-AU"/>
        </a:p>
      </dgm:t>
    </dgm:pt>
    <dgm:pt modelId="{86938A9F-5E28-46B1-88C0-156117E9E85C}" type="pres">
      <dgm:prSet presAssocID="{C0E9E448-2DC9-4FDC-AAD2-6844F105757C}" presName="spacing" presStyleCnt="0"/>
      <dgm:spPr/>
    </dgm:pt>
    <dgm:pt modelId="{09817801-5EBA-4A0B-8BD7-2C042919C9D1}" type="pres">
      <dgm:prSet presAssocID="{D03A6894-7257-4360-9617-305C3774E699}" presName="linNode" presStyleCnt="0"/>
      <dgm:spPr/>
    </dgm:pt>
    <dgm:pt modelId="{60EC79EE-BC46-4F76-8C97-A5AA8AEA1049}" type="pres">
      <dgm:prSet presAssocID="{D03A6894-7257-4360-9617-305C3774E699}" presName="parentShp" presStyleLbl="node1" presStyleIdx="1" presStyleCnt="3" custScaleX="55040">
        <dgm:presLayoutVars>
          <dgm:bulletEnabled val="1"/>
        </dgm:presLayoutVars>
      </dgm:prSet>
      <dgm:spPr/>
      <dgm:t>
        <a:bodyPr/>
        <a:lstStyle/>
        <a:p>
          <a:endParaRPr lang="en-AU"/>
        </a:p>
      </dgm:t>
    </dgm:pt>
    <dgm:pt modelId="{842C8D17-71CF-47A2-BD90-E17E14A91B84}" type="pres">
      <dgm:prSet presAssocID="{D03A6894-7257-4360-9617-305C3774E699}" presName="childShp" presStyleLbl="bgAccFollowNode1" presStyleIdx="1" presStyleCnt="3" custScaleX="123457">
        <dgm:presLayoutVars>
          <dgm:bulletEnabled val="1"/>
        </dgm:presLayoutVars>
      </dgm:prSet>
      <dgm:spPr/>
      <dgm:t>
        <a:bodyPr/>
        <a:lstStyle/>
        <a:p>
          <a:endParaRPr lang="en-AU"/>
        </a:p>
      </dgm:t>
    </dgm:pt>
    <dgm:pt modelId="{5DBE72B5-472C-40E4-8C44-7C30868ED931}" type="pres">
      <dgm:prSet presAssocID="{6DC9BDF6-3C44-465D-8B2C-3813DADB938B}" presName="spacing" presStyleCnt="0"/>
      <dgm:spPr/>
    </dgm:pt>
    <dgm:pt modelId="{BBD9B653-AF88-4A18-A17C-6A94DF483F79}" type="pres">
      <dgm:prSet presAssocID="{8E4220C9-D907-4F68-87A9-59156CFC0EFE}" presName="linNode" presStyleCnt="0"/>
      <dgm:spPr/>
    </dgm:pt>
    <dgm:pt modelId="{0881639A-BFC9-4565-95F6-D16D89F1A7F5}" type="pres">
      <dgm:prSet presAssocID="{8E4220C9-D907-4F68-87A9-59156CFC0EFE}" presName="parentShp" presStyleLbl="node1" presStyleIdx="2" presStyleCnt="3" custScaleX="55040">
        <dgm:presLayoutVars>
          <dgm:bulletEnabled val="1"/>
        </dgm:presLayoutVars>
      </dgm:prSet>
      <dgm:spPr/>
      <dgm:t>
        <a:bodyPr/>
        <a:lstStyle/>
        <a:p>
          <a:endParaRPr lang="en-AU"/>
        </a:p>
      </dgm:t>
    </dgm:pt>
    <dgm:pt modelId="{258EAFE1-D47E-419A-96E5-EDED60FFC9FE}" type="pres">
      <dgm:prSet presAssocID="{8E4220C9-D907-4F68-87A9-59156CFC0EFE}" presName="childShp" presStyleLbl="bgAccFollowNode1" presStyleIdx="2" presStyleCnt="3" custScaleX="123457">
        <dgm:presLayoutVars>
          <dgm:bulletEnabled val="1"/>
        </dgm:presLayoutVars>
      </dgm:prSet>
      <dgm:spPr/>
      <dgm:t>
        <a:bodyPr/>
        <a:lstStyle/>
        <a:p>
          <a:endParaRPr lang="en-AU"/>
        </a:p>
      </dgm:t>
    </dgm:pt>
  </dgm:ptLst>
  <dgm:cxnLst>
    <dgm:cxn modelId="{53FD87DF-D092-4AFA-AC92-E070FEAB19C6}" type="presOf" srcId="{27E2B295-136F-4819-90D2-A86B3398E3F4}" destId="{D1FEC45B-2230-4029-B5DE-0A5B9D65DA8B}" srcOrd="0" destOrd="0" presId="urn:microsoft.com/office/officeart/2005/8/layout/vList6"/>
    <dgm:cxn modelId="{061F77D0-C975-4544-96B1-70F0B018D95E}" type="presOf" srcId="{81861C0F-8BFF-4C6D-B01A-70ADF6168979}" destId="{FF9E5F93-CFA9-4A2D-BD97-805B61435074}" srcOrd="0" destOrd="3" presId="urn:microsoft.com/office/officeart/2005/8/layout/vList6"/>
    <dgm:cxn modelId="{83BB85B9-E2C4-4783-B01D-8DB148235DEE}" type="presOf" srcId="{18F0A2AA-A5AE-4346-BB39-CD9EE2613E01}" destId="{258EAFE1-D47E-419A-96E5-EDED60FFC9FE}" srcOrd="0" destOrd="0" presId="urn:microsoft.com/office/officeart/2005/8/layout/vList6"/>
    <dgm:cxn modelId="{FAA1CADB-11B8-4A8D-AF05-91FDBE98CB22}" type="presOf" srcId="{5E205DFC-2F07-4C8F-B9C9-9FAD3714EF05}" destId="{FF9E5F93-CFA9-4A2D-BD97-805B61435074}" srcOrd="0" destOrd="0" presId="urn:microsoft.com/office/officeart/2005/8/layout/vList6"/>
    <dgm:cxn modelId="{E3153556-CA5B-472F-A9B2-2406C7026C0F}" srcId="{D03A6894-7257-4360-9617-305C3774E699}" destId="{0DA0E10C-175A-4D25-9471-6F3A3C30C310}" srcOrd="0" destOrd="0" parTransId="{4479F8D3-B038-4E7E-B1DD-0A7E25FA3DC9}" sibTransId="{75C5C38A-3984-4E2B-8271-808897B20576}"/>
    <dgm:cxn modelId="{46FA0CC8-E3F1-4819-B408-660A72E25654}" srcId="{27E2B295-136F-4819-90D2-A86B3398E3F4}" destId="{D03A6894-7257-4360-9617-305C3774E699}" srcOrd="1" destOrd="0" parTransId="{D951C920-4A9C-4A85-AB40-999B59A335CF}" sibTransId="{6DC9BDF6-3C44-465D-8B2C-3813DADB938B}"/>
    <dgm:cxn modelId="{1545D7FC-2D48-4982-B8F6-3817AABFAD79}" type="presOf" srcId="{DCA42A74-3DD1-466D-A983-CD019CCFEEB4}" destId="{FF9E5F93-CFA9-4A2D-BD97-805B61435074}" srcOrd="0" destOrd="2" presId="urn:microsoft.com/office/officeart/2005/8/layout/vList6"/>
    <dgm:cxn modelId="{6C334DBB-72C8-4F3B-86E3-A26BBC08DC1F}" srcId="{EAF41E0E-C736-4077-A46C-41F91CAB0891}" destId="{94F5B459-387B-4891-AB0D-A60A97365D79}" srcOrd="1" destOrd="0" parTransId="{67329552-FE52-44C2-9E11-26FC640D694C}" sibTransId="{06E3AD70-0AA0-4A55-AB90-F68BB019AE21}"/>
    <dgm:cxn modelId="{47CBA515-EDFF-4658-8BF0-0E56D4745FD3}" type="presOf" srcId="{0DA0E10C-175A-4D25-9471-6F3A3C30C310}" destId="{842C8D17-71CF-47A2-BD90-E17E14A91B84}" srcOrd="0" destOrd="0" presId="urn:microsoft.com/office/officeart/2005/8/layout/vList6"/>
    <dgm:cxn modelId="{066BBD42-E96C-4A72-B1EB-6E88CBAE639C}" type="presOf" srcId="{8E4220C9-D907-4F68-87A9-59156CFC0EFE}" destId="{0881639A-BFC9-4565-95F6-D16D89F1A7F5}" srcOrd="0" destOrd="0" presId="urn:microsoft.com/office/officeart/2005/8/layout/vList6"/>
    <dgm:cxn modelId="{712A3765-30D5-46A3-94AC-CB3899810CF1}" type="presOf" srcId="{94F5B459-387B-4891-AB0D-A60A97365D79}" destId="{FF9E5F93-CFA9-4A2D-BD97-805B61435074}" srcOrd="0" destOrd="1" presId="urn:microsoft.com/office/officeart/2005/8/layout/vList6"/>
    <dgm:cxn modelId="{7002FD31-543C-4EDF-A52B-C514470F2B16}" srcId="{EAF41E0E-C736-4077-A46C-41F91CAB0891}" destId="{5E205DFC-2F07-4C8F-B9C9-9FAD3714EF05}" srcOrd="0" destOrd="0" parTransId="{402FC817-42E0-4200-99D4-EF00151BDA54}" sibTransId="{FA41DC77-55AC-4ACE-BD63-1E46F7F5706D}"/>
    <dgm:cxn modelId="{3D8EBB6E-88EE-4491-8038-85C80652B8D8}" srcId="{EAF41E0E-C736-4077-A46C-41F91CAB0891}" destId="{81861C0F-8BFF-4C6D-B01A-70ADF6168979}" srcOrd="3" destOrd="0" parTransId="{20469E86-21A7-401E-B2C3-9475D1298836}" sibTransId="{D660F1CF-4BBC-47E6-8FF3-4073BD4AB0DF}"/>
    <dgm:cxn modelId="{CC1D8B95-BB5B-42DB-BA22-841DAF80AEF8}" srcId="{27E2B295-136F-4819-90D2-A86B3398E3F4}" destId="{EAF41E0E-C736-4077-A46C-41F91CAB0891}" srcOrd="0" destOrd="0" parTransId="{5C1CABDC-BC86-4345-99C4-6DA3F4759951}" sibTransId="{C0E9E448-2DC9-4FDC-AAD2-6844F105757C}"/>
    <dgm:cxn modelId="{FCA8DA08-E08B-4132-BEA3-69D159CF22A6}" srcId="{8E4220C9-D907-4F68-87A9-59156CFC0EFE}" destId="{18F0A2AA-A5AE-4346-BB39-CD9EE2613E01}" srcOrd="0" destOrd="0" parTransId="{1856F212-5223-4E7D-8538-57A7A2CFFA42}" sibTransId="{0A4D4536-6B1D-4117-8BF1-DA0BA518EF57}"/>
    <dgm:cxn modelId="{874C0E6B-CD51-494A-B96F-71727F5EC123}" srcId="{EAF41E0E-C736-4077-A46C-41F91CAB0891}" destId="{DCA42A74-3DD1-466D-A983-CD019CCFEEB4}" srcOrd="2" destOrd="0" parTransId="{680C5004-F4CE-4C44-B785-D2872AE7B02D}" sibTransId="{4BA9FC05-BE7C-4D74-9589-0AAD8B4AB493}"/>
    <dgm:cxn modelId="{1DE9920F-ADEE-4A9A-BA36-5F4F87EBC1E4}" type="presOf" srcId="{D03A6894-7257-4360-9617-305C3774E699}" destId="{60EC79EE-BC46-4F76-8C97-A5AA8AEA1049}" srcOrd="0" destOrd="0" presId="urn:microsoft.com/office/officeart/2005/8/layout/vList6"/>
    <dgm:cxn modelId="{024A78D4-471F-4C7D-9E46-5DDBBC34751C}" type="presOf" srcId="{EAF41E0E-C736-4077-A46C-41F91CAB0891}" destId="{52A16A64-B333-44D4-80AC-F605164BE338}" srcOrd="0" destOrd="0" presId="urn:microsoft.com/office/officeart/2005/8/layout/vList6"/>
    <dgm:cxn modelId="{7B972391-E55C-4C0E-B6E4-521B4740080E}" srcId="{27E2B295-136F-4819-90D2-A86B3398E3F4}" destId="{8E4220C9-D907-4F68-87A9-59156CFC0EFE}" srcOrd="2" destOrd="0" parTransId="{E433FABD-6A93-42B1-8086-40D50FAED9F0}" sibTransId="{2C9A1E95-8ADE-4280-827E-D8837405BC62}"/>
    <dgm:cxn modelId="{4092B334-7E38-4DC5-B039-B2305FA8575F}" type="presParOf" srcId="{D1FEC45B-2230-4029-B5DE-0A5B9D65DA8B}" destId="{248367C4-EF84-4CFF-A89D-0A34A9578C90}" srcOrd="0" destOrd="0" presId="urn:microsoft.com/office/officeart/2005/8/layout/vList6"/>
    <dgm:cxn modelId="{1E2535A3-5C8A-4F9D-B8FA-B139286A044C}" type="presParOf" srcId="{248367C4-EF84-4CFF-A89D-0A34A9578C90}" destId="{52A16A64-B333-44D4-80AC-F605164BE338}" srcOrd="0" destOrd="0" presId="urn:microsoft.com/office/officeart/2005/8/layout/vList6"/>
    <dgm:cxn modelId="{34B88E8C-8C43-4A2F-8EB4-ED242F916DE7}" type="presParOf" srcId="{248367C4-EF84-4CFF-A89D-0A34A9578C90}" destId="{FF9E5F93-CFA9-4A2D-BD97-805B61435074}" srcOrd="1" destOrd="0" presId="urn:microsoft.com/office/officeart/2005/8/layout/vList6"/>
    <dgm:cxn modelId="{0D473DCB-0D6F-464C-873F-A6702C07F25D}" type="presParOf" srcId="{D1FEC45B-2230-4029-B5DE-0A5B9D65DA8B}" destId="{86938A9F-5E28-46B1-88C0-156117E9E85C}" srcOrd="1" destOrd="0" presId="urn:microsoft.com/office/officeart/2005/8/layout/vList6"/>
    <dgm:cxn modelId="{A0DA7DDA-89A2-4498-935A-D6D25DC94AE2}" type="presParOf" srcId="{D1FEC45B-2230-4029-B5DE-0A5B9D65DA8B}" destId="{09817801-5EBA-4A0B-8BD7-2C042919C9D1}" srcOrd="2" destOrd="0" presId="urn:microsoft.com/office/officeart/2005/8/layout/vList6"/>
    <dgm:cxn modelId="{AAC8005F-A616-4769-B42A-519D7E6EBFF7}" type="presParOf" srcId="{09817801-5EBA-4A0B-8BD7-2C042919C9D1}" destId="{60EC79EE-BC46-4F76-8C97-A5AA8AEA1049}" srcOrd="0" destOrd="0" presId="urn:microsoft.com/office/officeart/2005/8/layout/vList6"/>
    <dgm:cxn modelId="{1EA44A30-3BD9-4313-B83D-4D48181532F2}" type="presParOf" srcId="{09817801-5EBA-4A0B-8BD7-2C042919C9D1}" destId="{842C8D17-71CF-47A2-BD90-E17E14A91B84}" srcOrd="1" destOrd="0" presId="urn:microsoft.com/office/officeart/2005/8/layout/vList6"/>
    <dgm:cxn modelId="{D0FABEC6-EF61-45F6-B05D-D5DF15641694}" type="presParOf" srcId="{D1FEC45B-2230-4029-B5DE-0A5B9D65DA8B}" destId="{5DBE72B5-472C-40E4-8C44-7C30868ED931}" srcOrd="3" destOrd="0" presId="urn:microsoft.com/office/officeart/2005/8/layout/vList6"/>
    <dgm:cxn modelId="{87A7873B-16B7-4AA2-ACDB-EFA3ED8CCA5D}" type="presParOf" srcId="{D1FEC45B-2230-4029-B5DE-0A5B9D65DA8B}" destId="{BBD9B653-AF88-4A18-A17C-6A94DF483F79}" srcOrd="4" destOrd="0" presId="urn:microsoft.com/office/officeart/2005/8/layout/vList6"/>
    <dgm:cxn modelId="{0762C7BB-3861-476F-B87F-BB81497684E1}" type="presParOf" srcId="{BBD9B653-AF88-4A18-A17C-6A94DF483F79}" destId="{0881639A-BFC9-4565-95F6-D16D89F1A7F5}" srcOrd="0" destOrd="0" presId="urn:microsoft.com/office/officeart/2005/8/layout/vList6"/>
    <dgm:cxn modelId="{D124E76B-63D4-4601-8B79-358EA6931646}" type="presParOf" srcId="{BBD9B653-AF88-4A18-A17C-6A94DF483F79}" destId="{258EAFE1-D47E-419A-96E5-EDED60FFC9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CC48-8C8B-44EC-815F-C3F0C809BF9E}">
      <dsp:nvSpPr>
        <dsp:cNvPr id="0" name=""/>
        <dsp:cNvSpPr/>
      </dsp:nvSpPr>
      <dsp:spPr>
        <a:xfrm>
          <a:off x="0" y="690761"/>
          <a:ext cx="6096000"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BF235-07BB-425B-99C2-52AF13487E19}">
      <dsp:nvSpPr>
        <dsp:cNvPr id="0" name=""/>
        <dsp:cNvSpPr/>
      </dsp:nvSpPr>
      <dsp:spPr>
        <a:xfrm>
          <a:off x="304800" y="513641"/>
          <a:ext cx="4267200" cy="354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533400">
            <a:lnSpc>
              <a:spcPct val="90000"/>
            </a:lnSpc>
            <a:spcBef>
              <a:spcPct val="0"/>
            </a:spcBef>
            <a:spcAft>
              <a:spcPct val="35000"/>
            </a:spcAft>
          </a:pPr>
          <a:r>
            <a:rPr lang="en-US" sz="1200" kern="1200" dirty="0" smtClean="0"/>
            <a:t>“Not all my users use HP TRIM in the same way”</a:t>
          </a:r>
          <a:endParaRPr lang="en-US" sz="1200" kern="1200" dirty="0"/>
        </a:p>
      </dsp:txBody>
      <dsp:txXfrm>
        <a:off x="322093" y="530934"/>
        <a:ext cx="4232614" cy="319654"/>
      </dsp:txXfrm>
    </dsp:sp>
    <dsp:sp modelId="{120D672E-F8F0-4F4C-A051-625B8328F6D9}">
      <dsp:nvSpPr>
        <dsp:cNvPr id="0" name=""/>
        <dsp:cNvSpPr/>
      </dsp:nvSpPr>
      <dsp:spPr>
        <a:xfrm>
          <a:off x="0" y="1235081"/>
          <a:ext cx="6096000"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49936" rIns="4731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Our current model is not flexible to meet customer requirements and competitor models</a:t>
          </a:r>
          <a:endParaRPr lang="en-US" sz="1600" kern="1200" dirty="0"/>
        </a:p>
      </dsp:txBody>
      <dsp:txXfrm>
        <a:off x="0" y="1235081"/>
        <a:ext cx="6096000" cy="793800"/>
      </dsp:txXfrm>
    </dsp:sp>
    <dsp:sp modelId="{A8657F98-634D-46A1-9BF0-27FBF93F0B34}">
      <dsp:nvSpPr>
        <dsp:cNvPr id="0" name=""/>
        <dsp:cNvSpPr/>
      </dsp:nvSpPr>
      <dsp:spPr>
        <a:xfrm>
          <a:off x="304800" y="1057961"/>
          <a:ext cx="4267200" cy="354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533400">
            <a:lnSpc>
              <a:spcPct val="90000"/>
            </a:lnSpc>
            <a:spcBef>
              <a:spcPct val="0"/>
            </a:spcBef>
            <a:spcAft>
              <a:spcPct val="35000"/>
            </a:spcAft>
          </a:pPr>
          <a:r>
            <a:rPr lang="en-US" sz="1200" kern="1200" smtClean="0"/>
            <a:t>Market is demanding different licensing models</a:t>
          </a:r>
          <a:endParaRPr lang="en-US" sz="1200" kern="1200" dirty="0"/>
        </a:p>
      </dsp:txBody>
      <dsp:txXfrm>
        <a:off x="322093" y="1075254"/>
        <a:ext cx="4232614" cy="319654"/>
      </dsp:txXfrm>
    </dsp:sp>
    <dsp:sp modelId="{2BDDEA8D-2351-4326-8877-32E6F01BC4EB}">
      <dsp:nvSpPr>
        <dsp:cNvPr id="0" name=""/>
        <dsp:cNvSpPr/>
      </dsp:nvSpPr>
      <dsp:spPr>
        <a:xfrm>
          <a:off x="0" y="2270801"/>
          <a:ext cx="6096000"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8058A-ADF8-4491-9809-2951F72DBFFA}">
      <dsp:nvSpPr>
        <dsp:cNvPr id="0" name=""/>
        <dsp:cNvSpPr/>
      </dsp:nvSpPr>
      <dsp:spPr>
        <a:xfrm>
          <a:off x="304800" y="2093681"/>
          <a:ext cx="4267200" cy="354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533400">
            <a:lnSpc>
              <a:spcPct val="90000"/>
            </a:lnSpc>
            <a:spcBef>
              <a:spcPct val="0"/>
            </a:spcBef>
            <a:spcAft>
              <a:spcPct val="35000"/>
            </a:spcAft>
          </a:pPr>
          <a:r>
            <a:rPr lang="en-US" sz="1200" kern="1200" dirty="0" smtClean="0"/>
            <a:t>Seat base pricing for modules such as SAP, Workflow and Space Management do not make sense</a:t>
          </a:r>
          <a:endParaRPr lang="en-US" sz="1200" kern="1200" dirty="0"/>
        </a:p>
      </dsp:txBody>
      <dsp:txXfrm>
        <a:off x="322093" y="2110974"/>
        <a:ext cx="4232614" cy="319654"/>
      </dsp:txXfrm>
    </dsp:sp>
    <dsp:sp modelId="{FC0E5143-6744-4117-BF3F-3C603C6B8952}">
      <dsp:nvSpPr>
        <dsp:cNvPr id="0" name=""/>
        <dsp:cNvSpPr/>
      </dsp:nvSpPr>
      <dsp:spPr>
        <a:xfrm>
          <a:off x="0" y="2815121"/>
          <a:ext cx="6096000"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01178-63A6-41CF-A45D-5345C65E13E4}">
      <dsp:nvSpPr>
        <dsp:cNvPr id="0" name=""/>
        <dsp:cNvSpPr/>
      </dsp:nvSpPr>
      <dsp:spPr>
        <a:xfrm>
          <a:off x="304800" y="2638001"/>
          <a:ext cx="4267200" cy="354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533400">
            <a:lnSpc>
              <a:spcPct val="90000"/>
            </a:lnSpc>
            <a:spcBef>
              <a:spcPct val="0"/>
            </a:spcBef>
            <a:spcAft>
              <a:spcPct val="35000"/>
            </a:spcAft>
          </a:pPr>
          <a:r>
            <a:rPr lang="en-US" sz="1200" kern="1200" dirty="0" smtClean="0"/>
            <a:t>SharePoint and Workflow modules are highly desired but not highly bought</a:t>
          </a:r>
          <a:endParaRPr lang="en-US" sz="1200" kern="1200" dirty="0"/>
        </a:p>
      </dsp:txBody>
      <dsp:txXfrm>
        <a:off x="322093" y="2655294"/>
        <a:ext cx="4232614" cy="319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E5F93-CFA9-4A2D-BD97-805B61435074}">
      <dsp:nvSpPr>
        <dsp:cNvPr id="0" name=""/>
        <dsp:cNvSpPr/>
      </dsp:nvSpPr>
      <dsp:spPr>
        <a:xfrm>
          <a:off x="1422553" y="0"/>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AU" sz="1200" kern="1200" dirty="0" smtClean="0"/>
            <a:t>Solving the management paradox</a:t>
          </a:r>
          <a:endParaRPr lang="en-AU" sz="1200" kern="1200" dirty="0"/>
        </a:p>
        <a:p>
          <a:pPr marL="114300" lvl="1" indent="-114300" algn="l" defTabSz="533400">
            <a:lnSpc>
              <a:spcPct val="90000"/>
            </a:lnSpc>
            <a:spcBef>
              <a:spcPct val="0"/>
            </a:spcBef>
            <a:spcAft>
              <a:spcPct val="15000"/>
            </a:spcAft>
            <a:buChar char="••"/>
          </a:pPr>
          <a:r>
            <a:rPr lang="en-AU" sz="1200" kern="1200" dirty="0" smtClean="0"/>
            <a:t>How is the content captured?</a:t>
          </a:r>
          <a:endParaRPr lang="en-AU" sz="1200" kern="1200" dirty="0"/>
        </a:p>
        <a:p>
          <a:pPr marL="114300" lvl="1" indent="-114300" algn="l" defTabSz="533400">
            <a:lnSpc>
              <a:spcPct val="90000"/>
            </a:lnSpc>
            <a:spcBef>
              <a:spcPct val="0"/>
            </a:spcBef>
            <a:spcAft>
              <a:spcPct val="15000"/>
            </a:spcAft>
            <a:buChar char="••"/>
          </a:pPr>
          <a:r>
            <a:rPr lang="en-AU" sz="1200" kern="1200" dirty="0" smtClean="0"/>
            <a:t>What is left in SharePoint?</a:t>
          </a:r>
          <a:endParaRPr lang="en-AU" sz="1200" kern="1200" dirty="0"/>
        </a:p>
        <a:p>
          <a:pPr marL="114300" lvl="1" indent="-114300" algn="l" defTabSz="533400">
            <a:lnSpc>
              <a:spcPct val="90000"/>
            </a:lnSpc>
            <a:spcBef>
              <a:spcPct val="0"/>
            </a:spcBef>
            <a:spcAft>
              <a:spcPct val="15000"/>
            </a:spcAft>
            <a:buChar char="••"/>
          </a:pPr>
          <a:r>
            <a:rPr lang="en-AU" sz="1200" kern="1200" dirty="0" smtClean="0"/>
            <a:t>What can users do with managed content?</a:t>
          </a:r>
          <a:endParaRPr lang="en-AU" sz="1200" kern="1200" dirty="0"/>
        </a:p>
      </dsp:txBody>
      <dsp:txXfrm>
        <a:off x="1422553" y="127589"/>
        <a:ext cx="4013168" cy="765531"/>
      </dsp:txXfrm>
    </dsp:sp>
    <dsp:sp modelId="{52A16A64-B333-44D4-80AC-F605164BE338}">
      <dsp:nvSpPr>
        <dsp:cNvPr id="0" name=""/>
        <dsp:cNvSpPr/>
      </dsp:nvSpPr>
      <dsp:spPr>
        <a:xfrm>
          <a:off x="116013" y="0"/>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HOW</a:t>
          </a:r>
          <a:endParaRPr lang="en-AU" sz="2500" kern="1200" dirty="0"/>
        </a:p>
      </dsp:txBody>
      <dsp:txXfrm>
        <a:off x="165840" y="49827"/>
        <a:ext cx="1206885" cy="921055"/>
      </dsp:txXfrm>
    </dsp:sp>
    <dsp:sp modelId="{842C8D17-71CF-47A2-BD90-E17E14A91B84}">
      <dsp:nvSpPr>
        <dsp:cNvPr id="0" name=""/>
        <dsp:cNvSpPr/>
      </dsp:nvSpPr>
      <dsp:spPr>
        <a:xfrm>
          <a:off x="1422553" y="112277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AU" sz="1200" kern="1200" dirty="0" smtClean="0"/>
            <a:t>What content should be a record?</a:t>
          </a:r>
          <a:endParaRPr lang="en-AU" sz="1200" kern="1200" dirty="0"/>
        </a:p>
        <a:p>
          <a:pPr marL="114300" lvl="1" indent="-114300" algn="l" defTabSz="533400">
            <a:lnSpc>
              <a:spcPct val="90000"/>
            </a:lnSpc>
            <a:spcBef>
              <a:spcPct val="0"/>
            </a:spcBef>
            <a:spcAft>
              <a:spcPct val="15000"/>
            </a:spcAft>
            <a:buChar char="••"/>
          </a:pPr>
          <a:r>
            <a:rPr lang="en-AU" sz="1200" kern="1200" dirty="0" smtClean="0"/>
            <a:t>Metadata and/or document</a:t>
          </a:r>
          <a:endParaRPr lang="en-AU" sz="1200" kern="1200" dirty="0"/>
        </a:p>
      </dsp:txBody>
      <dsp:txXfrm>
        <a:off x="1422553" y="1250368"/>
        <a:ext cx="4013168" cy="765531"/>
      </dsp:txXfrm>
    </dsp:sp>
    <dsp:sp modelId="{60EC79EE-BC46-4F76-8C97-A5AA8AEA1049}">
      <dsp:nvSpPr>
        <dsp:cNvPr id="0" name=""/>
        <dsp:cNvSpPr/>
      </dsp:nvSpPr>
      <dsp:spPr>
        <a:xfrm>
          <a:off x="116013" y="112277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WHAT</a:t>
          </a:r>
          <a:endParaRPr lang="en-AU" sz="2500" kern="1200" dirty="0"/>
        </a:p>
      </dsp:txBody>
      <dsp:txXfrm>
        <a:off x="165840" y="1172606"/>
        <a:ext cx="1206885" cy="921055"/>
      </dsp:txXfrm>
    </dsp:sp>
    <dsp:sp modelId="{258EAFE1-D47E-419A-96E5-EDED60FFC9FE}">
      <dsp:nvSpPr>
        <dsp:cNvPr id="0" name=""/>
        <dsp:cNvSpPr/>
      </dsp:nvSpPr>
      <dsp:spPr>
        <a:xfrm>
          <a:off x="1422553" y="224555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AU" sz="1200" kern="1200" dirty="0" smtClean="0"/>
            <a:t>When does content become a record?</a:t>
          </a:r>
          <a:endParaRPr lang="en-AU" sz="1200" kern="1200" dirty="0"/>
        </a:p>
      </dsp:txBody>
      <dsp:txXfrm>
        <a:off x="1422553" y="2373148"/>
        <a:ext cx="4013168" cy="765531"/>
      </dsp:txXfrm>
    </dsp:sp>
    <dsp:sp modelId="{0881639A-BFC9-4565-95F6-D16D89F1A7F5}">
      <dsp:nvSpPr>
        <dsp:cNvPr id="0" name=""/>
        <dsp:cNvSpPr/>
      </dsp:nvSpPr>
      <dsp:spPr>
        <a:xfrm>
          <a:off x="116013" y="224555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WHEN</a:t>
          </a:r>
          <a:endParaRPr lang="en-AU" sz="2500" kern="1200" dirty="0"/>
        </a:p>
      </dsp:txBody>
      <dsp:txXfrm>
        <a:off x="165840" y="2295386"/>
        <a:ext cx="1206885" cy="9210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C3E9C-1C4E-4858-ADAD-A9103F5A71BA}">
      <dsp:nvSpPr>
        <dsp:cNvPr id="0" name=""/>
        <dsp:cNvSpPr/>
      </dsp:nvSpPr>
      <dsp:spPr>
        <a:xfrm>
          <a:off x="2589667" y="2072640"/>
          <a:ext cx="1858635" cy="97536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t" anchorCtr="0">
          <a:noAutofit/>
        </a:bodyPr>
        <a:lstStyle/>
        <a:p>
          <a:pPr marL="57150" lvl="1" indent="-57150" algn="r" defTabSz="488950">
            <a:lnSpc>
              <a:spcPct val="90000"/>
            </a:lnSpc>
            <a:spcBef>
              <a:spcPct val="0"/>
            </a:spcBef>
            <a:spcAft>
              <a:spcPct val="15000"/>
            </a:spcAft>
            <a:buChar char="••"/>
          </a:pPr>
          <a:endParaRPr lang="en-GB" sz="1100" kern="1200" dirty="0">
            <a:latin typeface="HP Simplified" panose="020B0604020204020204" pitchFamily="34" charset="0"/>
          </a:endParaRPr>
        </a:p>
        <a:p>
          <a:pPr marL="57150" lvl="1" indent="-57150" algn="r" defTabSz="488950">
            <a:lnSpc>
              <a:spcPct val="90000"/>
            </a:lnSpc>
            <a:spcBef>
              <a:spcPct val="0"/>
            </a:spcBef>
            <a:spcAft>
              <a:spcPct val="15000"/>
            </a:spcAft>
            <a:buChar char="••"/>
          </a:pPr>
          <a:r>
            <a:rPr lang="en-GB" sz="1100" kern="1200" dirty="0" smtClean="0">
              <a:latin typeface="HP Simplified" panose="020B0604020204020204" pitchFamily="34" charset="0"/>
            </a:rPr>
            <a:t>Active in HPRM</a:t>
          </a:r>
          <a:endParaRPr lang="en-GB" sz="1100" kern="1200" dirty="0">
            <a:latin typeface="HP Simplified" panose="020B0604020204020204" pitchFamily="34" charset="0"/>
          </a:endParaRPr>
        </a:p>
      </dsp:txBody>
      <dsp:txXfrm>
        <a:off x="3168683" y="2337905"/>
        <a:ext cx="1258195" cy="688670"/>
      </dsp:txXfrm>
    </dsp:sp>
    <dsp:sp modelId="{FD746E74-480B-499E-87D4-C75F55210644}">
      <dsp:nvSpPr>
        <dsp:cNvPr id="0" name=""/>
        <dsp:cNvSpPr/>
      </dsp:nvSpPr>
      <dsp:spPr>
        <a:xfrm>
          <a:off x="80716" y="2072640"/>
          <a:ext cx="1963162" cy="97536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n-GB" sz="1100" kern="1200" dirty="0"/>
        </a:p>
        <a:p>
          <a:pPr marL="57150" lvl="1" indent="-57150" algn="l" defTabSz="488950">
            <a:lnSpc>
              <a:spcPct val="90000"/>
            </a:lnSpc>
            <a:spcBef>
              <a:spcPct val="0"/>
            </a:spcBef>
            <a:spcAft>
              <a:spcPct val="15000"/>
            </a:spcAft>
            <a:buChar char="••"/>
          </a:pPr>
          <a:r>
            <a:rPr lang="en-GB" sz="1100" kern="1200" dirty="0" smtClean="0">
              <a:latin typeface="HP Simplified" panose="020B0604020204020204" pitchFamily="34" charset="0"/>
            </a:rPr>
            <a:t>Finalized in HPRM</a:t>
          </a:r>
          <a:endParaRPr lang="en-GB" sz="1100" kern="1200" dirty="0"/>
        </a:p>
      </dsp:txBody>
      <dsp:txXfrm>
        <a:off x="102141" y="2337905"/>
        <a:ext cx="1331363" cy="688670"/>
      </dsp:txXfrm>
    </dsp:sp>
    <dsp:sp modelId="{1D927167-5641-4226-B9D6-8C2AD070D160}">
      <dsp:nvSpPr>
        <dsp:cNvPr id="0" name=""/>
        <dsp:cNvSpPr/>
      </dsp:nvSpPr>
      <dsp:spPr>
        <a:xfrm>
          <a:off x="2546686" y="0"/>
          <a:ext cx="1944596" cy="97536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t" anchorCtr="0">
          <a:noAutofit/>
        </a:bodyPr>
        <a:lstStyle/>
        <a:p>
          <a:pPr marL="57150" lvl="1" indent="-57150" algn="r" defTabSz="488950">
            <a:lnSpc>
              <a:spcPct val="90000"/>
            </a:lnSpc>
            <a:spcBef>
              <a:spcPct val="0"/>
            </a:spcBef>
            <a:spcAft>
              <a:spcPct val="15000"/>
            </a:spcAft>
            <a:buChar char="••"/>
          </a:pPr>
          <a:r>
            <a:rPr lang="en-GB" sz="1100" kern="1200" dirty="0" smtClean="0">
              <a:latin typeface="HP Simplified" panose="020B0604020204020204" pitchFamily="34" charset="0"/>
            </a:rPr>
            <a:t>Finalized in HPRM</a:t>
          </a:r>
          <a:endParaRPr lang="en-GB" sz="1100" kern="1200" dirty="0">
            <a:latin typeface="HP Simplified" panose="020B0604020204020204" pitchFamily="34" charset="0"/>
          </a:endParaRPr>
        </a:p>
        <a:p>
          <a:pPr marL="57150" lvl="1" indent="-57150" algn="r" defTabSz="488950">
            <a:lnSpc>
              <a:spcPct val="90000"/>
            </a:lnSpc>
            <a:spcBef>
              <a:spcPct val="0"/>
            </a:spcBef>
            <a:spcAft>
              <a:spcPct val="15000"/>
            </a:spcAft>
            <a:buChar char="••"/>
          </a:pPr>
          <a:r>
            <a:rPr lang="en-GB" sz="1100" kern="1200" dirty="0" smtClean="0">
              <a:latin typeface="HP Simplified" panose="020B0604020204020204" pitchFamily="34" charset="0"/>
            </a:rPr>
            <a:t>Read-only in SharePoint</a:t>
          </a:r>
          <a:endParaRPr lang="en-GB" sz="1100" kern="1200" dirty="0">
            <a:latin typeface="HP Simplified" panose="020B0604020204020204" pitchFamily="34" charset="0"/>
          </a:endParaRPr>
        </a:p>
      </dsp:txBody>
      <dsp:txXfrm>
        <a:off x="3151490" y="21425"/>
        <a:ext cx="1318367" cy="688670"/>
      </dsp:txXfrm>
    </dsp:sp>
    <dsp:sp modelId="{97B795BC-3778-42D8-988B-70018EBAAB5A}">
      <dsp:nvSpPr>
        <dsp:cNvPr id="0" name=""/>
        <dsp:cNvSpPr/>
      </dsp:nvSpPr>
      <dsp:spPr>
        <a:xfrm>
          <a:off x="98762" y="0"/>
          <a:ext cx="1927070" cy="97536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latin typeface="HP Simplified" panose="020B0604020204020204" pitchFamily="34" charset="0"/>
            </a:rPr>
            <a:t>In-Place management</a:t>
          </a:r>
          <a:endParaRPr lang="en-GB" sz="1100" kern="1200" dirty="0">
            <a:latin typeface="HP Simplified" panose="020B0604020204020204" pitchFamily="34" charset="0"/>
          </a:endParaRPr>
        </a:p>
        <a:p>
          <a:pPr marL="57150" lvl="1" indent="-57150" algn="l" defTabSz="488950">
            <a:lnSpc>
              <a:spcPct val="90000"/>
            </a:lnSpc>
            <a:spcBef>
              <a:spcPct val="0"/>
            </a:spcBef>
            <a:spcAft>
              <a:spcPct val="15000"/>
            </a:spcAft>
            <a:buChar char="••"/>
          </a:pPr>
          <a:r>
            <a:rPr lang="en-GB" sz="1100" kern="1200" dirty="0" smtClean="0">
              <a:latin typeface="HP Simplified" panose="020B0604020204020204" pitchFamily="34" charset="0"/>
            </a:rPr>
            <a:t>Active content</a:t>
          </a:r>
          <a:endParaRPr lang="en-GB" sz="1100" kern="1200" dirty="0">
            <a:latin typeface="HP Simplified" panose="020B0604020204020204" pitchFamily="34" charset="0"/>
          </a:endParaRPr>
        </a:p>
      </dsp:txBody>
      <dsp:txXfrm>
        <a:off x="120187" y="21425"/>
        <a:ext cx="1306099" cy="688670"/>
      </dsp:txXfrm>
    </dsp:sp>
    <dsp:sp modelId="{8FCC604F-EA5A-439D-B9CB-0E60385A4F28}">
      <dsp:nvSpPr>
        <dsp:cNvPr id="0" name=""/>
        <dsp:cNvSpPr/>
      </dsp:nvSpPr>
      <dsp:spPr>
        <a:xfrm>
          <a:off x="935736" y="173736"/>
          <a:ext cx="1319784" cy="1319784"/>
        </a:xfrm>
        <a:prstGeom prst="pieWedg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MANAGE</a:t>
          </a:r>
          <a:endParaRPr lang="en-GB" sz="1100" kern="1200" dirty="0"/>
        </a:p>
      </dsp:txBody>
      <dsp:txXfrm>
        <a:off x="1322292" y="560292"/>
        <a:ext cx="933228" cy="933228"/>
      </dsp:txXfrm>
    </dsp:sp>
    <dsp:sp modelId="{CFB54F79-7659-42F1-9581-F3A39525F169}">
      <dsp:nvSpPr>
        <dsp:cNvPr id="0" name=""/>
        <dsp:cNvSpPr/>
      </dsp:nvSpPr>
      <dsp:spPr>
        <a:xfrm rot="5400000">
          <a:off x="2316480" y="173736"/>
          <a:ext cx="1319784" cy="1319784"/>
        </a:xfrm>
        <a:prstGeom prst="pieWedge">
          <a:avLst/>
        </a:prstGeom>
        <a:solidFill>
          <a:schemeClr val="accent1">
            <a:shade val="80000"/>
            <a:hueOff val="213452"/>
            <a:satOff val="-13786"/>
            <a:lumOff val="119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FINALIZE</a:t>
          </a:r>
          <a:endParaRPr lang="en-GB" sz="1100" kern="1200" dirty="0"/>
        </a:p>
      </dsp:txBody>
      <dsp:txXfrm rot="-5400000">
        <a:off x="2316480" y="560292"/>
        <a:ext cx="933228" cy="933228"/>
      </dsp:txXfrm>
    </dsp:sp>
    <dsp:sp modelId="{6F7DA0A0-96E1-4D54-AD37-CFBEFEF54E9C}">
      <dsp:nvSpPr>
        <dsp:cNvPr id="0" name=""/>
        <dsp:cNvSpPr/>
      </dsp:nvSpPr>
      <dsp:spPr>
        <a:xfrm rot="10800000">
          <a:off x="2316480" y="1554480"/>
          <a:ext cx="1319784" cy="1319784"/>
        </a:xfrm>
        <a:prstGeom prst="pieWedge">
          <a:avLst/>
        </a:prstGeom>
        <a:solidFill>
          <a:schemeClr val="accent1">
            <a:shade val="80000"/>
            <a:hueOff val="426904"/>
            <a:satOff val="-27571"/>
            <a:lumOff val="238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RELOCATE</a:t>
          </a:r>
          <a:endParaRPr lang="en-GB" sz="1100" kern="1200" dirty="0"/>
        </a:p>
      </dsp:txBody>
      <dsp:txXfrm rot="10800000">
        <a:off x="2316480" y="1554480"/>
        <a:ext cx="933228" cy="933228"/>
      </dsp:txXfrm>
    </dsp:sp>
    <dsp:sp modelId="{35E73A70-32D2-46D4-87FF-F516A2232E49}">
      <dsp:nvSpPr>
        <dsp:cNvPr id="0" name=""/>
        <dsp:cNvSpPr/>
      </dsp:nvSpPr>
      <dsp:spPr>
        <a:xfrm rot="16200000">
          <a:off x="935736" y="1554480"/>
          <a:ext cx="1319784" cy="1319784"/>
        </a:xfrm>
        <a:prstGeom prst="pieWedge">
          <a:avLst/>
        </a:prstGeom>
        <a:solidFill>
          <a:schemeClr val="accent1">
            <a:shade val="80000"/>
            <a:hueOff val="640356"/>
            <a:satOff val="-41357"/>
            <a:lumOff val="357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t>ARCHIVE</a:t>
          </a:r>
          <a:endParaRPr lang="en-GB" sz="1100" kern="1200" dirty="0"/>
        </a:p>
      </dsp:txBody>
      <dsp:txXfrm rot="5400000">
        <a:off x="1322292" y="1554480"/>
        <a:ext cx="933228" cy="933228"/>
      </dsp:txXfrm>
    </dsp:sp>
    <dsp:sp modelId="{313D8B55-EF08-4D89-A098-722B598089DA}">
      <dsp:nvSpPr>
        <dsp:cNvPr id="0" name=""/>
        <dsp:cNvSpPr/>
      </dsp:nvSpPr>
      <dsp:spPr>
        <a:xfrm>
          <a:off x="2058162" y="1249680"/>
          <a:ext cx="455676" cy="396240"/>
        </a:xfrm>
        <a:prstGeom prst="circularArrow">
          <a:avLst/>
        </a:prstGeom>
        <a:solidFill>
          <a:schemeClr val="accent1">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BE470B0-B726-4A89-BC5C-8E678DD81D79}">
      <dsp:nvSpPr>
        <dsp:cNvPr id="0" name=""/>
        <dsp:cNvSpPr/>
      </dsp:nvSpPr>
      <dsp:spPr>
        <a:xfrm rot="10800000">
          <a:off x="2058162" y="1402080"/>
          <a:ext cx="455676" cy="396240"/>
        </a:xfrm>
        <a:prstGeom prst="circularArrow">
          <a:avLst/>
        </a:prstGeom>
        <a:solidFill>
          <a:schemeClr val="accent1">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E5F93-CFA9-4A2D-BD97-805B61435074}">
      <dsp:nvSpPr>
        <dsp:cNvPr id="0" name=""/>
        <dsp:cNvSpPr/>
      </dsp:nvSpPr>
      <dsp:spPr>
        <a:xfrm>
          <a:off x="1422553" y="0"/>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AU" sz="1200" kern="1200" dirty="0" smtClean="0"/>
            <a:t>True in-place management</a:t>
          </a:r>
          <a:endParaRPr lang="en-AU" sz="1200" kern="1200" dirty="0"/>
        </a:p>
        <a:p>
          <a:pPr marL="114300" lvl="1" indent="-114300" algn="l" defTabSz="533400">
            <a:lnSpc>
              <a:spcPct val="90000"/>
            </a:lnSpc>
            <a:spcBef>
              <a:spcPct val="0"/>
            </a:spcBef>
            <a:spcAft>
              <a:spcPct val="15000"/>
            </a:spcAft>
            <a:buChar char="••"/>
          </a:pPr>
          <a:r>
            <a:rPr lang="en-AU" sz="1200" kern="1200" dirty="0" smtClean="0"/>
            <a:t>Users unaware that content is managed</a:t>
          </a:r>
          <a:endParaRPr lang="en-AU" sz="1200" kern="1200" dirty="0"/>
        </a:p>
        <a:p>
          <a:pPr marL="114300" lvl="1" indent="-114300" algn="l" defTabSz="533400">
            <a:lnSpc>
              <a:spcPct val="90000"/>
            </a:lnSpc>
            <a:spcBef>
              <a:spcPct val="0"/>
            </a:spcBef>
            <a:spcAft>
              <a:spcPct val="15000"/>
            </a:spcAft>
            <a:buChar char="••"/>
          </a:pPr>
          <a:r>
            <a:rPr lang="en-AU" sz="1200" kern="1200" dirty="0" smtClean="0"/>
            <a:t>Manage all SharePoint content not just documents</a:t>
          </a:r>
          <a:endParaRPr lang="en-AU" sz="1200" kern="1200" dirty="0"/>
        </a:p>
        <a:p>
          <a:pPr marL="114300" lvl="1" indent="-114300" algn="l" defTabSz="533400">
            <a:lnSpc>
              <a:spcPct val="90000"/>
            </a:lnSpc>
            <a:spcBef>
              <a:spcPct val="0"/>
            </a:spcBef>
            <a:spcAft>
              <a:spcPct val="15000"/>
            </a:spcAft>
            <a:buChar char="••"/>
          </a:pPr>
          <a:r>
            <a:rPr lang="en-AU" sz="1200" kern="1200" dirty="0" smtClean="0"/>
            <a:t>Captures metadata and documents</a:t>
          </a:r>
          <a:endParaRPr lang="en-AU" sz="1200" kern="1200" dirty="0"/>
        </a:p>
      </dsp:txBody>
      <dsp:txXfrm>
        <a:off x="1422553" y="127589"/>
        <a:ext cx="4013168" cy="765531"/>
      </dsp:txXfrm>
    </dsp:sp>
    <dsp:sp modelId="{52A16A64-B333-44D4-80AC-F605164BE338}">
      <dsp:nvSpPr>
        <dsp:cNvPr id="0" name=""/>
        <dsp:cNvSpPr/>
      </dsp:nvSpPr>
      <dsp:spPr>
        <a:xfrm>
          <a:off x="116013" y="0"/>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HOW</a:t>
          </a:r>
          <a:endParaRPr lang="en-AU" sz="2500" kern="1200" dirty="0"/>
        </a:p>
      </dsp:txBody>
      <dsp:txXfrm>
        <a:off x="165840" y="49827"/>
        <a:ext cx="1206885" cy="921055"/>
      </dsp:txXfrm>
    </dsp:sp>
    <dsp:sp modelId="{842C8D17-71CF-47A2-BD90-E17E14A91B84}">
      <dsp:nvSpPr>
        <dsp:cNvPr id="0" name=""/>
        <dsp:cNvSpPr/>
      </dsp:nvSpPr>
      <dsp:spPr>
        <a:xfrm>
          <a:off x="1422553" y="112277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AU" sz="1200" kern="1200" dirty="0" smtClean="0"/>
            <a:t>Lifetime Management Policies define what should be a record</a:t>
          </a:r>
          <a:endParaRPr lang="en-AU" sz="1200" kern="1200" dirty="0"/>
        </a:p>
        <a:p>
          <a:pPr marL="114300" lvl="1" indent="-114300" algn="l" defTabSz="533400">
            <a:lnSpc>
              <a:spcPct val="90000"/>
            </a:lnSpc>
            <a:spcBef>
              <a:spcPct val="0"/>
            </a:spcBef>
            <a:spcAft>
              <a:spcPct val="15000"/>
            </a:spcAft>
            <a:buChar char="••"/>
          </a:pPr>
          <a:r>
            <a:rPr lang="en-AU" sz="1200" kern="1200" dirty="0" smtClean="0"/>
            <a:t>Users can manually decide what is a record</a:t>
          </a:r>
          <a:endParaRPr lang="en-AU" sz="1200" kern="1200" dirty="0"/>
        </a:p>
      </dsp:txBody>
      <dsp:txXfrm>
        <a:off x="1422553" y="1250368"/>
        <a:ext cx="4013168" cy="765531"/>
      </dsp:txXfrm>
    </dsp:sp>
    <dsp:sp modelId="{60EC79EE-BC46-4F76-8C97-A5AA8AEA1049}">
      <dsp:nvSpPr>
        <dsp:cNvPr id="0" name=""/>
        <dsp:cNvSpPr/>
      </dsp:nvSpPr>
      <dsp:spPr>
        <a:xfrm>
          <a:off x="116013" y="112277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WHAT</a:t>
          </a:r>
          <a:endParaRPr lang="en-AU" sz="2500" kern="1200" dirty="0"/>
        </a:p>
      </dsp:txBody>
      <dsp:txXfrm>
        <a:off x="165840" y="1172606"/>
        <a:ext cx="1206885" cy="921055"/>
      </dsp:txXfrm>
    </dsp:sp>
    <dsp:sp modelId="{258EAFE1-D47E-419A-96E5-EDED60FFC9FE}">
      <dsp:nvSpPr>
        <dsp:cNvPr id="0" name=""/>
        <dsp:cNvSpPr/>
      </dsp:nvSpPr>
      <dsp:spPr>
        <a:xfrm>
          <a:off x="1422553" y="224555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AU" sz="1200" kern="1200" dirty="0" smtClean="0"/>
            <a:t>Lifetime Management Policies define when content should become a record</a:t>
          </a:r>
          <a:endParaRPr lang="en-AU" sz="1200" kern="1200" dirty="0"/>
        </a:p>
        <a:p>
          <a:pPr marL="114300" lvl="1" indent="-114300" algn="l" defTabSz="533400">
            <a:lnSpc>
              <a:spcPct val="90000"/>
            </a:lnSpc>
            <a:spcBef>
              <a:spcPct val="0"/>
            </a:spcBef>
            <a:spcAft>
              <a:spcPct val="15000"/>
            </a:spcAft>
            <a:buChar char="••"/>
          </a:pPr>
          <a:r>
            <a:rPr lang="en-AU" sz="1200" kern="1200" dirty="0" smtClean="0"/>
            <a:t>Lifetime Management Policies define when content should be removed from SharePoint </a:t>
          </a:r>
          <a:endParaRPr lang="en-AU" sz="1200" kern="1200" dirty="0"/>
        </a:p>
      </dsp:txBody>
      <dsp:txXfrm>
        <a:off x="1422553" y="2373148"/>
        <a:ext cx="4013168" cy="765531"/>
      </dsp:txXfrm>
    </dsp:sp>
    <dsp:sp modelId="{0881639A-BFC9-4565-95F6-D16D89F1A7F5}">
      <dsp:nvSpPr>
        <dsp:cNvPr id="0" name=""/>
        <dsp:cNvSpPr/>
      </dsp:nvSpPr>
      <dsp:spPr>
        <a:xfrm>
          <a:off x="116013" y="224555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WHEN</a:t>
          </a:r>
          <a:endParaRPr lang="en-AU" sz="2500" kern="1200" dirty="0"/>
        </a:p>
      </dsp:txBody>
      <dsp:txXfrm>
        <a:off x="165840" y="2295386"/>
        <a:ext cx="1206885" cy="921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DD922-2099-42F3-BA06-E9F857E1FE7C}">
      <dsp:nvSpPr>
        <dsp:cNvPr id="0" name=""/>
        <dsp:cNvSpPr/>
      </dsp:nvSpPr>
      <dsp:spPr>
        <a:xfrm>
          <a:off x="4971" y="233353"/>
          <a:ext cx="1381143" cy="1381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AU" sz="1600" kern="1200" dirty="0" smtClean="0"/>
            <a:t>Edition</a:t>
          </a:r>
          <a:endParaRPr lang="en-US" sz="1600" kern="1200" dirty="0"/>
        </a:p>
      </dsp:txBody>
      <dsp:txXfrm>
        <a:off x="207235" y="435617"/>
        <a:ext cx="976615" cy="976615"/>
      </dsp:txXfrm>
    </dsp:sp>
    <dsp:sp modelId="{C609841F-AF8D-4C42-B783-AC94EBEF9092}">
      <dsp:nvSpPr>
        <dsp:cNvPr id="0" name=""/>
        <dsp:cNvSpPr/>
      </dsp:nvSpPr>
      <dsp:spPr>
        <a:xfrm>
          <a:off x="1498263" y="523393"/>
          <a:ext cx="801063" cy="801063"/>
        </a:xfrm>
        <a:prstGeom prst="mathPlus">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1604444" y="829719"/>
        <a:ext cx="588701" cy="188411"/>
      </dsp:txXfrm>
    </dsp:sp>
    <dsp:sp modelId="{E963C190-4DD7-472C-B1C4-A47F61A57E19}">
      <dsp:nvSpPr>
        <dsp:cNvPr id="0" name=""/>
        <dsp:cNvSpPr/>
      </dsp:nvSpPr>
      <dsp:spPr>
        <a:xfrm>
          <a:off x="2411475" y="233353"/>
          <a:ext cx="1381143" cy="1381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AU" sz="1600" kern="1200" dirty="0" smtClean="0"/>
            <a:t>Users</a:t>
          </a:r>
          <a:endParaRPr lang="en-US" sz="1600" kern="1200" dirty="0"/>
        </a:p>
      </dsp:txBody>
      <dsp:txXfrm>
        <a:off x="2613739" y="435617"/>
        <a:ext cx="976615" cy="976615"/>
      </dsp:txXfrm>
    </dsp:sp>
    <dsp:sp modelId="{EA8C2D90-7AFE-47D8-827A-4A31864393A8}">
      <dsp:nvSpPr>
        <dsp:cNvPr id="0" name=""/>
        <dsp:cNvSpPr/>
      </dsp:nvSpPr>
      <dsp:spPr>
        <a:xfrm>
          <a:off x="3904768" y="523393"/>
          <a:ext cx="801063" cy="801063"/>
        </a:xfrm>
        <a:prstGeom prst="mathPlus">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010949" y="829719"/>
        <a:ext cx="588701" cy="188411"/>
      </dsp:txXfrm>
    </dsp:sp>
    <dsp:sp modelId="{EFA2B3AA-9807-4526-9264-91C0D8A18CC1}">
      <dsp:nvSpPr>
        <dsp:cNvPr id="0" name=""/>
        <dsp:cNvSpPr/>
      </dsp:nvSpPr>
      <dsp:spPr>
        <a:xfrm>
          <a:off x="4817980" y="233353"/>
          <a:ext cx="1381143" cy="1381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AU" sz="1600" kern="1200" dirty="0" smtClean="0"/>
            <a:t>Optional modules</a:t>
          </a:r>
          <a:endParaRPr lang="en-US" sz="1600" kern="1200" dirty="0"/>
        </a:p>
      </dsp:txBody>
      <dsp:txXfrm>
        <a:off x="5020244" y="435617"/>
        <a:ext cx="976615" cy="976615"/>
      </dsp:txXfrm>
    </dsp:sp>
    <dsp:sp modelId="{1064B9B3-0CA8-4FB4-8191-312F6B9917B1}">
      <dsp:nvSpPr>
        <dsp:cNvPr id="0" name=""/>
        <dsp:cNvSpPr/>
      </dsp:nvSpPr>
      <dsp:spPr>
        <a:xfrm>
          <a:off x="6311272" y="523393"/>
          <a:ext cx="801063" cy="801063"/>
        </a:xfrm>
        <a:prstGeom prst="mathEqual">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417453" y="688412"/>
        <a:ext cx="588701" cy="471025"/>
      </dsp:txXfrm>
    </dsp:sp>
    <dsp:sp modelId="{19A00DAC-3203-4CF4-8318-8826886F98A3}">
      <dsp:nvSpPr>
        <dsp:cNvPr id="0" name=""/>
        <dsp:cNvSpPr/>
      </dsp:nvSpPr>
      <dsp:spPr>
        <a:xfrm>
          <a:off x="7224485" y="233353"/>
          <a:ext cx="1381143" cy="1381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AU" sz="1600" kern="1200" dirty="0" smtClean="0"/>
            <a:t>Customer</a:t>
          </a:r>
        </a:p>
        <a:p>
          <a:pPr lvl="0" algn="ctr" defTabSz="711200">
            <a:lnSpc>
              <a:spcPct val="90000"/>
            </a:lnSpc>
            <a:spcBef>
              <a:spcPct val="0"/>
            </a:spcBef>
            <a:spcAft>
              <a:spcPct val="35000"/>
            </a:spcAft>
          </a:pPr>
          <a:r>
            <a:rPr lang="en-AU" sz="1600" kern="1200" dirty="0" smtClean="0"/>
            <a:t>HPRM license</a:t>
          </a:r>
          <a:endParaRPr lang="en-US" sz="1600" kern="1200" dirty="0"/>
        </a:p>
      </dsp:txBody>
      <dsp:txXfrm>
        <a:off x="7426749" y="435617"/>
        <a:ext cx="976615" cy="976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C1D20-7EA7-4426-A567-487FB2F3ECDE}">
      <dsp:nvSpPr>
        <dsp:cNvPr id="0" name=""/>
        <dsp:cNvSpPr/>
      </dsp:nvSpPr>
      <dsp:spPr>
        <a:xfrm rot="10800000">
          <a:off x="932517" y="218"/>
          <a:ext cx="3222341" cy="48349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209"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Information Manager/Admin = $1400</a:t>
          </a:r>
          <a:endParaRPr lang="en-US" sz="1400" kern="1200" dirty="0"/>
        </a:p>
      </dsp:txBody>
      <dsp:txXfrm rot="10800000">
        <a:off x="1053391" y="218"/>
        <a:ext cx="3101467" cy="483497"/>
      </dsp:txXfrm>
    </dsp:sp>
    <dsp:sp modelId="{EB4CE017-3259-4CFF-BD96-58A40E45589D}">
      <dsp:nvSpPr>
        <dsp:cNvPr id="0" name=""/>
        <dsp:cNvSpPr/>
      </dsp:nvSpPr>
      <dsp:spPr>
        <a:xfrm>
          <a:off x="690768" y="218"/>
          <a:ext cx="483497" cy="4834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9E180EB-21E0-4C8E-B0D3-AC9D24615397}">
      <dsp:nvSpPr>
        <dsp:cNvPr id="0" name=""/>
        <dsp:cNvSpPr/>
      </dsp:nvSpPr>
      <dsp:spPr>
        <a:xfrm rot="10800000">
          <a:off x="932517" y="628043"/>
          <a:ext cx="3222341" cy="48349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209"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Records Coordinator == $1050</a:t>
          </a:r>
          <a:endParaRPr lang="en-US" sz="1400" kern="1200" dirty="0"/>
        </a:p>
      </dsp:txBody>
      <dsp:txXfrm rot="10800000">
        <a:off x="1053391" y="628043"/>
        <a:ext cx="3101467" cy="483497"/>
      </dsp:txXfrm>
    </dsp:sp>
    <dsp:sp modelId="{58A8DC25-45C1-43DB-B20E-6E653BD05500}">
      <dsp:nvSpPr>
        <dsp:cNvPr id="0" name=""/>
        <dsp:cNvSpPr/>
      </dsp:nvSpPr>
      <dsp:spPr>
        <a:xfrm>
          <a:off x="690768" y="628043"/>
          <a:ext cx="483497" cy="48349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B987A2B-5487-42B4-9D3E-4DC23D4162D1}">
      <dsp:nvSpPr>
        <dsp:cNvPr id="0" name=""/>
        <dsp:cNvSpPr/>
      </dsp:nvSpPr>
      <dsp:spPr>
        <a:xfrm rot="10800000">
          <a:off x="932517" y="1255869"/>
          <a:ext cx="3222341" cy="48349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209"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Knowledge Worker = $560</a:t>
          </a:r>
          <a:endParaRPr lang="en-US" sz="1400" kern="1200" dirty="0"/>
        </a:p>
      </dsp:txBody>
      <dsp:txXfrm rot="10800000">
        <a:off x="1053391" y="1255869"/>
        <a:ext cx="3101467" cy="483497"/>
      </dsp:txXfrm>
    </dsp:sp>
    <dsp:sp modelId="{2BD0EEA7-2622-409B-B8AC-ADF63A16F270}">
      <dsp:nvSpPr>
        <dsp:cNvPr id="0" name=""/>
        <dsp:cNvSpPr/>
      </dsp:nvSpPr>
      <dsp:spPr>
        <a:xfrm>
          <a:off x="690768" y="1255869"/>
          <a:ext cx="483497" cy="4834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FDD95BC-DF6F-4F7E-A86A-E75D091282B6}">
      <dsp:nvSpPr>
        <dsp:cNvPr id="0" name=""/>
        <dsp:cNvSpPr/>
      </dsp:nvSpPr>
      <dsp:spPr>
        <a:xfrm rot="10800000">
          <a:off x="932517" y="1883695"/>
          <a:ext cx="3222341" cy="48349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209"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Casual Contributor = $350</a:t>
          </a:r>
          <a:endParaRPr lang="en-US" sz="1400" kern="1200" dirty="0"/>
        </a:p>
      </dsp:txBody>
      <dsp:txXfrm rot="10800000">
        <a:off x="1053391" y="1883695"/>
        <a:ext cx="3101467" cy="483497"/>
      </dsp:txXfrm>
    </dsp:sp>
    <dsp:sp modelId="{25BCEBBC-8503-4782-9C88-A541AEE1B290}">
      <dsp:nvSpPr>
        <dsp:cNvPr id="0" name=""/>
        <dsp:cNvSpPr/>
      </dsp:nvSpPr>
      <dsp:spPr>
        <a:xfrm>
          <a:off x="690768" y="1883695"/>
          <a:ext cx="483497" cy="48349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F9C18ED-FE58-447D-9441-641870418FDA}">
      <dsp:nvSpPr>
        <dsp:cNvPr id="0" name=""/>
        <dsp:cNvSpPr/>
      </dsp:nvSpPr>
      <dsp:spPr>
        <a:xfrm rot="10800000">
          <a:off x="932517" y="2511520"/>
          <a:ext cx="3222341" cy="48349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209"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Inquiry User = $105</a:t>
          </a:r>
          <a:endParaRPr lang="en-US" sz="1400" kern="1200" dirty="0"/>
        </a:p>
      </dsp:txBody>
      <dsp:txXfrm rot="10800000">
        <a:off x="1053391" y="2511520"/>
        <a:ext cx="3101467" cy="483497"/>
      </dsp:txXfrm>
    </dsp:sp>
    <dsp:sp modelId="{41CF7622-0896-4A92-BAE9-1D0619B05E7C}">
      <dsp:nvSpPr>
        <dsp:cNvPr id="0" name=""/>
        <dsp:cNvSpPr/>
      </dsp:nvSpPr>
      <dsp:spPr>
        <a:xfrm>
          <a:off x="690768" y="2511520"/>
          <a:ext cx="483497" cy="48349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D2E99-C21B-4848-8FBA-24CBEF159359}">
      <dsp:nvSpPr>
        <dsp:cNvPr id="0" name=""/>
        <dsp:cNvSpPr/>
      </dsp:nvSpPr>
      <dsp:spPr>
        <a:xfrm>
          <a:off x="0" y="252035"/>
          <a:ext cx="7671190"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6A04E3-FDFE-42D3-A6F1-2FBB51F61006}">
      <dsp:nvSpPr>
        <dsp:cNvPr id="0" name=""/>
        <dsp:cNvSpPr/>
      </dsp:nvSpPr>
      <dsp:spPr>
        <a:xfrm>
          <a:off x="383559" y="15874"/>
          <a:ext cx="5369833" cy="472320"/>
        </a:xfrm>
        <a:prstGeom prst="roundRect">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2967" tIns="0" rIns="202967" bIns="0" numCol="1" spcCol="1270" anchor="ctr" anchorCtr="0">
          <a:noAutofit/>
        </a:bodyPr>
        <a:lstStyle/>
        <a:p>
          <a:pPr lvl="0" algn="l" defTabSz="711200">
            <a:lnSpc>
              <a:spcPct val="90000"/>
            </a:lnSpc>
            <a:spcBef>
              <a:spcPct val="0"/>
            </a:spcBef>
            <a:spcAft>
              <a:spcPct val="35000"/>
            </a:spcAft>
          </a:pPr>
          <a:r>
            <a:rPr lang="en-US" sz="1600" b="0" kern="1200" dirty="0" smtClean="0"/>
            <a:t>You have HP standing behind you every step of the way</a:t>
          </a:r>
          <a:endParaRPr lang="en-US" sz="1600" b="0" kern="1200" dirty="0"/>
        </a:p>
      </dsp:txBody>
      <dsp:txXfrm>
        <a:off x="406616" y="38931"/>
        <a:ext cx="5323719" cy="426206"/>
      </dsp:txXfrm>
    </dsp:sp>
    <dsp:sp modelId="{0C5DABD3-A2F1-4F05-825F-011B64EA6B45}">
      <dsp:nvSpPr>
        <dsp:cNvPr id="0" name=""/>
        <dsp:cNvSpPr/>
      </dsp:nvSpPr>
      <dsp:spPr>
        <a:xfrm>
          <a:off x="0" y="977795"/>
          <a:ext cx="7671190"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C9A8EDB-25EB-478E-9D8E-2B6FB48BADF3}">
      <dsp:nvSpPr>
        <dsp:cNvPr id="0" name=""/>
        <dsp:cNvSpPr/>
      </dsp:nvSpPr>
      <dsp:spPr>
        <a:xfrm>
          <a:off x="383559" y="741635"/>
          <a:ext cx="5369833" cy="472320"/>
        </a:xfrm>
        <a:prstGeom prst="roundRect">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2967" tIns="0" rIns="202967" bIns="0" numCol="1" spcCol="1270" anchor="ctr" anchorCtr="0">
          <a:noAutofit/>
        </a:bodyPr>
        <a:lstStyle/>
        <a:p>
          <a:pPr lvl="0" algn="l" defTabSz="711200">
            <a:lnSpc>
              <a:spcPct val="90000"/>
            </a:lnSpc>
            <a:spcBef>
              <a:spcPct val="0"/>
            </a:spcBef>
            <a:spcAft>
              <a:spcPct val="35000"/>
            </a:spcAft>
          </a:pPr>
          <a:r>
            <a:rPr lang="en-US" sz="1600" b="0" kern="1200" dirty="0" smtClean="0"/>
            <a:t>The HPRM of today is market leading in function and scope</a:t>
          </a:r>
          <a:endParaRPr lang="en-US" sz="1600" b="0" kern="1200" dirty="0"/>
        </a:p>
      </dsp:txBody>
      <dsp:txXfrm>
        <a:off x="406616" y="764692"/>
        <a:ext cx="5323719" cy="426206"/>
      </dsp:txXfrm>
    </dsp:sp>
    <dsp:sp modelId="{10A95612-A2B2-4010-B60B-730749548364}">
      <dsp:nvSpPr>
        <dsp:cNvPr id="0" name=""/>
        <dsp:cNvSpPr/>
      </dsp:nvSpPr>
      <dsp:spPr>
        <a:xfrm>
          <a:off x="0" y="1703554"/>
          <a:ext cx="7671190"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9936E8-A089-42AA-B765-86EAD5973BA4}">
      <dsp:nvSpPr>
        <dsp:cNvPr id="0" name=""/>
        <dsp:cNvSpPr/>
      </dsp:nvSpPr>
      <dsp:spPr>
        <a:xfrm>
          <a:off x="383559" y="1467395"/>
          <a:ext cx="5369833" cy="472320"/>
        </a:xfrm>
        <a:prstGeom prst="roundRect">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2967" tIns="0" rIns="202967" bIns="0" numCol="1" spcCol="1270" anchor="ctr" anchorCtr="0">
          <a:noAutofit/>
        </a:bodyPr>
        <a:lstStyle/>
        <a:p>
          <a:pPr lvl="0" algn="l" defTabSz="711200">
            <a:lnSpc>
              <a:spcPct val="90000"/>
            </a:lnSpc>
            <a:spcBef>
              <a:spcPct val="0"/>
            </a:spcBef>
            <a:spcAft>
              <a:spcPct val="35000"/>
            </a:spcAft>
          </a:pPr>
          <a:r>
            <a:rPr lang="en-US" sz="1600" b="0" kern="1200" dirty="0" smtClean="0"/>
            <a:t>There are great resources to help you manage and grow</a:t>
          </a:r>
          <a:endParaRPr lang="en-US" sz="1600" b="0" kern="1200" dirty="0"/>
        </a:p>
      </dsp:txBody>
      <dsp:txXfrm>
        <a:off x="406616" y="1490452"/>
        <a:ext cx="5323719" cy="426206"/>
      </dsp:txXfrm>
    </dsp:sp>
    <dsp:sp modelId="{3FC9279A-A22A-4653-BF72-C59FBAE042B2}">
      <dsp:nvSpPr>
        <dsp:cNvPr id="0" name=""/>
        <dsp:cNvSpPr/>
      </dsp:nvSpPr>
      <dsp:spPr>
        <a:xfrm>
          <a:off x="0" y="2429315"/>
          <a:ext cx="7671190"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DAD6D4-A895-4858-AD64-CC6E1525A943}">
      <dsp:nvSpPr>
        <dsp:cNvPr id="0" name=""/>
        <dsp:cNvSpPr/>
      </dsp:nvSpPr>
      <dsp:spPr>
        <a:xfrm>
          <a:off x="383559" y="2193155"/>
          <a:ext cx="5369833" cy="472320"/>
        </a:xfrm>
        <a:prstGeom prst="roundRect">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2967" tIns="0" rIns="202967" bIns="0" numCol="1" spcCol="1270" anchor="ctr" anchorCtr="0">
          <a:noAutofit/>
        </a:bodyPr>
        <a:lstStyle/>
        <a:p>
          <a:pPr lvl="0" algn="l" defTabSz="711200">
            <a:lnSpc>
              <a:spcPct val="90000"/>
            </a:lnSpc>
            <a:spcBef>
              <a:spcPct val="0"/>
            </a:spcBef>
            <a:spcAft>
              <a:spcPct val="35000"/>
            </a:spcAft>
          </a:pPr>
          <a:r>
            <a:rPr lang="en-US" sz="1600" b="0" kern="1200" dirty="0" smtClean="0"/>
            <a:t>Our new business model provides greater flexibility</a:t>
          </a:r>
          <a:endParaRPr lang="en-US" sz="1600" b="0" kern="1200" dirty="0"/>
        </a:p>
      </dsp:txBody>
      <dsp:txXfrm>
        <a:off x="406616" y="2216212"/>
        <a:ext cx="5323719" cy="426206"/>
      </dsp:txXfrm>
    </dsp:sp>
    <dsp:sp modelId="{8FA96E15-6F8C-436D-8D41-177EAD47E27E}">
      <dsp:nvSpPr>
        <dsp:cNvPr id="0" name=""/>
        <dsp:cNvSpPr/>
      </dsp:nvSpPr>
      <dsp:spPr>
        <a:xfrm>
          <a:off x="0" y="3155075"/>
          <a:ext cx="7671190"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D3B2AB-076E-44A8-A328-207CF7714616}">
      <dsp:nvSpPr>
        <dsp:cNvPr id="0" name=""/>
        <dsp:cNvSpPr/>
      </dsp:nvSpPr>
      <dsp:spPr>
        <a:xfrm>
          <a:off x="383559" y="2918914"/>
          <a:ext cx="5369833" cy="472320"/>
        </a:xfrm>
        <a:prstGeom prst="roundRect">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2967" tIns="0" rIns="202967" bIns="0" numCol="1" spcCol="1270" anchor="ctr" anchorCtr="0">
          <a:noAutofit/>
        </a:bodyPr>
        <a:lstStyle/>
        <a:p>
          <a:pPr lvl="0" algn="l" defTabSz="711200">
            <a:lnSpc>
              <a:spcPct val="90000"/>
            </a:lnSpc>
            <a:spcBef>
              <a:spcPct val="0"/>
            </a:spcBef>
            <a:spcAft>
              <a:spcPct val="35000"/>
            </a:spcAft>
          </a:pPr>
          <a:r>
            <a:rPr lang="en-US" sz="1600" b="0" kern="1200" dirty="0" smtClean="0"/>
            <a:t>We are committed to making your investment work harder, better and smarter</a:t>
          </a:r>
          <a:endParaRPr lang="en-US" sz="1600" b="0" kern="1200" dirty="0"/>
        </a:p>
      </dsp:txBody>
      <dsp:txXfrm>
        <a:off x="406616" y="2941971"/>
        <a:ext cx="5323719"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93FF3-2F55-471E-A9DF-1D1887A57DFE}">
      <dsp:nvSpPr>
        <dsp:cNvPr id="0" name=""/>
        <dsp:cNvSpPr/>
      </dsp:nvSpPr>
      <dsp:spPr>
        <a:xfrm>
          <a:off x="-3971953" y="-616563"/>
          <a:ext cx="4786406" cy="4786406"/>
        </a:xfrm>
        <a:prstGeom prst="blockArc">
          <a:avLst>
            <a:gd name="adj1" fmla="val 18900000"/>
            <a:gd name="adj2" fmla="val 2700000"/>
            <a:gd name="adj3" fmla="val 451"/>
          </a:avLst>
        </a:prstGeom>
        <a:noFill/>
        <a:ln w="209550" cap="flat" cmpd="sng" algn="ctr">
          <a:solidFill>
            <a:srgbClr val="0096D6"/>
          </a:solidFill>
          <a:prstDash val="solid"/>
        </a:ln>
        <a:effectLst/>
      </dsp:spPr>
      <dsp:style>
        <a:lnRef idx="2">
          <a:scrgbClr r="0" g="0" b="0"/>
        </a:lnRef>
        <a:fillRef idx="0">
          <a:scrgbClr r="0" g="0" b="0"/>
        </a:fillRef>
        <a:effectRef idx="0">
          <a:scrgbClr r="0" g="0" b="0"/>
        </a:effectRef>
        <a:fontRef idx="minor"/>
      </dsp:style>
    </dsp:sp>
    <dsp:sp modelId="{F6A77CFB-719C-4C4E-B221-9674122A6684}">
      <dsp:nvSpPr>
        <dsp:cNvPr id="0" name=""/>
        <dsp:cNvSpPr/>
      </dsp:nvSpPr>
      <dsp:spPr>
        <a:xfrm>
          <a:off x="495110" y="355327"/>
          <a:ext cx="7328140" cy="710655"/>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08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Establish clear </a:t>
          </a:r>
          <a:r>
            <a:rPr lang="en-US" sz="2400" b="1" kern="1200" dirty="0" smtClean="0">
              <a:solidFill>
                <a:srgbClr val="FFFF00"/>
              </a:solidFill>
            </a:rPr>
            <a:t>control</a:t>
          </a:r>
          <a:r>
            <a:rPr lang="en-US" sz="2400" kern="1200" dirty="0" smtClean="0"/>
            <a:t> for creating, retaining </a:t>
          </a:r>
          <a:br>
            <a:rPr lang="en-US" sz="2400" kern="1200" dirty="0" smtClean="0"/>
          </a:br>
          <a:r>
            <a:rPr lang="en-US" sz="2400" kern="1200" dirty="0" smtClean="0"/>
            <a:t>and disposing of information</a:t>
          </a:r>
          <a:endParaRPr lang="en-US" sz="2400" kern="1200" dirty="0"/>
        </a:p>
      </dsp:txBody>
      <dsp:txXfrm>
        <a:off x="495110" y="355327"/>
        <a:ext cx="7328140" cy="710655"/>
      </dsp:txXfrm>
    </dsp:sp>
    <dsp:sp modelId="{372DB942-EEEC-45C5-8A46-E6C6FED551B8}">
      <dsp:nvSpPr>
        <dsp:cNvPr id="0" name=""/>
        <dsp:cNvSpPr/>
      </dsp:nvSpPr>
      <dsp:spPr>
        <a:xfrm>
          <a:off x="50950" y="266495"/>
          <a:ext cx="888319" cy="8883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CC570-C574-421B-9931-B9561F3EE57D}">
      <dsp:nvSpPr>
        <dsp:cNvPr id="0" name=""/>
        <dsp:cNvSpPr/>
      </dsp:nvSpPr>
      <dsp:spPr>
        <a:xfrm>
          <a:off x="753433" y="1421311"/>
          <a:ext cx="7069817" cy="710655"/>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08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Meet </a:t>
          </a:r>
          <a:r>
            <a:rPr lang="en-US" sz="2400" b="1" kern="1200" dirty="0" smtClean="0">
              <a:solidFill>
                <a:srgbClr val="FFFF00"/>
              </a:solidFill>
            </a:rPr>
            <a:t>compliance</a:t>
          </a:r>
          <a:r>
            <a:rPr lang="en-US" sz="2400" kern="1200" dirty="0" smtClean="0"/>
            <a:t>, regulatory and </a:t>
          </a:r>
          <a:br>
            <a:rPr lang="en-US" sz="2400" kern="1200" dirty="0" smtClean="0"/>
          </a:br>
          <a:r>
            <a:rPr lang="en-US" sz="2400" kern="1200" dirty="0" smtClean="0"/>
            <a:t>organizational requirements while reducing </a:t>
          </a:r>
          <a:r>
            <a:rPr lang="en-US" sz="2400" b="1" kern="1200" dirty="0" smtClean="0">
              <a:solidFill>
                <a:srgbClr val="FFFF00"/>
              </a:solidFill>
            </a:rPr>
            <a:t>risk</a:t>
          </a:r>
          <a:endParaRPr lang="en-US" sz="2400" b="1" kern="1200" dirty="0">
            <a:solidFill>
              <a:srgbClr val="FFFF00"/>
            </a:solidFill>
          </a:endParaRPr>
        </a:p>
      </dsp:txBody>
      <dsp:txXfrm>
        <a:off x="753433" y="1421311"/>
        <a:ext cx="7069817" cy="710655"/>
      </dsp:txXfrm>
    </dsp:sp>
    <dsp:sp modelId="{8E6B6407-852E-4A40-B191-42D48B1D87F2}">
      <dsp:nvSpPr>
        <dsp:cNvPr id="0" name=""/>
        <dsp:cNvSpPr/>
      </dsp:nvSpPr>
      <dsp:spPr>
        <a:xfrm>
          <a:off x="309273" y="1332479"/>
          <a:ext cx="888319" cy="8883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71FEC-816E-4223-987E-3CC4C92E8FFB}">
      <dsp:nvSpPr>
        <dsp:cNvPr id="0" name=""/>
        <dsp:cNvSpPr/>
      </dsp:nvSpPr>
      <dsp:spPr>
        <a:xfrm>
          <a:off x="495110" y="2487295"/>
          <a:ext cx="7328140" cy="710655"/>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08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Manage for </a:t>
          </a:r>
          <a:r>
            <a:rPr lang="en-US" sz="2400" b="1" kern="1200" dirty="0" smtClean="0">
              <a:solidFill>
                <a:srgbClr val="FFFF00"/>
              </a:solidFill>
            </a:rPr>
            <a:t>cost</a:t>
          </a:r>
          <a:endParaRPr lang="en-US" sz="2400" b="1" kern="1200" dirty="0">
            <a:solidFill>
              <a:srgbClr val="FFFF00"/>
            </a:solidFill>
          </a:endParaRPr>
        </a:p>
      </dsp:txBody>
      <dsp:txXfrm>
        <a:off x="495110" y="2487295"/>
        <a:ext cx="7328140" cy="710655"/>
      </dsp:txXfrm>
    </dsp:sp>
    <dsp:sp modelId="{1B5EE9EF-B988-487D-876E-5F1C08932572}">
      <dsp:nvSpPr>
        <dsp:cNvPr id="0" name=""/>
        <dsp:cNvSpPr/>
      </dsp:nvSpPr>
      <dsp:spPr>
        <a:xfrm>
          <a:off x="50950" y="2398463"/>
          <a:ext cx="888319" cy="8883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8EB83-4AA6-41CD-8117-00325D6141F3}">
      <dsp:nvSpPr>
        <dsp:cNvPr id="0" name=""/>
        <dsp:cNvSpPr/>
      </dsp:nvSpPr>
      <dsp:spPr>
        <a:xfrm rot="5400000">
          <a:off x="1132000" y="928177"/>
          <a:ext cx="815141" cy="92801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62379-F89A-4671-9840-C1B6135A8475}">
      <dsp:nvSpPr>
        <dsp:cNvPr id="0" name=""/>
        <dsp:cNvSpPr/>
      </dsp:nvSpPr>
      <dsp:spPr>
        <a:xfrm>
          <a:off x="916037" y="24576"/>
          <a:ext cx="1372219" cy="9605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 Initiation</a:t>
          </a:r>
          <a:endParaRPr lang="en-US" sz="1600" kern="1200" dirty="0"/>
        </a:p>
      </dsp:txBody>
      <dsp:txXfrm>
        <a:off x="962934" y="71473"/>
        <a:ext cx="1278425" cy="866714"/>
      </dsp:txXfrm>
    </dsp:sp>
    <dsp:sp modelId="{7B0ED873-488B-4724-A3AF-92BDD2A440D6}">
      <dsp:nvSpPr>
        <dsp:cNvPr id="0" name=""/>
        <dsp:cNvSpPr/>
      </dsp:nvSpPr>
      <dsp:spPr>
        <a:xfrm>
          <a:off x="2365623" y="140676"/>
          <a:ext cx="2666214" cy="77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Scope</a:t>
          </a:r>
          <a:endParaRPr lang="en-US" sz="1400" kern="1200" dirty="0"/>
        </a:p>
        <a:p>
          <a:pPr marL="114300" lvl="1" indent="-114300" algn="l" defTabSz="622300">
            <a:lnSpc>
              <a:spcPct val="90000"/>
            </a:lnSpc>
            <a:spcBef>
              <a:spcPct val="0"/>
            </a:spcBef>
            <a:spcAft>
              <a:spcPct val="15000"/>
            </a:spcAft>
            <a:buChar char="••"/>
          </a:pPr>
          <a:r>
            <a:rPr lang="en-US" sz="1400" kern="1200" dirty="0" smtClean="0"/>
            <a:t>Resources</a:t>
          </a:r>
          <a:endParaRPr lang="en-US" sz="1400" kern="1200" dirty="0"/>
        </a:p>
        <a:p>
          <a:pPr marL="114300" lvl="1" indent="-114300" algn="l" defTabSz="622300">
            <a:lnSpc>
              <a:spcPct val="90000"/>
            </a:lnSpc>
            <a:spcBef>
              <a:spcPct val="0"/>
            </a:spcBef>
            <a:spcAft>
              <a:spcPct val="15000"/>
            </a:spcAft>
            <a:buChar char="••"/>
          </a:pPr>
          <a:r>
            <a:rPr lang="en-US" sz="1400" kern="1200" dirty="0" smtClean="0"/>
            <a:t>System review</a:t>
          </a:r>
          <a:endParaRPr lang="en-US" sz="1400" kern="1200" dirty="0"/>
        </a:p>
      </dsp:txBody>
      <dsp:txXfrm>
        <a:off x="2365623" y="140676"/>
        <a:ext cx="2666214" cy="776325"/>
      </dsp:txXfrm>
    </dsp:sp>
    <dsp:sp modelId="{F62350D8-370F-4539-BA4F-DDB5706018A8}">
      <dsp:nvSpPr>
        <dsp:cNvPr id="0" name=""/>
        <dsp:cNvSpPr/>
      </dsp:nvSpPr>
      <dsp:spPr>
        <a:xfrm rot="5400000">
          <a:off x="2670082" y="2007146"/>
          <a:ext cx="815141" cy="92801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EAB52-18D1-447C-9916-74029E3A9FFE}">
      <dsp:nvSpPr>
        <dsp:cNvPr id="0" name=""/>
        <dsp:cNvSpPr/>
      </dsp:nvSpPr>
      <dsp:spPr>
        <a:xfrm>
          <a:off x="2454119" y="1103545"/>
          <a:ext cx="1372219" cy="9605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 Project analysis</a:t>
          </a:r>
          <a:endParaRPr lang="en-US" sz="1600" kern="1200" dirty="0"/>
        </a:p>
      </dsp:txBody>
      <dsp:txXfrm>
        <a:off x="2501016" y="1150442"/>
        <a:ext cx="1278425" cy="866714"/>
      </dsp:txXfrm>
    </dsp:sp>
    <dsp:sp modelId="{E7655594-0233-4662-B84E-5AA70DD52E81}">
      <dsp:nvSpPr>
        <dsp:cNvPr id="0" name=""/>
        <dsp:cNvSpPr/>
      </dsp:nvSpPr>
      <dsp:spPr>
        <a:xfrm>
          <a:off x="3891963" y="1195151"/>
          <a:ext cx="3245196" cy="77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Migration utilities </a:t>
          </a:r>
          <a:endParaRPr lang="en-US" sz="1400" kern="1200" dirty="0"/>
        </a:p>
        <a:p>
          <a:pPr marL="114300" lvl="1" indent="-114300" algn="l" defTabSz="622300">
            <a:lnSpc>
              <a:spcPct val="90000"/>
            </a:lnSpc>
            <a:spcBef>
              <a:spcPct val="0"/>
            </a:spcBef>
            <a:spcAft>
              <a:spcPct val="15000"/>
            </a:spcAft>
            <a:buChar char="••"/>
          </a:pPr>
          <a:r>
            <a:rPr lang="en-US" sz="1400" kern="1200" dirty="0" smtClean="0"/>
            <a:t>Integration </a:t>
          </a:r>
          <a:endParaRPr lang="en-US" sz="1400" kern="1200" dirty="0"/>
        </a:p>
        <a:p>
          <a:pPr marL="114300" lvl="1" indent="-114300" algn="l" defTabSz="622300">
            <a:lnSpc>
              <a:spcPct val="90000"/>
            </a:lnSpc>
            <a:spcBef>
              <a:spcPct val="0"/>
            </a:spcBef>
            <a:spcAft>
              <a:spcPct val="15000"/>
            </a:spcAft>
            <a:buChar char="••"/>
          </a:pPr>
          <a:r>
            <a:rPr lang="en-US" sz="1400" kern="1200" dirty="0" smtClean="0"/>
            <a:t>Customization</a:t>
          </a:r>
          <a:endParaRPr lang="en-US" sz="1400" kern="1200" dirty="0"/>
        </a:p>
      </dsp:txBody>
      <dsp:txXfrm>
        <a:off x="3891963" y="1195151"/>
        <a:ext cx="3245196" cy="776325"/>
      </dsp:txXfrm>
    </dsp:sp>
    <dsp:sp modelId="{6F49373D-3D77-4987-A32B-532E385D6E6C}">
      <dsp:nvSpPr>
        <dsp:cNvPr id="0" name=""/>
        <dsp:cNvSpPr/>
      </dsp:nvSpPr>
      <dsp:spPr>
        <a:xfrm rot="5400000">
          <a:off x="4208164" y="3086115"/>
          <a:ext cx="815141" cy="92801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D3D887-F368-45E2-9036-B26B158891A6}">
      <dsp:nvSpPr>
        <dsp:cNvPr id="0" name=""/>
        <dsp:cNvSpPr/>
      </dsp:nvSpPr>
      <dsp:spPr>
        <a:xfrm>
          <a:off x="3992201" y="2182513"/>
          <a:ext cx="1372219" cy="9605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3. Solution design </a:t>
          </a:r>
          <a:endParaRPr lang="en-US" sz="1600" kern="1200" dirty="0"/>
        </a:p>
      </dsp:txBody>
      <dsp:txXfrm>
        <a:off x="4039098" y="2229410"/>
        <a:ext cx="1278425" cy="866714"/>
      </dsp:txXfrm>
    </dsp:sp>
    <dsp:sp modelId="{477BB141-3994-49D8-ABF0-89B4A4A8B99D}">
      <dsp:nvSpPr>
        <dsp:cNvPr id="0" name=""/>
        <dsp:cNvSpPr/>
      </dsp:nvSpPr>
      <dsp:spPr>
        <a:xfrm>
          <a:off x="5364420" y="2274120"/>
          <a:ext cx="998021" cy="776325"/>
        </a:xfrm>
        <a:prstGeom prst="rect">
          <a:avLst/>
        </a:prstGeom>
        <a:noFill/>
        <a:ln>
          <a:noFill/>
        </a:ln>
        <a:effectLst/>
      </dsp:spPr>
      <dsp:style>
        <a:lnRef idx="0">
          <a:scrgbClr r="0" g="0" b="0"/>
        </a:lnRef>
        <a:fillRef idx="0">
          <a:scrgbClr r="0" g="0" b="0"/>
        </a:fillRef>
        <a:effectRef idx="0">
          <a:scrgbClr r="0" g="0" b="0"/>
        </a:effectRef>
        <a:fontRef idx="minor"/>
      </dsp:style>
    </dsp:sp>
    <dsp:sp modelId="{E858828E-3E3A-46F4-B023-0EC0D9634E71}">
      <dsp:nvSpPr>
        <dsp:cNvPr id="0" name=""/>
        <dsp:cNvSpPr/>
      </dsp:nvSpPr>
      <dsp:spPr>
        <a:xfrm>
          <a:off x="5607799" y="3264498"/>
          <a:ext cx="1372219" cy="9605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4. Solution build </a:t>
          </a:r>
          <a:endParaRPr lang="en-US" sz="1600" kern="1200" dirty="0"/>
        </a:p>
      </dsp:txBody>
      <dsp:txXfrm>
        <a:off x="5654696" y="3311395"/>
        <a:ext cx="1278425" cy="866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8EB83-4AA6-41CD-8117-00325D6141F3}">
      <dsp:nvSpPr>
        <dsp:cNvPr id="0" name=""/>
        <dsp:cNvSpPr/>
      </dsp:nvSpPr>
      <dsp:spPr>
        <a:xfrm rot="5400000">
          <a:off x="1180451" y="816079"/>
          <a:ext cx="746226" cy="84955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62379-F89A-4671-9840-C1B6135A8475}">
      <dsp:nvSpPr>
        <dsp:cNvPr id="0" name=""/>
        <dsp:cNvSpPr/>
      </dsp:nvSpPr>
      <dsp:spPr>
        <a:xfrm>
          <a:off x="1051981" y="0"/>
          <a:ext cx="1256205" cy="8793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 Data migration</a:t>
          </a:r>
          <a:endParaRPr lang="en-US" sz="1500" kern="1200" dirty="0"/>
        </a:p>
      </dsp:txBody>
      <dsp:txXfrm>
        <a:off x="1094913" y="42932"/>
        <a:ext cx="1170341" cy="793439"/>
      </dsp:txXfrm>
    </dsp:sp>
    <dsp:sp modelId="{7B0ED873-488B-4724-A3AF-92BDD2A440D6}">
      <dsp:nvSpPr>
        <dsp:cNvPr id="0" name=""/>
        <dsp:cNvSpPr/>
      </dsp:nvSpPr>
      <dsp:spPr>
        <a:xfrm>
          <a:off x="2423846" y="72160"/>
          <a:ext cx="2365727" cy="710691"/>
        </a:xfrm>
        <a:prstGeom prst="rect">
          <a:avLst/>
        </a:prstGeom>
        <a:noFill/>
        <a:ln>
          <a:noFill/>
        </a:ln>
        <a:effectLst/>
      </dsp:spPr>
      <dsp:style>
        <a:lnRef idx="0">
          <a:scrgbClr r="0" g="0" b="0"/>
        </a:lnRef>
        <a:fillRef idx="0">
          <a:scrgbClr r="0" g="0" b="0"/>
        </a:fillRef>
        <a:effectRef idx="0">
          <a:scrgbClr r="0" g="0" b="0"/>
        </a:effectRef>
        <a:fontRef idx="minor"/>
      </dsp:style>
    </dsp:sp>
    <dsp:sp modelId="{F62350D8-370F-4539-BA4F-DDB5706018A8}">
      <dsp:nvSpPr>
        <dsp:cNvPr id="0" name=""/>
        <dsp:cNvSpPr/>
      </dsp:nvSpPr>
      <dsp:spPr>
        <a:xfrm rot="5400000">
          <a:off x="2522386" y="1621770"/>
          <a:ext cx="746226" cy="84955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EAB52-18D1-447C-9916-74029E3A9FFE}">
      <dsp:nvSpPr>
        <dsp:cNvPr id="0" name=""/>
        <dsp:cNvSpPr/>
      </dsp:nvSpPr>
      <dsp:spPr>
        <a:xfrm>
          <a:off x="2416646" y="794129"/>
          <a:ext cx="1256205" cy="8793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6. Testing</a:t>
          </a:r>
          <a:endParaRPr lang="en-US" sz="1500" kern="1200" dirty="0"/>
        </a:p>
      </dsp:txBody>
      <dsp:txXfrm>
        <a:off x="2459578" y="837061"/>
        <a:ext cx="1170341" cy="793439"/>
      </dsp:txXfrm>
    </dsp:sp>
    <dsp:sp modelId="{E7655594-0233-4662-B84E-5AA70DD52E81}">
      <dsp:nvSpPr>
        <dsp:cNvPr id="0" name=""/>
        <dsp:cNvSpPr/>
      </dsp:nvSpPr>
      <dsp:spPr>
        <a:xfrm>
          <a:off x="4003021" y="1101853"/>
          <a:ext cx="913644" cy="710691"/>
        </a:xfrm>
        <a:prstGeom prst="rect">
          <a:avLst/>
        </a:prstGeom>
        <a:noFill/>
        <a:ln>
          <a:noFill/>
        </a:ln>
        <a:effectLst/>
      </dsp:spPr>
      <dsp:style>
        <a:lnRef idx="0">
          <a:scrgbClr r="0" g="0" b="0"/>
        </a:lnRef>
        <a:fillRef idx="0">
          <a:scrgbClr r="0" g="0" b="0"/>
        </a:fillRef>
        <a:effectRef idx="0">
          <a:scrgbClr r="0" g="0" b="0"/>
        </a:effectRef>
        <a:fontRef idx="minor"/>
      </dsp:style>
    </dsp:sp>
    <dsp:sp modelId="{6F49373D-3D77-4987-A32B-532E385D6E6C}">
      <dsp:nvSpPr>
        <dsp:cNvPr id="0" name=""/>
        <dsp:cNvSpPr/>
      </dsp:nvSpPr>
      <dsp:spPr>
        <a:xfrm rot="5400000">
          <a:off x="3942063" y="2486995"/>
          <a:ext cx="746226" cy="84955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D3D887-F368-45E2-9036-B26B158891A6}">
      <dsp:nvSpPr>
        <dsp:cNvPr id="0" name=""/>
        <dsp:cNvSpPr/>
      </dsp:nvSpPr>
      <dsp:spPr>
        <a:xfrm>
          <a:off x="3781751" y="1685576"/>
          <a:ext cx="1256205" cy="8793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7. Knowledge transfer</a:t>
          </a:r>
          <a:endParaRPr lang="en-US" sz="1500" kern="1200" dirty="0"/>
        </a:p>
      </dsp:txBody>
      <dsp:txXfrm>
        <a:off x="3824683" y="1728508"/>
        <a:ext cx="1170341" cy="793439"/>
      </dsp:txXfrm>
    </dsp:sp>
    <dsp:sp modelId="{477BB141-3994-49D8-ABF0-89B4A4A8B99D}">
      <dsp:nvSpPr>
        <dsp:cNvPr id="0" name=""/>
        <dsp:cNvSpPr/>
      </dsp:nvSpPr>
      <dsp:spPr>
        <a:xfrm>
          <a:off x="5393049" y="2089600"/>
          <a:ext cx="913644" cy="710691"/>
        </a:xfrm>
        <a:prstGeom prst="rect">
          <a:avLst/>
        </a:prstGeom>
        <a:noFill/>
        <a:ln>
          <a:noFill/>
        </a:ln>
        <a:effectLst/>
      </dsp:spPr>
      <dsp:style>
        <a:lnRef idx="0">
          <a:scrgbClr r="0" g="0" b="0"/>
        </a:lnRef>
        <a:fillRef idx="0">
          <a:scrgbClr r="0" g="0" b="0"/>
        </a:fillRef>
        <a:effectRef idx="0">
          <a:scrgbClr r="0" g="0" b="0"/>
        </a:effectRef>
        <a:fontRef idx="minor"/>
      </dsp:style>
    </dsp:sp>
    <dsp:sp modelId="{F5866228-1713-4831-87C7-84439D8478FD}">
      <dsp:nvSpPr>
        <dsp:cNvPr id="0" name=""/>
        <dsp:cNvSpPr/>
      </dsp:nvSpPr>
      <dsp:spPr>
        <a:xfrm rot="5400000">
          <a:off x="5307165" y="3339624"/>
          <a:ext cx="746226" cy="84955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8828E-3E3A-46F4-B023-0EC0D9634E71}">
      <dsp:nvSpPr>
        <dsp:cNvPr id="0" name=""/>
        <dsp:cNvSpPr/>
      </dsp:nvSpPr>
      <dsp:spPr>
        <a:xfrm>
          <a:off x="5146844" y="2540091"/>
          <a:ext cx="1256205" cy="8793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8. Deployment</a:t>
          </a:r>
          <a:endParaRPr lang="en-US" sz="1500" kern="1200" dirty="0"/>
        </a:p>
      </dsp:txBody>
      <dsp:txXfrm>
        <a:off x="5189776" y="2583023"/>
        <a:ext cx="1170341" cy="793439"/>
      </dsp:txXfrm>
    </dsp:sp>
    <dsp:sp modelId="{B287FBD2-8028-4FF4-821E-DA054DE71848}">
      <dsp:nvSpPr>
        <dsp:cNvPr id="0" name=""/>
        <dsp:cNvSpPr/>
      </dsp:nvSpPr>
      <dsp:spPr>
        <a:xfrm>
          <a:off x="6783077" y="3077348"/>
          <a:ext cx="913644" cy="710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a:p>
      </dsp:txBody>
      <dsp:txXfrm>
        <a:off x="6783077" y="3077348"/>
        <a:ext cx="913644" cy="710691"/>
      </dsp:txXfrm>
    </dsp:sp>
    <dsp:sp modelId="{4062D6DD-F81B-4A42-A507-4F237EE11D03}">
      <dsp:nvSpPr>
        <dsp:cNvPr id="0" name=""/>
        <dsp:cNvSpPr/>
      </dsp:nvSpPr>
      <dsp:spPr>
        <a:xfrm>
          <a:off x="6600762" y="3357773"/>
          <a:ext cx="1256205" cy="8793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9. Project Closure</a:t>
          </a:r>
          <a:endParaRPr lang="en-US" sz="1500" kern="1200" dirty="0"/>
        </a:p>
      </dsp:txBody>
      <dsp:txXfrm>
        <a:off x="6643694" y="3400705"/>
        <a:ext cx="1170341" cy="793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E5F93-CFA9-4A2D-BD97-805B61435074}">
      <dsp:nvSpPr>
        <dsp:cNvPr id="0" name=""/>
        <dsp:cNvSpPr/>
      </dsp:nvSpPr>
      <dsp:spPr>
        <a:xfrm>
          <a:off x="1422553" y="0"/>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AU" sz="1200" kern="1200" dirty="0"/>
        </a:p>
      </dsp:txBody>
      <dsp:txXfrm>
        <a:off x="1422553" y="127589"/>
        <a:ext cx="4013168" cy="765531"/>
      </dsp:txXfrm>
    </dsp:sp>
    <dsp:sp modelId="{52A16A64-B333-44D4-80AC-F605164BE338}">
      <dsp:nvSpPr>
        <dsp:cNvPr id="0" name=""/>
        <dsp:cNvSpPr/>
      </dsp:nvSpPr>
      <dsp:spPr>
        <a:xfrm>
          <a:off x="116013" y="0"/>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HOW</a:t>
          </a:r>
          <a:endParaRPr lang="en-AU" sz="2500" kern="1200" dirty="0"/>
        </a:p>
      </dsp:txBody>
      <dsp:txXfrm>
        <a:off x="165840" y="49827"/>
        <a:ext cx="1206885" cy="921055"/>
      </dsp:txXfrm>
    </dsp:sp>
    <dsp:sp modelId="{842C8D17-71CF-47A2-BD90-E17E14A91B84}">
      <dsp:nvSpPr>
        <dsp:cNvPr id="0" name=""/>
        <dsp:cNvSpPr/>
      </dsp:nvSpPr>
      <dsp:spPr>
        <a:xfrm>
          <a:off x="1422553" y="112277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AU" sz="1200" kern="1200" dirty="0"/>
        </a:p>
      </dsp:txBody>
      <dsp:txXfrm>
        <a:off x="1422553" y="1250368"/>
        <a:ext cx="4013168" cy="765531"/>
      </dsp:txXfrm>
    </dsp:sp>
    <dsp:sp modelId="{60EC79EE-BC46-4F76-8C97-A5AA8AEA1049}">
      <dsp:nvSpPr>
        <dsp:cNvPr id="0" name=""/>
        <dsp:cNvSpPr/>
      </dsp:nvSpPr>
      <dsp:spPr>
        <a:xfrm>
          <a:off x="116013" y="112277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WHAT</a:t>
          </a:r>
          <a:endParaRPr lang="en-AU" sz="2500" kern="1200" dirty="0"/>
        </a:p>
      </dsp:txBody>
      <dsp:txXfrm>
        <a:off x="165840" y="1172606"/>
        <a:ext cx="1206885" cy="921055"/>
      </dsp:txXfrm>
    </dsp:sp>
    <dsp:sp modelId="{258EAFE1-D47E-419A-96E5-EDED60FFC9FE}">
      <dsp:nvSpPr>
        <dsp:cNvPr id="0" name=""/>
        <dsp:cNvSpPr/>
      </dsp:nvSpPr>
      <dsp:spPr>
        <a:xfrm>
          <a:off x="1422553" y="224555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AU" sz="1200" kern="1200" dirty="0"/>
        </a:p>
      </dsp:txBody>
      <dsp:txXfrm>
        <a:off x="1422553" y="2373148"/>
        <a:ext cx="4013168" cy="765531"/>
      </dsp:txXfrm>
    </dsp:sp>
    <dsp:sp modelId="{0881639A-BFC9-4565-95F6-D16D89F1A7F5}">
      <dsp:nvSpPr>
        <dsp:cNvPr id="0" name=""/>
        <dsp:cNvSpPr/>
      </dsp:nvSpPr>
      <dsp:spPr>
        <a:xfrm>
          <a:off x="116013" y="224555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WHEN</a:t>
          </a:r>
          <a:endParaRPr lang="en-AU" sz="2500" kern="1200" dirty="0"/>
        </a:p>
      </dsp:txBody>
      <dsp:txXfrm>
        <a:off x="165840" y="2295386"/>
        <a:ext cx="1206885" cy="921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E5F93-CFA9-4A2D-BD97-805B61435074}">
      <dsp:nvSpPr>
        <dsp:cNvPr id="0" name=""/>
        <dsp:cNvSpPr/>
      </dsp:nvSpPr>
      <dsp:spPr>
        <a:xfrm>
          <a:off x="1422553" y="0"/>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AU" sz="1200" kern="1200" dirty="0" smtClean="0"/>
            <a:t>Solving the management paradox</a:t>
          </a:r>
          <a:endParaRPr lang="en-AU" sz="1200" kern="1200" dirty="0"/>
        </a:p>
        <a:p>
          <a:pPr marL="114300" lvl="1" indent="-114300" algn="l" defTabSz="533400">
            <a:lnSpc>
              <a:spcPct val="90000"/>
            </a:lnSpc>
            <a:spcBef>
              <a:spcPct val="0"/>
            </a:spcBef>
            <a:spcAft>
              <a:spcPct val="15000"/>
            </a:spcAft>
            <a:buChar char="••"/>
          </a:pPr>
          <a:r>
            <a:rPr lang="en-AU" sz="1200" kern="1200" dirty="0" smtClean="0"/>
            <a:t>How is the content captured?</a:t>
          </a:r>
          <a:endParaRPr lang="en-AU" sz="1200" kern="1200" dirty="0"/>
        </a:p>
        <a:p>
          <a:pPr marL="114300" lvl="1" indent="-114300" algn="l" defTabSz="533400">
            <a:lnSpc>
              <a:spcPct val="90000"/>
            </a:lnSpc>
            <a:spcBef>
              <a:spcPct val="0"/>
            </a:spcBef>
            <a:spcAft>
              <a:spcPct val="15000"/>
            </a:spcAft>
            <a:buChar char="••"/>
          </a:pPr>
          <a:r>
            <a:rPr lang="en-AU" sz="1200" kern="1200" dirty="0" smtClean="0"/>
            <a:t>What is left in SharePoint?</a:t>
          </a:r>
          <a:endParaRPr lang="en-AU" sz="1200" kern="1200" dirty="0"/>
        </a:p>
        <a:p>
          <a:pPr marL="114300" lvl="1" indent="-114300" algn="l" defTabSz="533400">
            <a:lnSpc>
              <a:spcPct val="90000"/>
            </a:lnSpc>
            <a:spcBef>
              <a:spcPct val="0"/>
            </a:spcBef>
            <a:spcAft>
              <a:spcPct val="15000"/>
            </a:spcAft>
            <a:buChar char="••"/>
          </a:pPr>
          <a:r>
            <a:rPr lang="en-AU" sz="1200" kern="1200" dirty="0" smtClean="0"/>
            <a:t>What can users do with managed content?</a:t>
          </a:r>
          <a:endParaRPr lang="en-AU" sz="1200" kern="1200" dirty="0"/>
        </a:p>
      </dsp:txBody>
      <dsp:txXfrm>
        <a:off x="1422553" y="127589"/>
        <a:ext cx="4013168" cy="765531"/>
      </dsp:txXfrm>
    </dsp:sp>
    <dsp:sp modelId="{52A16A64-B333-44D4-80AC-F605164BE338}">
      <dsp:nvSpPr>
        <dsp:cNvPr id="0" name=""/>
        <dsp:cNvSpPr/>
      </dsp:nvSpPr>
      <dsp:spPr>
        <a:xfrm>
          <a:off x="116013" y="0"/>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HOW</a:t>
          </a:r>
          <a:endParaRPr lang="en-AU" sz="2500" kern="1200" dirty="0"/>
        </a:p>
      </dsp:txBody>
      <dsp:txXfrm>
        <a:off x="165840" y="49827"/>
        <a:ext cx="1206885" cy="921055"/>
      </dsp:txXfrm>
    </dsp:sp>
    <dsp:sp modelId="{842C8D17-71CF-47A2-BD90-E17E14A91B84}">
      <dsp:nvSpPr>
        <dsp:cNvPr id="0" name=""/>
        <dsp:cNvSpPr/>
      </dsp:nvSpPr>
      <dsp:spPr>
        <a:xfrm>
          <a:off x="1422553" y="112277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AU" sz="1200" kern="1200" dirty="0"/>
        </a:p>
      </dsp:txBody>
      <dsp:txXfrm>
        <a:off x="1422553" y="1250368"/>
        <a:ext cx="4013168" cy="765531"/>
      </dsp:txXfrm>
    </dsp:sp>
    <dsp:sp modelId="{60EC79EE-BC46-4F76-8C97-A5AA8AEA1049}">
      <dsp:nvSpPr>
        <dsp:cNvPr id="0" name=""/>
        <dsp:cNvSpPr/>
      </dsp:nvSpPr>
      <dsp:spPr>
        <a:xfrm>
          <a:off x="116013" y="112277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WHAT</a:t>
          </a:r>
          <a:endParaRPr lang="en-AU" sz="2500" kern="1200" dirty="0"/>
        </a:p>
      </dsp:txBody>
      <dsp:txXfrm>
        <a:off x="165840" y="1172606"/>
        <a:ext cx="1206885" cy="921055"/>
      </dsp:txXfrm>
    </dsp:sp>
    <dsp:sp modelId="{258EAFE1-D47E-419A-96E5-EDED60FFC9FE}">
      <dsp:nvSpPr>
        <dsp:cNvPr id="0" name=""/>
        <dsp:cNvSpPr/>
      </dsp:nvSpPr>
      <dsp:spPr>
        <a:xfrm>
          <a:off x="1422553" y="2245559"/>
          <a:ext cx="4395934" cy="1020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AU" sz="1200" kern="1200" dirty="0"/>
        </a:p>
      </dsp:txBody>
      <dsp:txXfrm>
        <a:off x="1422553" y="2373148"/>
        <a:ext cx="4013168" cy="765531"/>
      </dsp:txXfrm>
    </dsp:sp>
    <dsp:sp modelId="{0881639A-BFC9-4565-95F6-D16D89F1A7F5}">
      <dsp:nvSpPr>
        <dsp:cNvPr id="0" name=""/>
        <dsp:cNvSpPr/>
      </dsp:nvSpPr>
      <dsp:spPr>
        <a:xfrm>
          <a:off x="116013" y="2245559"/>
          <a:ext cx="1306539" cy="10207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WHEN</a:t>
          </a:r>
          <a:endParaRPr lang="en-AU" sz="2500" kern="1200" dirty="0"/>
        </a:p>
      </dsp:txBody>
      <dsp:txXfrm>
        <a:off x="165840" y="2295386"/>
        <a:ext cx="1206885" cy="9210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A678B55-319B-2D4F-AE49-6C1B6E1A4DDA}" type="datetimeFigureOut">
              <a:rPr lang="en-US" smtClean="0">
                <a:latin typeface="HP Simplified"/>
                <a:cs typeface="HP Simplified"/>
              </a:rPr>
              <a:pPr/>
              <a:t>11/24/2014</a:t>
            </a:fld>
            <a:endParaRPr lang="en-GB" dirty="0">
              <a:latin typeface="HP Simplified"/>
              <a:cs typeface="HP Simplifie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HP Simplified"/>
                <a:cs typeface="HP Simplified"/>
              </a:defRPr>
            </a:lvl1pPr>
          </a:lstStyle>
          <a:p>
            <a:fld id="{2D9CAF8C-0805-8440-B43D-DCCAAA4D80CE}" type="datetimeFigureOut">
              <a:rPr lang="en-US" smtClean="0"/>
              <a:pPr/>
              <a:t>11/24/2014</a:t>
            </a:fld>
            <a:endParaRPr lang="en-GB"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GB"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a:t>
            </a:fld>
            <a:endParaRPr lang="en-GB" dirty="0"/>
          </a:p>
        </p:txBody>
      </p:sp>
    </p:spTree>
    <p:extLst>
      <p:ext uri="{BB962C8B-B14F-4D97-AF65-F5344CB8AC3E}">
        <p14:creationId xmlns:p14="http://schemas.microsoft.com/office/powerpoint/2010/main" val="254345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Become the agent for transformation in your organization</a:t>
            </a:r>
          </a:p>
          <a:p>
            <a:endParaRPr lang="en-US" dirty="0" smtClean="0"/>
          </a:p>
          <a:p>
            <a:r>
              <a:rPr lang="en-US" dirty="0" smtClean="0"/>
              <a:t>The sheer amount of aged data and rapidly increasing new data from a variety of</a:t>
            </a:r>
          </a:p>
          <a:p>
            <a:r>
              <a:rPr lang="en-US" dirty="0" smtClean="0"/>
              <a:t>sources stored, both on the network and in the cloud, creates severe cost, security, and</a:t>
            </a:r>
          </a:p>
          <a:p>
            <a:r>
              <a:rPr lang="en-US" dirty="0" smtClean="0"/>
              <a:t>management challenges</a:t>
            </a:r>
          </a:p>
          <a:p>
            <a:r>
              <a:rPr lang="en-US" dirty="0" smtClean="0"/>
              <a:t>Data retention policies based on value, risk and compliance requirements are gaining significance</a:t>
            </a:r>
          </a:p>
          <a:p>
            <a:r>
              <a:rPr lang="en-US" dirty="0" smtClean="0"/>
              <a:t>among IT leaders.. The antiquated thought process of just adding more storage is not the</a:t>
            </a:r>
          </a:p>
          <a:p>
            <a:r>
              <a:rPr lang="en-US" dirty="0" smtClean="0"/>
              <a:t>answer, as it is too costly and burdensome, especially over time. Focusing on managing data in a</a:t>
            </a:r>
          </a:p>
          <a:p>
            <a:r>
              <a:rPr lang="en-US" dirty="0" smtClean="0"/>
              <a:t>strategic manner has not, in the past, been a priority. The challenges of managing data have grown</a:t>
            </a:r>
          </a:p>
          <a:p>
            <a:r>
              <a:rPr lang="en-US" dirty="0" smtClean="0"/>
              <a:t>significantly over time, and involve:</a:t>
            </a:r>
          </a:p>
          <a:p>
            <a:r>
              <a:rPr lang="en-US" dirty="0" smtClean="0"/>
              <a:t>■ Influx of newly created and aging data.</a:t>
            </a:r>
          </a:p>
          <a:p>
            <a:r>
              <a:rPr lang="en-US" dirty="0" smtClean="0"/>
              <a:t>■ Obsolete technology, as many organizations still manage and hold data in old applications and</a:t>
            </a:r>
          </a:p>
          <a:p>
            <a:r>
              <a:rPr lang="en-US" dirty="0" smtClean="0"/>
              <a:t>storage repositories.</a:t>
            </a:r>
          </a:p>
          <a:p>
            <a:r>
              <a:rPr lang="en-US" dirty="0" smtClean="0"/>
              <a:t>■ New analytic capabilities that require new storage mechanisms; for example, five years ago</a:t>
            </a:r>
          </a:p>
          <a:p>
            <a:r>
              <a:rPr lang="en-US" dirty="0" smtClean="0"/>
              <a:t>data warehouse discussions were straight forward. Now, organizations need to make</a:t>
            </a:r>
          </a:p>
          <a:p>
            <a:r>
              <a:rPr lang="en-US" dirty="0" smtClean="0"/>
              <a:t>meaningful decisions on storage for the relational database management system (RDBMS),</a:t>
            </a:r>
          </a:p>
          <a:p>
            <a:r>
              <a:rPr lang="en-US" dirty="0" smtClean="0"/>
              <a:t>graph databases, columnar databases, XML, data stores, in-memory databases and </a:t>
            </a:r>
            <a:r>
              <a:rPr lang="en-US" dirty="0" err="1" smtClean="0"/>
              <a:t>Hadoop</a:t>
            </a:r>
            <a:endParaRPr lang="en-US" dirty="0" smtClean="0"/>
          </a:p>
          <a:p>
            <a:r>
              <a:rPr lang="en-US" dirty="0" smtClean="0"/>
              <a:t>instances and other file systems.</a:t>
            </a:r>
          </a:p>
          <a:p>
            <a:r>
              <a:rPr lang="en-US" dirty="0" smtClean="0"/>
              <a:t>■ Management ignorance of evolving regulatory and legal requirements that continue to change</a:t>
            </a:r>
          </a:p>
          <a:p>
            <a:r>
              <a:rPr lang="en-US" dirty="0" smtClean="0"/>
              <a:t>and often require the deletion of data for data protection or privacy reasons. Often when faced</a:t>
            </a:r>
          </a:p>
          <a:p>
            <a:r>
              <a:rPr lang="en-US" dirty="0" smtClean="0"/>
              <a:t>with multiple regulatory concerns, organizations will simply assign the longest retention policies</a:t>
            </a:r>
          </a:p>
          <a:p>
            <a:r>
              <a:rPr lang="en-US" dirty="0" smtClean="0"/>
              <a:t>indiscriminately.</a:t>
            </a:r>
          </a:p>
          <a:p>
            <a:r>
              <a:rPr lang="en-US" dirty="0" smtClean="0"/>
              <a:t>■ Working in silos, as different organizations within the enterprise don't communicate or</a:t>
            </a:r>
          </a:p>
          <a:p>
            <a:r>
              <a:rPr lang="en-US" dirty="0" smtClean="0"/>
              <a:t>collaborate to manage the data effectively.</a:t>
            </a:r>
          </a:p>
          <a:p>
            <a:r>
              <a:rPr lang="en-US" dirty="0" smtClean="0"/>
              <a:t>■ Lack of accountability tied to the success of data management initiatives.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31</a:t>
            </a:fld>
            <a:endParaRPr lang="en-GB" dirty="0"/>
          </a:p>
        </p:txBody>
      </p:sp>
    </p:spTree>
    <p:extLst>
      <p:ext uri="{BB962C8B-B14F-4D97-AF65-F5344CB8AC3E}">
        <p14:creationId xmlns:p14="http://schemas.microsoft.com/office/powerpoint/2010/main" val="179812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fld id="{333CC43F-F1BE-FF49-8A8A-8E4B532A5D92}" type="slidenum">
              <a:rPr lang="en-GB" smtClean="0"/>
              <a:pPr/>
              <a:t>36</a:t>
            </a:fld>
            <a:endParaRPr lang="en-GB" dirty="0"/>
          </a:p>
        </p:txBody>
      </p:sp>
    </p:spTree>
    <p:extLst>
      <p:ext uri="{BB962C8B-B14F-4D97-AF65-F5344CB8AC3E}">
        <p14:creationId xmlns:p14="http://schemas.microsoft.com/office/powerpoint/2010/main" val="12668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457200" y="706438"/>
            <a:ext cx="6264275" cy="3524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719580" y="4467982"/>
            <a:ext cx="5740011" cy="4228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123968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GB"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9780" indent="-296069" eaLnBrk="0" hangingPunct="0">
              <a:defRPr>
                <a:solidFill>
                  <a:schemeClr val="tx1"/>
                </a:solidFill>
                <a:latin typeface="Arial" pitchFamily="34" charset="0"/>
                <a:cs typeface="Arial" pitchFamily="34" charset="0"/>
              </a:defRPr>
            </a:lvl2pPr>
            <a:lvl3pPr marL="1184278" indent="-236856" eaLnBrk="0" hangingPunct="0">
              <a:defRPr>
                <a:solidFill>
                  <a:schemeClr val="tx1"/>
                </a:solidFill>
                <a:latin typeface="Arial" pitchFamily="34" charset="0"/>
                <a:cs typeface="Arial" pitchFamily="34" charset="0"/>
              </a:defRPr>
            </a:lvl3pPr>
            <a:lvl4pPr marL="1657988" indent="-236856" eaLnBrk="0" hangingPunct="0">
              <a:defRPr>
                <a:solidFill>
                  <a:schemeClr val="tx1"/>
                </a:solidFill>
                <a:latin typeface="Arial" pitchFamily="34" charset="0"/>
                <a:cs typeface="Arial" pitchFamily="34" charset="0"/>
              </a:defRPr>
            </a:lvl4pPr>
            <a:lvl5pPr marL="2131699" indent="-236856" eaLnBrk="0" hangingPunct="0">
              <a:defRPr>
                <a:solidFill>
                  <a:schemeClr val="tx1"/>
                </a:solidFill>
                <a:latin typeface="Arial" pitchFamily="34" charset="0"/>
                <a:cs typeface="Arial" pitchFamily="34" charset="0"/>
              </a:defRPr>
            </a:lvl5pPr>
            <a:lvl6pPr marL="2605410" indent="-236856" eaLnBrk="0" fontAlgn="base" hangingPunct="0">
              <a:spcBef>
                <a:spcPct val="0"/>
              </a:spcBef>
              <a:spcAft>
                <a:spcPct val="0"/>
              </a:spcAft>
              <a:defRPr>
                <a:solidFill>
                  <a:schemeClr val="tx1"/>
                </a:solidFill>
                <a:latin typeface="Arial" pitchFamily="34" charset="0"/>
                <a:cs typeface="Arial" pitchFamily="34" charset="0"/>
              </a:defRPr>
            </a:lvl6pPr>
            <a:lvl7pPr marL="3079121" indent="-236856" eaLnBrk="0" fontAlgn="base" hangingPunct="0">
              <a:spcBef>
                <a:spcPct val="0"/>
              </a:spcBef>
              <a:spcAft>
                <a:spcPct val="0"/>
              </a:spcAft>
              <a:defRPr>
                <a:solidFill>
                  <a:schemeClr val="tx1"/>
                </a:solidFill>
                <a:latin typeface="Arial" pitchFamily="34" charset="0"/>
                <a:cs typeface="Arial" pitchFamily="34" charset="0"/>
              </a:defRPr>
            </a:lvl7pPr>
            <a:lvl8pPr marL="3552832" indent="-236856" eaLnBrk="0" fontAlgn="base" hangingPunct="0">
              <a:spcBef>
                <a:spcPct val="0"/>
              </a:spcBef>
              <a:spcAft>
                <a:spcPct val="0"/>
              </a:spcAft>
              <a:defRPr>
                <a:solidFill>
                  <a:schemeClr val="tx1"/>
                </a:solidFill>
                <a:latin typeface="Arial" pitchFamily="34" charset="0"/>
                <a:cs typeface="Arial" pitchFamily="34" charset="0"/>
              </a:defRPr>
            </a:lvl8pPr>
            <a:lvl9pPr marL="4026543" indent="-2368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BC1D94-E79E-4C1A-A342-42254FF214A3}" type="slidenum">
              <a:rPr lang="en-US" smtClean="0">
                <a:latin typeface="Calibri" pitchFamily="34" charset="0"/>
              </a:rPr>
              <a:pPr eaLnBrk="1" hangingPunct="1"/>
              <a:t>39</a:t>
            </a:fld>
            <a:endParaRPr lang="en-US" dirty="0" smtClean="0">
              <a:latin typeface="Calibri" pitchFamily="34" charset="0"/>
            </a:endParaRPr>
          </a:p>
        </p:txBody>
      </p:sp>
    </p:spTree>
    <p:extLst>
      <p:ext uri="{BB962C8B-B14F-4D97-AF65-F5344CB8AC3E}">
        <p14:creationId xmlns:p14="http://schemas.microsoft.com/office/powerpoint/2010/main" val="184746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455613" y="704850"/>
            <a:ext cx="6269037" cy="3525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xfrm>
            <a:off x="957222" y="4466348"/>
            <a:ext cx="5264724" cy="4231277"/>
          </a:xfrm>
        </p:spPr>
        <p:txBody>
          <a:bodyPr/>
          <a:lstStyle/>
          <a:p>
            <a:pPr>
              <a:defRPr/>
            </a:pPr>
            <a:endParaRPr lang="en-US" dirty="0" smtClean="0">
              <a:latin typeface="Arial" pitchFamily="34" charset="0"/>
              <a:ea typeface="MS PGothic" pitchFamily="34" charset="-128"/>
            </a:endParaRPr>
          </a:p>
          <a:p>
            <a:pPr marL="0" lvl="1">
              <a:defRPr/>
            </a:pPr>
            <a:r>
              <a:rPr lang="en-US" sz="2000" dirty="0">
                <a:ea typeface="MS PGothic" pitchFamily="34" charset="-128"/>
              </a:rPr>
              <a:t>  </a:t>
            </a:r>
          </a:p>
          <a:p>
            <a:pPr>
              <a:defRPr/>
            </a:pPr>
            <a:endParaRPr lang="en-US" dirty="0" smtClean="0">
              <a:latin typeface="Arial" pitchFamily="34" charset="0"/>
              <a:ea typeface="MS PGothic" pitchFamily="34" charset="-128"/>
            </a:endParaRPr>
          </a:p>
          <a:p>
            <a:pPr>
              <a:defRPr/>
            </a:pPr>
            <a:r>
              <a:rPr lang="en-US" dirty="0" smtClean="0">
                <a:latin typeface="Arial" pitchFamily="34" charset="0"/>
                <a:ea typeface="MS PGothic" pitchFamily="34" charset="-128"/>
              </a:rPr>
              <a:t> </a:t>
            </a:r>
          </a:p>
          <a:p>
            <a:pPr>
              <a:defRPr/>
            </a:pPr>
            <a:endParaRPr lang="en-US" sz="1600" b="1" dirty="0">
              <a:solidFill>
                <a:srgbClr val="FF0000"/>
              </a:solidFill>
              <a:ea typeface="MS PGothic" pitchFamily="34" charset="-128"/>
            </a:endParaRPr>
          </a:p>
          <a:p>
            <a:pPr>
              <a:defRPr/>
            </a:pPr>
            <a:endParaRPr lang="en-US" sz="1600" b="1" dirty="0">
              <a:solidFill>
                <a:srgbClr val="FF0000"/>
              </a:solidFill>
              <a:ea typeface="MS PGothic" pitchFamily="34" charset="-128"/>
            </a:endParaRPr>
          </a:p>
          <a:p>
            <a:pPr>
              <a:defRPr/>
            </a:pPr>
            <a:endParaRPr lang="en-US" sz="1600" b="1" dirty="0">
              <a:solidFill>
                <a:srgbClr val="FF0000"/>
              </a:solidFill>
              <a:ea typeface="MS PGothic" pitchFamily="34" charset="-128"/>
            </a:endParaRPr>
          </a:p>
          <a:p>
            <a:pPr>
              <a:defRPr/>
            </a:pPr>
            <a:endParaRPr lang="en-US" sz="1600" b="1" dirty="0">
              <a:solidFill>
                <a:srgbClr val="FF0000"/>
              </a:solidFill>
              <a:ea typeface="MS PGothic" pitchFamily="34" charset="-128"/>
            </a:endParaRPr>
          </a:p>
          <a:p>
            <a:pPr>
              <a:defRPr/>
            </a:pPr>
            <a:endParaRPr lang="en-US" sz="1600" b="1" dirty="0">
              <a:solidFill>
                <a:srgbClr val="FF0000"/>
              </a:solidFill>
              <a:ea typeface="MS PGothic" pitchFamily="34" charset="-128"/>
            </a:endParaRPr>
          </a:p>
          <a:p>
            <a:pPr>
              <a:defRPr/>
            </a:pPr>
            <a:endParaRPr lang="en-US" sz="1600" b="1" dirty="0">
              <a:solidFill>
                <a:srgbClr val="FF0000"/>
              </a:solidFill>
              <a:ea typeface="MS PGothic" pitchFamily="34" charset="-128"/>
            </a:endParaRPr>
          </a:p>
          <a:p>
            <a:pPr>
              <a:defRPr/>
            </a:pPr>
            <a:endParaRPr lang="en-US" sz="1600" b="1" dirty="0">
              <a:solidFill>
                <a:srgbClr val="FF0000"/>
              </a:solidFill>
              <a:ea typeface="MS PGothic" pitchFamily="34" charset="-128"/>
            </a:endParaRPr>
          </a:p>
          <a:p>
            <a:pPr>
              <a:defRPr/>
            </a:pPr>
            <a:endParaRPr lang="en-US" dirty="0" smtClean="0">
              <a:latin typeface="Arial" pitchFamily="34" charset="0"/>
              <a:ea typeface="MS PGothic" pitchFamily="34" charset="-128"/>
            </a:endParaRPr>
          </a:p>
        </p:txBody>
      </p:sp>
    </p:spTree>
    <p:extLst>
      <p:ext uri="{BB962C8B-B14F-4D97-AF65-F5344CB8AC3E}">
        <p14:creationId xmlns:p14="http://schemas.microsoft.com/office/powerpoint/2010/main" val="69293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455613" y="704850"/>
            <a:ext cx="6269037" cy="3525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957222" y="4466348"/>
            <a:ext cx="5264724" cy="42312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699171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fld id="{333CC43F-F1BE-FF49-8A8A-8E4B532A5D92}" type="slidenum">
              <a:rPr lang="en-GB" smtClean="0"/>
              <a:pPr/>
              <a:t>43</a:t>
            </a:fld>
            <a:endParaRPr lang="en-GB" dirty="0"/>
          </a:p>
        </p:txBody>
      </p:sp>
    </p:spTree>
    <p:extLst>
      <p:ext uri="{BB962C8B-B14F-4D97-AF65-F5344CB8AC3E}">
        <p14:creationId xmlns:p14="http://schemas.microsoft.com/office/powerpoint/2010/main" val="1117856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fld id="{333CC43F-F1BE-FF49-8A8A-8E4B532A5D92}" type="slidenum">
              <a:rPr lang="en-GB" smtClean="0"/>
              <a:pPr/>
              <a:t>44</a:t>
            </a:fld>
            <a:endParaRPr lang="en-GB" dirty="0"/>
          </a:p>
        </p:txBody>
      </p:sp>
    </p:spTree>
    <p:extLst>
      <p:ext uri="{BB962C8B-B14F-4D97-AF65-F5344CB8AC3E}">
        <p14:creationId xmlns:p14="http://schemas.microsoft.com/office/powerpoint/2010/main" val="374036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45</a:t>
            </a:fld>
            <a:endParaRPr lang="en-GB" dirty="0"/>
          </a:p>
        </p:txBody>
      </p:sp>
    </p:spTree>
    <p:extLst>
      <p:ext uri="{BB962C8B-B14F-4D97-AF65-F5344CB8AC3E}">
        <p14:creationId xmlns:p14="http://schemas.microsoft.com/office/powerpoint/2010/main" val="407969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our best practice</a:t>
            </a:r>
            <a:r>
              <a:rPr lang="en-AU" baseline="0" dirty="0" smtClean="0"/>
              <a:t> sequence of events that we have used to successfully upgrade many clients</a:t>
            </a:r>
            <a:endParaRPr lang="en-AU" dirty="0"/>
          </a:p>
        </p:txBody>
      </p:sp>
      <p:sp>
        <p:nvSpPr>
          <p:cNvPr id="4" name="Slide Number Placeholder 3"/>
          <p:cNvSpPr>
            <a:spLocks noGrp="1"/>
          </p:cNvSpPr>
          <p:nvPr>
            <p:ph type="sldNum" sz="quarter" idx="10"/>
          </p:nvPr>
        </p:nvSpPr>
        <p:spPr/>
        <p:txBody>
          <a:bodyPr/>
          <a:lstStyle/>
          <a:p>
            <a:fld id="{9C3E34F7-488D-439F-BF38-15A0D736F4D9}" type="slidenum">
              <a:rPr lang="en-AU" smtClean="0"/>
              <a:t>46</a:t>
            </a:fld>
            <a:endParaRPr lang="en-AU"/>
          </a:p>
        </p:txBody>
      </p:sp>
    </p:spTree>
    <p:extLst>
      <p:ext uri="{BB962C8B-B14F-4D97-AF65-F5344CB8AC3E}">
        <p14:creationId xmlns:p14="http://schemas.microsoft.com/office/powerpoint/2010/main" val="428528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extLst>
      <p:ext uri="{BB962C8B-B14F-4D97-AF65-F5344CB8AC3E}">
        <p14:creationId xmlns:p14="http://schemas.microsoft.com/office/powerpoint/2010/main" val="402862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0000"/>
                </a:solidFill>
              </a:rPr>
              <a:t>If you have an older version of HP TRIM, say 6r2 then it likely that your server environment will be a single workgroup server, perhaps also hosting the database server. </a:t>
            </a:r>
          </a:p>
          <a:p>
            <a:r>
              <a:rPr lang="en-AU" dirty="0">
                <a:solidFill>
                  <a:srgbClr val="000000"/>
                </a:solidFill>
              </a:rPr>
              <a:t>More recent implementations typically use multiple servers, such as a separate workgroup and database server.</a:t>
            </a:r>
          </a:p>
          <a:p>
            <a:r>
              <a:rPr lang="en-AU" dirty="0">
                <a:solidFill>
                  <a:srgbClr val="000000"/>
                </a:solidFill>
              </a:rPr>
              <a:t>RM8 requires at a minimum a single workgroup server, and a separate IDOL server. We find that many client now host an enterprise-wide database server. This means that a typical RM8 environment will be comprised of three servers.</a:t>
            </a:r>
          </a:p>
          <a:p>
            <a:r>
              <a:rPr lang="en-AU" dirty="0">
                <a:solidFill>
                  <a:srgbClr val="000000"/>
                </a:solidFill>
              </a:rPr>
              <a:t>If your site is </a:t>
            </a:r>
          </a:p>
        </p:txBody>
      </p:sp>
      <p:sp>
        <p:nvSpPr>
          <p:cNvPr id="4" name="Slide Number Placeholder 3"/>
          <p:cNvSpPr>
            <a:spLocks noGrp="1"/>
          </p:cNvSpPr>
          <p:nvPr>
            <p:ph type="sldNum" sz="quarter" idx="10"/>
          </p:nvPr>
        </p:nvSpPr>
        <p:spPr/>
        <p:txBody>
          <a:bodyPr/>
          <a:lstStyle/>
          <a:p>
            <a:fld id="{9C3E34F7-488D-439F-BF38-15A0D736F4D9}" type="slidenum">
              <a:rPr lang="en-AU" smtClean="0"/>
              <a:t>48</a:t>
            </a:fld>
            <a:endParaRPr lang="en-AU"/>
          </a:p>
        </p:txBody>
      </p:sp>
    </p:spTree>
    <p:extLst>
      <p:ext uri="{BB962C8B-B14F-4D97-AF65-F5344CB8AC3E}">
        <p14:creationId xmlns:p14="http://schemas.microsoft.com/office/powerpoint/2010/main" val="2665125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client deployment</a:t>
            </a:r>
            <a:r>
              <a:rPr lang="en-AU" baseline="0" dirty="0" smtClean="0"/>
              <a:t> is problematic or there is a need to minimise the disruption we can deploy the clients before upgrading the servers. RM8 is designed to work with a 7.1 server environment</a:t>
            </a:r>
          </a:p>
          <a:p>
            <a:endParaRPr lang="en-AU" baseline="0" dirty="0" smtClean="0"/>
          </a:p>
          <a:p>
            <a:r>
              <a:rPr lang="en-AU" dirty="0" smtClean="0"/>
              <a:t>In</a:t>
            </a:r>
            <a:r>
              <a:rPr lang="en-AU" baseline="0" dirty="0" smtClean="0"/>
              <a:t> virtual environments we prefer to build new servers early in the project (at the same time as we are working on the non-production environment)</a:t>
            </a:r>
          </a:p>
          <a:p>
            <a:endParaRPr lang="en-AU" dirty="0"/>
          </a:p>
        </p:txBody>
      </p:sp>
      <p:sp>
        <p:nvSpPr>
          <p:cNvPr id="4" name="Slide Number Placeholder 3"/>
          <p:cNvSpPr>
            <a:spLocks noGrp="1"/>
          </p:cNvSpPr>
          <p:nvPr>
            <p:ph type="sldNum" sz="quarter" idx="10"/>
          </p:nvPr>
        </p:nvSpPr>
        <p:spPr/>
        <p:txBody>
          <a:bodyPr/>
          <a:lstStyle/>
          <a:p>
            <a:fld id="{9C3E34F7-488D-439F-BF38-15A0D736F4D9}" type="slidenum">
              <a:rPr lang="en-AU" smtClean="0"/>
              <a:t>54</a:t>
            </a:fld>
            <a:endParaRPr lang="en-AU"/>
          </a:p>
        </p:txBody>
      </p:sp>
    </p:spTree>
    <p:extLst>
      <p:ext uri="{BB962C8B-B14F-4D97-AF65-F5344CB8AC3E}">
        <p14:creationId xmlns:p14="http://schemas.microsoft.com/office/powerpoint/2010/main" val="1990944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CC43F-F1BE-FF49-8A8A-8E4B532A5D92}" type="slidenum">
              <a:rPr lang="en-GB" smtClean="0"/>
              <a:pPr/>
              <a:t>59</a:t>
            </a:fld>
            <a:endParaRPr lang="en-GB"/>
          </a:p>
        </p:txBody>
      </p:sp>
    </p:spTree>
    <p:extLst>
      <p:ext uri="{BB962C8B-B14F-4D97-AF65-F5344CB8AC3E}">
        <p14:creationId xmlns:p14="http://schemas.microsoft.com/office/powerpoint/2010/main" val="3103858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Depending</a:t>
            </a:r>
            <a:r>
              <a:rPr lang="en-AU" baseline="0" dirty="0" smtClean="0"/>
              <a:t> upon your current TRIM version, certain information will not be migrated.</a:t>
            </a:r>
          </a:p>
          <a:p>
            <a:endParaRPr lang="en-AU" baseline="0" dirty="0" smtClean="0"/>
          </a:p>
          <a:p>
            <a:r>
              <a:rPr lang="en-AU" baseline="0" dirty="0" smtClean="0"/>
              <a:t>If you are upgrading from TRIM Context 6 you will lose:</a:t>
            </a:r>
          </a:p>
          <a:p>
            <a:r>
              <a:rPr lang="en-AU" baseline="0" dirty="0" smtClean="0"/>
              <a:t>Global settings</a:t>
            </a:r>
          </a:p>
          <a:p>
            <a:r>
              <a:rPr lang="en-AU" baseline="0" dirty="0" smtClean="0"/>
              <a:t>All shortcuts</a:t>
            </a:r>
          </a:p>
          <a:p>
            <a:r>
              <a:rPr lang="en-AU" baseline="0" dirty="0" smtClean="0"/>
              <a:t>All favourites</a:t>
            </a:r>
          </a:p>
          <a:p>
            <a:r>
              <a:rPr lang="en-AU" baseline="0" dirty="0" smtClean="0"/>
              <a:t>User settings (toolbars, integration)</a:t>
            </a:r>
          </a:p>
          <a:p>
            <a:r>
              <a:rPr lang="en-AU" baseline="0" dirty="0" smtClean="0"/>
              <a:t>Saved Searches</a:t>
            </a:r>
          </a:p>
          <a:p>
            <a:endParaRPr lang="en-AU" dirty="0" smtClean="0"/>
          </a:p>
          <a:p>
            <a:r>
              <a:rPr lang="en-AU" dirty="0" smtClean="0"/>
              <a:t>Upgrading from</a:t>
            </a:r>
            <a:r>
              <a:rPr lang="en-AU" baseline="0" dirty="0" smtClean="0"/>
              <a:t> TRIM 7 you will lose:</a:t>
            </a:r>
          </a:p>
          <a:p>
            <a:r>
              <a:rPr lang="en-AU" baseline="0" dirty="0" smtClean="0"/>
              <a:t>Toolbars</a:t>
            </a:r>
          </a:p>
          <a:p>
            <a:r>
              <a:rPr lang="en-AU" baseline="0" dirty="0" smtClean="0"/>
              <a:t>Favourites</a:t>
            </a:r>
          </a:p>
          <a:p>
            <a:r>
              <a:rPr lang="en-AU" baseline="0" dirty="0" smtClean="0"/>
              <a:t>Work tray</a:t>
            </a:r>
          </a:p>
          <a:p>
            <a:r>
              <a:rPr lang="en-AU" baseline="0" dirty="0" smtClean="0"/>
              <a:t>Saved searches</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C3E34F7-488D-439F-BF38-15A0D736F4D9}" type="slidenum">
              <a:rPr lang="en-AU" smtClean="0"/>
              <a:t>60</a:t>
            </a:fld>
            <a:endParaRPr lang="en-AU"/>
          </a:p>
        </p:txBody>
      </p:sp>
    </p:spTree>
    <p:extLst>
      <p:ext uri="{BB962C8B-B14F-4D97-AF65-F5344CB8AC3E}">
        <p14:creationId xmlns:p14="http://schemas.microsoft.com/office/powerpoint/2010/main" val="409883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begin with the usability and access, which</a:t>
            </a:r>
            <a:r>
              <a:rPr lang="en-GB" baseline="0" dirty="0" smtClean="0"/>
              <a:t> we designed on the basic premise that we need to be able to reach any user, wherever they are, on whatever device they want to use.</a:t>
            </a:r>
            <a:endParaRPr lang="en-GB" dirty="0"/>
          </a:p>
        </p:txBody>
      </p:sp>
      <p:sp>
        <p:nvSpPr>
          <p:cNvPr id="4" name="Slide Number Placeholder 3"/>
          <p:cNvSpPr>
            <a:spLocks noGrp="1"/>
          </p:cNvSpPr>
          <p:nvPr>
            <p:ph type="sldNum" sz="quarter" idx="10"/>
          </p:nvPr>
        </p:nvSpPr>
        <p:spPr/>
        <p:txBody>
          <a:bodyPr/>
          <a:lstStyle/>
          <a:p>
            <a:pPr>
              <a:defRPr/>
            </a:pPr>
            <a:fld id="{0C1C95C4-FE0A-4E0D-B10A-AB995ABED4C2}" type="slidenum">
              <a:rPr lang="en-GB" smtClean="0"/>
              <a:pPr>
                <a:defRPr/>
              </a:pPr>
              <a:t>62</a:t>
            </a:fld>
            <a:endParaRPr lang="en-GB" dirty="0"/>
          </a:p>
        </p:txBody>
      </p:sp>
    </p:spTree>
    <p:extLst>
      <p:ext uri="{BB962C8B-B14F-4D97-AF65-F5344CB8AC3E}">
        <p14:creationId xmlns:p14="http://schemas.microsoft.com/office/powerpoint/2010/main" val="4124368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fld id="{333CC43F-F1BE-FF49-8A8A-8E4B532A5D92}" type="slidenum">
              <a:rPr lang="en-GB" smtClean="0"/>
              <a:pPr/>
              <a:t>65</a:t>
            </a:fld>
            <a:endParaRPr lang="en-GB" dirty="0"/>
          </a:p>
        </p:txBody>
      </p:sp>
    </p:spTree>
    <p:extLst>
      <p:ext uri="{BB962C8B-B14F-4D97-AF65-F5344CB8AC3E}">
        <p14:creationId xmlns:p14="http://schemas.microsoft.com/office/powerpoint/2010/main" val="3007468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fontAlgn="base">
              <a:spcBef>
                <a:spcPct val="30000"/>
              </a:spcBef>
              <a:spcAft>
                <a:spcPct val="0"/>
              </a:spcAft>
              <a:defRPr/>
            </a:pPr>
            <a:r>
              <a:rPr lang="en-US" dirty="0" smtClean="0"/>
              <a:t>We recently launched a microsite</a:t>
            </a:r>
            <a:r>
              <a:rPr lang="en-US" baseline="0" dirty="0" smtClean="0"/>
              <a:t> on Autonomy.com for ARM and Meridio customers. This site will be used to provide customers with updates on the migration program and HP Records Manager. We will also be posting information about upcoming information webcasts and user groups meetings. </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fld id="{333CC43F-F1BE-FF49-8A8A-8E4B532A5D92}" type="slidenum">
              <a:rPr lang="en-GB" smtClean="0"/>
              <a:pPr/>
              <a:t>66</a:t>
            </a:fld>
            <a:endParaRPr lang="en-GB" dirty="0"/>
          </a:p>
        </p:txBody>
      </p:sp>
    </p:spTree>
    <p:extLst>
      <p:ext uri="{BB962C8B-B14F-4D97-AF65-F5344CB8AC3E}">
        <p14:creationId xmlns:p14="http://schemas.microsoft.com/office/powerpoint/2010/main" val="1071951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GB" dirty="0"/>
          </a:p>
        </p:txBody>
      </p:sp>
      <p:sp>
        <p:nvSpPr>
          <p:cNvPr id="5" name="Slide Number Placeholder 4"/>
          <p:cNvSpPr>
            <a:spLocks noGrp="1"/>
          </p:cNvSpPr>
          <p:nvPr>
            <p:ph type="sldNum" sz="quarter" idx="11"/>
          </p:nvPr>
        </p:nvSpPr>
        <p:spPr/>
        <p:txBody>
          <a:bodyPr/>
          <a:lstStyle/>
          <a:p>
            <a:fld id="{333CC43F-F1BE-FF49-8A8A-8E4B532A5D92}" type="slidenum">
              <a:rPr lang="en-GB" smtClean="0"/>
              <a:pPr/>
              <a:t>68</a:t>
            </a:fld>
            <a:endParaRPr lang="en-GB" dirty="0"/>
          </a:p>
        </p:txBody>
      </p:sp>
    </p:spTree>
    <p:extLst>
      <p:ext uri="{BB962C8B-B14F-4D97-AF65-F5344CB8AC3E}">
        <p14:creationId xmlns:p14="http://schemas.microsoft.com/office/powerpoint/2010/main" val="328756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70</a:t>
            </a:fld>
            <a:endParaRPr lang="en-GB" dirty="0"/>
          </a:p>
        </p:txBody>
      </p:sp>
    </p:spTree>
    <p:extLst>
      <p:ext uri="{BB962C8B-B14F-4D97-AF65-F5344CB8AC3E}">
        <p14:creationId xmlns:p14="http://schemas.microsoft.com/office/powerpoint/2010/main" val="1135842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SharePoint is a fantastic technology.</a:t>
            </a:r>
            <a:r>
              <a:rPr lang="en-AU" baseline="0" dirty="0" smtClean="0"/>
              <a:t>  As a result it has strong market adoption and is by many is recognised as the industry standard platform for ECM</a:t>
            </a:r>
          </a:p>
          <a:p>
            <a:r>
              <a:rPr lang="en-AU" baseline="0" dirty="0" smtClean="0"/>
              <a:t>It is at the heart of Microsoft’s enterprise strategy integrating seamlessly with the Office suite and providing strong enterprise search capabilities.</a:t>
            </a:r>
          </a:p>
          <a:p>
            <a:endParaRPr lang="en-AU" baseline="0" dirty="0" smtClean="0"/>
          </a:p>
          <a:p>
            <a:r>
              <a:rPr lang="en-AU" baseline="0" dirty="0" smtClean="0"/>
              <a:t>Perhaps the most renowned feature of the product is around its collaboration capabilities allowing users to work together in dedicated workspaces to collaborate on project based work.</a:t>
            </a:r>
          </a:p>
          <a:p>
            <a:endParaRPr lang="en-AU" baseline="0" dirty="0" smtClean="0"/>
          </a:p>
          <a:p>
            <a:r>
              <a:rPr lang="en-AU" baseline="0" dirty="0" smtClean="0"/>
              <a:t>The most understated feature that is attractive to users though, is the ability to create content in accordance with how they like to work with it.    And this can lead to content management issues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71</a:t>
            </a:fld>
            <a:endParaRPr lang="en-GB" dirty="0"/>
          </a:p>
        </p:txBody>
      </p:sp>
    </p:spTree>
    <p:extLst>
      <p:ext uri="{BB962C8B-B14F-4D97-AF65-F5344CB8AC3E}">
        <p14:creationId xmlns:p14="http://schemas.microsoft.com/office/powerpoint/2010/main" val="308592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weeks ago,</a:t>
            </a:r>
            <a:r>
              <a:rPr lang="en-US" baseline="0" dirty="0" smtClean="0"/>
              <a:t> I had the privilege of speaking with Fernando </a:t>
            </a:r>
            <a:r>
              <a:rPr lang="en-US" baseline="0" dirty="0" err="1" smtClean="0"/>
              <a:t>Luccini</a:t>
            </a:r>
            <a:r>
              <a:rPr lang="en-US" baseline="0" dirty="0" smtClean="0"/>
              <a:t>, our chief technology officer.  He explains Information Governance very eloquently.  By implementing information governance policies, organizations have the capability to take datacenters full of data and making them meaningful to all users across the enterprise, from the people who set the policies and rules to those who have to access it, find it, and make use of it.  Fernando says by adding context to information through the application of policy, we transform data from being just data to being something that becomes incredibly useful.  By applying context to information, we can take full control of it.  What do we mean by that?  It means making information more findable, it means making information more protected, it means making information more </a:t>
            </a:r>
            <a:r>
              <a:rPr lang="en-US" baseline="0" dirty="0" err="1" smtClean="0"/>
              <a:t>preservable</a:t>
            </a:r>
            <a:r>
              <a:rPr lang="en-US" baseline="0" dirty="0" smtClean="0"/>
              <a:t> and, at the end of the day, it makes information more disposable.  This is the crux of the problem that ControlPoint solves – it allows organization to destroy information that is not important and fully maintain and preserve information that is vital for the business.  Providing ControlPoint led context to information allows organizations to fully comply, lower cost and also use information more intelligently by making it easier to find and access.</a:t>
            </a:r>
            <a:endParaRPr lang="en-US" dirty="0"/>
          </a:p>
        </p:txBody>
      </p:sp>
      <p:sp>
        <p:nvSpPr>
          <p:cNvPr id="4" name="Slide Number Placeholder 3"/>
          <p:cNvSpPr>
            <a:spLocks noGrp="1"/>
          </p:cNvSpPr>
          <p:nvPr>
            <p:ph type="sldNum" sz="quarter" idx="10"/>
          </p:nvPr>
        </p:nvSpPr>
        <p:spPr/>
        <p:txBody>
          <a:bodyPr/>
          <a:lstStyle/>
          <a:p>
            <a:fld id="{BA047538-0648-4D13-BC6B-F4F5D2124883}"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4054318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take a quick look at where content is actually stored in SharePoint</a:t>
            </a:r>
            <a:r>
              <a:rPr lang="en-AU" baseline="0" dirty="0" smtClean="0"/>
              <a:t> just to set a baseline understanding of this</a:t>
            </a:r>
          </a:p>
          <a:p>
            <a:r>
              <a:rPr lang="en-AU" baseline="0" dirty="0" smtClean="0"/>
              <a:t>Consider SharePoint as a dotted line system for the purposes of this discussion</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72</a:t>
            </a:fld>
            <a:endParaRPr lang="en-GB" dirty="0"/>
          </a:p>
        </p:txBody>
      </p:sp>
    </p:spTree>
    <p:extLst>
      <p:ext uri="{BB962C8B-B14F-4D97-AF65-F5344CB8AC3E}">
        <p14:creationId xmlns:p14="http://schemas.microsoft.com/office/powerpoint/2010/main" val="2993870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SharePoint supports the concept of sites.  Sites allow you to logically group together</a:t>
            </a:r>
            <a:r>
              <a:rPr lang="en-AU" baseline="0" dirty="0" smtClean="0"/>
              <a:t> information that is related in some way</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73</a:t>
            </a:fld>
            <a:endParaRPr lang="en-GB" dirty="0"/>
          </a:p>
        </p:txBody>
      </p:sp>
    </p:spTree>
    <p:extLst>
      <p:ext uri="{BB962C8B-B14F-4D97-AF65-F5344CB8AC3E}">
        <p14:creationId xmlns:p14="http://schemas.microsoft.com/office/powerpoint/2010/main" val="3611089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SharePoint can have many</a:t>
            </a:r>
            <a:r>
              <a:rPr lang="en-AU" baseline="0" dirty="0" smtClean="0"/>
              <a:t> sites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74</a:t>
            </a:fld>
            <a:endParaRPr lang="en-GB" dirty="0"/>
          </a:p>
        </p:txBody>
      </p:sp>
    </p:spTree>
    <p:extLst>
      <p:ext uri="{BB962C8B-B14F-4D97-AF65-F5344CB8AC3E}">
        <p14:creationId xmlns:p14="http://schemas.microsoft.com/office/powerpoint/2010/main" val="1349851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Typically sites are related in a hierarchical structure.</a:t>
            </a:r>
          </a:p>
          <a:p>
            <a:endParaRPr lang="en-AU" dirty="0" smtClean="0"/>
          </a:p>
          <a:p>
            <a:r>
              <a:rPr lang="en-AU" dirty="0" smtClean="0"/>
              <a:t>If you have used SharePoint before you may have in your organisation</a:t>
            </a:r>
            <a:r>
              <a:rPr lang="en-AU" baseline="0" dirty="0" smtClean="0"/>
              <a:t> had a top level site for your company, then sub sites for the finance, HR and sales departments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75</a:t>
            </a:fld>
            <a:endParaRPr lang="en-GB" dirty="0"/>
          </a:p>
        </p:txBody>
      </p:sp>
    </p:spTree>
    <p:extLst>
      <p:ext uri="{BB962C8B-B14F-4D97-AF65-F5344CB8AC3E}">
        <p14:creationId xmlns:p14="http://schemas.microsoft.com/office/powerpoint/2010/main" val="416718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Sites</a:t>
            </a:r>
            <a:r>
              <a:rPr lang="en-AU" baseline="0" dirty="0" smtClean="0"/>
              <a:t> can have lists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77</a:t>
            </a:fld>
            <a:endParaRPr lang="en-GB" dirty="0"/>
          </a:p>
        </p:txBody>
      </p:sp>
    </p:spTree>
    <p:extLst>
      <p:ext uri="{BB962C8B-B14F-4D97-AF65-F5344CB8AC3E}">
        <p14:creationId xmlns:p14="http://schemas.microsoft.com/office/powerpoint/2010/main" val="109667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site can have many lists</a:t>
            </a:r>
          </a:p>
          <a:p>
            <a:r>
              <a:rPr lang="en-AU" dirty="0" smtClean="0"/>
              <a:t>If</a:t>
            </a:r>
            <a:r>
              <a:rPr lang="en-AU" baseline="0" dirty="0" smtClean="0"/>
              <a:t> you have used SharePoint before, then you have used lists.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78</a:t>
            </a:fld>
            <a:endParaRPr lang="en-GB" dirty="0"/>
          </a:p>
        </p:txBody>
      </p:sp>
    </p:spTree>
    <p:extLst>
      <p:ext uri="{BB962C8B-B14F-4D97-AF65-F5344CB8AC3E}">
        <p14:creationId xmlns:p14="http://schemas.microsoft.com/office/powerpoint/2010/main" val="269154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Document libraries are lists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79</a:t>
            </a:fld>
            <a:endParaRPr lang="en-GB" dirty="0"/>
          </a:p>
        </p:txBody>
      </p:sp>
    </p:spTree>
    <p:extLst>
      <p:ext uri="{BB962C8B-B14F-4D97-AF65-F5344CB8AC3E}">
        <p14:creationId xmlns:p14="http://schemas.microsoft.com/office/powerpoint/2010/main" val="3672477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Calendars are lists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80</a:t>
            </a:fld>
            <a:endParaRPr lang="en-GB" dirty="0"/>
          </a:p>
        </p:txBody>
      </p:sp>
    </p:spTree>
    <p:extLst>
      <p:ext uri="{BB962C8B-B14F-4D97-AF65-F5344CB8AC3E}">
        <p14:creationId xmlns:p14="http://schemas.microsoft.com/office/powerpoint/2010/main" val="185244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Discussion boards are lists</a:t>
            </a:r>
          </a:p>
          <a:p>
            <a:r>
              <a:rPr lang="en-AU" dirty="0" smtClean="0"/>
              <a:t>These are just examples of the many types of lists</a:t>
            </a:r>
            <a:r>
              <a:rPr lang="en-AU" baseline="0" dirty="0" smtClean="0"/>
              <a:t> that are available in SharePoint</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81</a:t>
            </a:fld>
            <a:endParaRPr lang="en-GB" dirty="0"/>
          </a:p>
        </p:txBody>
      </p:sp>
    </p:spTree>
    <p:extLst>
      <p:ext uri="{BB962C8B-B14F-4D97-AF65-F5344CB8AC3E}">
        <p14:creationId xmlns:p14="http://schemas.microsoft.com/office/powerpoint/2010/main" val="3271757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Lists contain list items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82</a:t>
            </a:fld>
            <a:endParaRPr lang="en-GB" dirty="0"/>
          </a:p>
        </p:txBody>
      </p:sp>
    </p:spTree>
    <p:extLst>
      <p:ext uri="{BB962C8B-B14F-4D97-AF65-F5344CB8AC3E}">
        <p14:creationId xmlns:p14="http://schemas.microsoft.com/office/powerpoint/2010/main" val="419478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lack a data map of their unstructured data, and are often not aware of what</a:t>
            </a:r>
          </a:p>
          <a:p>
            <a:r>
              <a:rPr lang="en-US" dirty="0" smtClean="0"/>
              <a:t>content they have, who owns it and how many copies exist.</a:t>
            </a:r>
          </a:p>
          <a:p>
            <a:r>
              <a:rPr lang="en-US" dirty="0" smtClean="0"/>
              <a:t>■ Enterprises struggle with the appropriate access rights to information and the protection of</a:t>
            </a:r>
          </a:p>
          <a:p>
            <a:r>
              <a:rPr lang="en-US" dirty="0" smtClean="0"/>
              <a:t>personally identifiable information.</a:t>
            </a:r>
          </a:p>
          <a:p>
            <a:r>
              <a:rPr lang="en-US" dirty="0" smtClean="0"/>
              <a:t>■ Enterprises have a need to manage data systematically, but don't often know the business</a:t>
            </a:r>
          </a:p>
          <a:p>
            <a:r>
              <a:rPr lang="en-US" dirty="0" smtClean="0"/>
              <a:t>value of their data and what it means to them.</a:t>
            </a:r>
          </a:p>
          <a:p>
            <a:endParaRPr lang="en-US" dirty="0"/>
          </a:p>
        </p:txBody>
      </p:sp>
      <p:sp>
        <p:nvSpPr>
          <p:cNvPr id="4" name="Slide Number Placeholder 3"/>
          <p:cNvSpPr>
            <a:spLocks noGrp="1"/>
          </p:cNvSpPr>
          <p:nvPr>
            <p:ph type="sldNum" sz="quarter" idx="10"/>
          </p:nvPr>
        </p:nvSpPr>
        <p:spPr/>
        <p:txBody>
          <a:bodyPr/>
          <a:lstStyle/>
          <a:p>
            <a:fld id="{333CC43F-F1BE-FF49-8A8A-8E4B532A5D92}" type="slidenum">
              <a:rPr lang="en-GB" smtClean="0">
                <a:solidFill>
                  <a:prstClr val="black"/>
                </a:solidFill>
                <a:latin typeface="Calibri" panose="020F0502020204030204"/>
              </a: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1697937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case of a document</a:t>
            </a:r>
            <a:r>
              <a:rPr lang="en-AU" baseline="0" dirty="0" smtClean="0"/>
              <a:t> library, the documents are list items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83</a:t>
            </a:fld>
            <a:endParaRPr lang="en-GB" dirty="0"/>
          </a:p>
        </p:txBody>
      </p:sp>
    </p:spTree>
    <p:extLst>
      <p:ext uri="{BB962C8B-B14F-4D97-AF65-F5344CB8AC3E}">
        <p14:creationId xmlns:p14="http://schemas.microsoft.com/office/powerpoint/2010/main" val="2113328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a calendar, the events are list items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84</a:t>
            </a:fld>
            <a:endParaRPr lang="en-GB" dirty="0"/>
          </a:p>
        </p:txBody>
      </p:sp>
    </p:spTree>
    <p:extLst>
      <p:ext uri="{BB962C8B-B14F-4D97-AF65-F5344CB8AC3E}">
        <p14:creationId xmlns:p14="http://schemas.microsoft.com/office/powerpoint/2010/main" val="3036816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discussions and posts</a:t>
            </a:r>
            <a:r>
              <a:rPr lang="en-AU" baseline="0" dirty="0" smtClean="0"/>
              <a:t> in discussion boards are also list items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85</a:t>
            </a:fld>
            <a:endParaRPr lang="en-GB" dirty="0"/>
          </a:p>
        </p:txBody>
      </p:sp>
    </p:spTree>
    <p:extLst>
      <p:ext uri="{BB962C8B-B14F-4D97-AF65-F5344CB8AC3E}">
        <p14:creationId xmlns:p14="http://schemas.microsoft.com/office/powerpoint/2010/main" val="1257853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when</a:t>
            </a:r>
            <a:r>
              <a:rPr lang="en-AU" baseline="0" dirty="0" smtClean="0"/>
              <a:t> you are talking about the content in SharePoint, it is the list items that you need to consider</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86</a:t>
            </a:fld>
            <a:endParaRPr lang="en-GB" dirty="0"/>
          </a:p>
        </p:txBody>
      </p:sp>
    </p:spTree>
    <p:extLst>
      <p:ext uri="{BB962C8B-B14F-4D97-AF65-F5344CB8AC3E}">
        <p14:creationId xmlns:p14="http://schemas.microsoft.com/office/powerpoint/2010/main" val="2688023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back to the problem.  With</a:t>
            </a:r>
            <a:r>
              <a:rPr lang="en-AU" baseline="0" dirty="0" smtClean="0"/>
              <a:t> the great capabilities that SharePoint provides to create site structures with lists on them</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87</a:t>
            </a:fld>
            <a:endParaRPr lang="en-GB" dirty="0"/>
          </a:p>
        </p:txBody>
      </p:sp>
    </p:spTree>
    <p:extLst>
      <p:ext uri="{BB962C8B-B14F-4D97-AF65-F5344CB8AC3E}">
        <p14:creationId xmlns:p14="http://schemas.microsoft.com/office/powerpoint/2010/main" val="4000042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not controlled, many organisations find that things can rapidly get out of control.  </a:t>
            </a:r>
          </a:p>
          <a:p>
            <a:r>
              <a:rPr lang="en-AU" dirty="0" smtClean="0"/>
              <a:t>They find that the user-empowered nature of SharePoint means that sites and lists get created all over the place.</a:t>
            </a:r>
            <a:r>
              <a:rPr lang="en-AU" baseline="0" dirty="0" smtClean="0"/>
              <a:t>  </a:t>
            </a:r>
          </a:p>
          <a:p>
            <a:r>
              <a:rPr lang="en-AU" baseline="0" dirty="0" smtClean="0"/>
              <a:t>Often these are forgotten about or abandoned, but still remain in SharePoint, causing challenges for the IT department maintaining SharePoint and ensuring it performs well.</a:t>
            </a:r>
          </a:p>
          <a:p>
            <a:r>
              <a:rPr lang="en-AU" baseline="0" dirty="0" smtClean="0"/>
              <a:t>Traditionally SharePoint is managed by IT. But how can the IT department identify problem areas, worse still, how can they know which content could be removed?</a:t>
            </a:r>
          </a:p>
          <a:p>
            <a:r>
              <a:rPr lang="en-AU" baseline="0" dirty="0" smtClean="0"/>
              <a:t>This should really be the remit of information managers, compliance officers, and records officers.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88</a:t>
            </a:fld>
            <a:endParaRPr lang="en-GB" dirty="0"/>
          </a:p>
        </p:txBody>
      </p:sp>
    </p:spTree>
    <p:extLst>
      <p:ext uri="{BB962C8B-B14F-4D97-AF65-F5344CB8AC3E}">
        <p14:creationId xmlns:p14="http://schemas.microsoft.com/office/powerpoint/2010/main" val="2909647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a:t>
            </a:r>
            <a:r>
              <a:rPr lang="en-AU" baseline="0" dirty="0" smtClean="0"/>
              <a:t> a records management perspective, this provides somewhat of a dilemma</a:t>
            </a:r>
          </a:p>
          <a:p>
            <a:r>
              <a:rPr lang="en-AU" baseline="0" dirty="0" smtClean="0"/>
              <a:t>Whilst SharePoint users love arranging content how they want to use it, whilst creating it on an ad-hoc basis</a:t>
            </a:r>
          </a:p>
          <a:p>
            <a:r>
              <a:rPr lang="en-AU" baseline="0" dirty="0" smtClean="0"/>
              <a:t>Best practice records management principles dictate that you should use an organized, shallow container-based structure</a:t>
            </a:r>
          </a:p>
          <a:p>
            <a:r>
              <a:rPr lang="en-AU" baseline="0" dirty="0" smtClean="0"/>
              <a:t>All records that are related from a compliance perspective are located in containers. This provides record context.</a:t>
            </a:r>
          </a:p>
          <a:p>
            <a:r>
              <a:rPr lang="en-AU" baseline="0" dirty="0" smtClean="0"/>
              <a:t>And things like retention schedules and security are applied to the container, rather than the records themselves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89</a:t>
            </a:fld>
            <a:endParaRPr lang="en-GB" dirty="0"/>
          </a:p>
        </p:txBody>
      </p:sp>
    </p:spTree>
    <p:extLst>
      <p:ext uri="{BB962C8B-B14F-4D97-AF65-F5344CB8AC3E}">
        <p14:creationId xmlns:p14="http://schemas.microsoft.com/office/powerpoint/2010/main" val="3390946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this gives a</a:t>
            </a:r>
            <a:r>
              <a:rPr lang="en-AU" baseline="0" dirty="0" smtClean="0"/>
              <a:t> paradox</a:t>
            </a:r>
          </a:p>
          <a:p>
            <a:r>
              <a:rPr lang="en-US" baseline="0" dirty="0" smtClean="0"/>
              <a:t>Users want to organize information in a fashion that relates to how they create and consume it.</a:t>
            </a:r>
          </a:p>
          <a:p>
            <a:r>
              <a:rPr lang="en-US" baseline="0" dirty="0" smtClean="0"/>
              <a:t>But</a:t>
            </a:r>
          </a:p>
          <a:p>
            <a:endParaRPr lang="en-US" baseline="0" dirty="0" smtClean="0"/>
          </a:p>
          <a:p>
            <a:r>
              <a:rPr lang="en-US" baseline="0" dirty="0" smtClean="0"/>
              <a:t>Records managers want to structure information in a manner that offers the organization compliance with relevant legislation</a:t>
            </a:r>
          </a:p>
          <a:p>
            <a:endParaRPr lang="en-US" baseline="0" dirty="0" smtClean="0"/>
          </a:p>
          <a:p>
            <a:pPr defTabSz="466618">
              <a:defRPr/>
            </a:pPr>
            <a:r>
              <a:rPr lang="en-AU" dirty="0">
                <a:solidFill>
                  <a:schemeClr val="accent4">
                    <a:lumMod val="50000"/>
                  </a:schemeClr>
                </a:solidFill>
                <a:latin typeface="Calibri" panose="020F0502020204030204" pitchFamily="34" charset="0"/>
              </a:rPr>
              <a:t>These two approaches almost always conflict with each other…</a:t>
            </a:r>
            <a:br>
              <a:rPr lang="en-AU" dirty="0">
                <a:solidFill>
                  <a:schemeClr val="accent4">
                    <a:lumMod val="50000"/>
                  </a:schemeClr>
                </a:solidFill>
                <a:latin typeface="Calibri" panose="020F0502020204030204" pitchFamily="34" charset="0"/>
              </a:rPr>
            </a:br>
            <a:endParaRPr lang="en-AU" baseline="0" dirty="0" smtClean="0"/>
          </a:p>
          <a:p>
            <a:endParaRPr lang="en-AU" dirty="0" smtClean="0"/>
          </a:p>
          <a:p>
            <a:r>
              <a:rPr lang="en-AU" dirty="0" smtClean="0"/>
              <a:t>Records managers dislike SharePoint because to them, the</a:t>
            </a:r>
            <a:r>
              <a:rPr lang="en-AU" baseline="0" dirty="0" smtClean="0"/>
              <a:t> information is arranged in a manner that they see as chaotic. User-empowered/ad-hoc content creation scares them.</a:t>
            </a:r>
          </a:p>
          <a:p>
            <a:endParaRPr lang="en-AU" baseline="0" dirty="0" smtClean="0"/>
          </a:p>
          <a:p>
            <a:r>
              <a:rPr lang="en-AU" baseline="0" dirty="0" smtClean="0"/>
              <a:t>Users dislike records management because it forces them to organize information in a manner that is not consistent with how they do their job. It can be perceived as a barrier to productivity.</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90</a:t>
            </a:fld>
            <a:endParaRPr lang="en-GB" dirty="0"/>
          </a:p>
        </p:txBody>
      </p:sp>
    </p:spTree>
    <p:extLst>
      <p:ext uri="{BB962C8B-B14F-4D97-AF65-F5344CB8AC3E}">
        <p14:creationId xmlns:p14="http://schemas.microsoft.com/office/powerpoint/2010/main" val="1655674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if we look at the problem we are trying to solve it can be summarised</a:t>
            </a:r>
            <a:r>
              <a:rPr lang="en-AU" baseline="0" dirty="0" smtClean="0"/>
              <a:t> as:</a:t>
            </a:r>
          </a:p>
          <a:p>
            <a:endParaRPr lang="en-AU" baseline="0" dirty="0" smtClean="0"/>
          </a:p>
          <a:p>
            <a:r>
              <a:rPr lang="en-AU" baseline="0" dirty="0" smtClean="0"/>
              <a:t>How should SharePoint content be managed?</a:t>
            </a:r>
          </a:p>
          <a:p>
            <a:r>
              <a:rPr lang="en-AU" baseline="0" dirty="0" smtClean="0"/>
              <a:t>What content in SharePoint needs to be managed?</a:t>
            </a:r>
          </a:p>
          <a:p>
            <a:r>
              <a:rPr lang="en-AU" baseline="0" dirty="0" smtClean="0"/>
              <a:t>And</a:t>
            </a:r>
          </a:p>
          <a:p>
            <a:r>
              <a:rPr lang="en-AU" baseline="0" dirty="0" smtClean="0"/>
              <a:t>When should that content in SharePoint be managed?</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91</a:t>
            </a:fld>
            <a:endParaRPr lang="en-GB" dirty="0"/>
          </a:p>
        </p:txBody>
      </p:sp>
    </p:spTree>
    <p:extLst>
      <p:ext uri="{BB962C8B-B14F-4D97-AF65-F5344CB8AC3E}">
        <p14:creationId xmlns:p14="http://schemas.microsoft.com/office/powerpoint/2010/main" val="3902013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Starting with the “How” the problems that we need to try and solve</a:t>
            </a:r>
            <a:r>
              <a:rPr lang="en-AU" baseline="0" dirty="0" smtClean="0"/>
              <a:t> are</a:t>
            </a:r>
          </a:p>
          <a:p>
            <a:r>
              <a:rPr lang="en-AU" baseline="0" dirty="0" smtClean="0"/>
              <a:t>Firstly, the management paradox.  How do we fit a chaotic structure into the </a:t>
            </a:r>
            <a:r>
              <a:rPr lang="en-AU" baseline="0" smtClean="0"/>
              <a:t>nice organized flat </a:t>
            </a:r>
            <a:r>
              <a:rPr lang="en-AU" baseline="0" dirty="0" smtClean="0"/>
              <a:t>structure that </a:t>
            </a:r>
            <a:r>
              <a:rPr lang="en-AU" baseline="0" smtClean="0"/>
              <a:t>records managers want</a:t>
            </a:r>
            <a:endParaRPr lang="en-AU" baseline="0" dirty="0" smtClean="0"/>
          </a:p>
          <a:p>
            <a:endParaRPr lang="en-AU" baseline="0" dirty="0" smtClean="0"/>
          </a:p>
          <a:p>
            <a:r>
              <a:rPr lang="en-AU" baseline="0" dirty="0" smtClean="0"/>
              <a:t>When we manage content, what do we need to capture?  </a:t>
            </a:r>
          </a:p>
          <a:p>
            <a:r>
              <a:rPr lang="en-AU" baseline="0" dirty="0" smtClean="0"/>
              <a:t>The metadata? </a:t>
            </a:r>
          </a:p>
          <a:p>
            <a:r>
              <a:rPr lang="en-AU" baseline="0" dirty="0" smtClean="0"/>
              <a:t>The document?</a:t>
            </a:r>
          </a:p>
          <a:p>
            <a:r>
              <a:rPr lang="en-AU" baseline="0" dirty="0" smtClean="0"/>
              <a:t>Both</a:t>
            </a:r>
          </a:p>
          <a:p>
            <a:r>
              <a:rPr lang="en-AU" baseline="0" dirty="0" smtClean="0"/>
              <a:t>What relationship is there between content in a SharePoint column to values in fields on a record</a:t>
            </a:r>
          </a:p>
          <a:p>
            <a:r>
              <a:rPr lang="en-AU" baseline="0" dirty="0" smtClean="0"/>
              <a:t>Is there a relationship between the content type in SharePoint and the record type required in HPRM</a:t>
            </a:r>
          </a:p>
          <a:p>
            <a:endParaRPr lang="en-AU" baseline="0" dirty="0" smtClean="0"/>
          </a:p>
          <a:p>
            <a:r>
              <a:rPr lang="en-AU" baseline="0" dirty="0" smtClean="0"/>
              <a:t>If we manage content, what do we leave behind in SharePoint</a:t>
            </a:r>
          </a:p>
          <a:p>
            <a:r>
              <a:rPr lang="en-AU" baseline="0" dirty="0" smtClean="0"/>
              <a:t>Do we remove it or do we leave it in place?</a:t>
            </a:r>
          </a:p>
          <a:p>
            <a:endParaRPr lang="en-AU" baseline="0" dirty="0" smtClean="0"/>
          </a:p>
          <a:p>
            <a:r>
              <a:rPr lang="en-AU" baseline="0" dirty="0" smtClean="0"/>
              <a:t>When content is managed, what do we let users do with it?</a:t>
            </a:r>
          </a:p>
          <a:p>
            <a:r>
              <a:rPr lang="en-AU" baseline="0" dirty="0" smtClean="0"/>
              <a:t>Should they still be able to use the full functionality of SharePoint with it?</a:t>
            </a:r>
          </a:p>
          <a:p>
            <a:endParaRPr lang="en-AU" baseline="0" dirty="0" smtClean="0"/>
          </a:p>
          <a:p>
            <a:r>
              <a:rPr lang="en-AU" baseline="0" dirty="0" smtClean="0"/>
              <a:t>And if we are getting rid of content from SharePoint, how do users find if they need to?</a:t>
            </a:r>
          </a:p>
          <a:p>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92</a:t>
            </a:fld>
            <a:endParaRPr lang="en-GB" dirty="0"/>
          </a:p>
        </p:txBody>
      </p:sp>
    </p:spTree>
    <p:extLst>
      <p:ext uri="{BB962C8B-B14F-4D97-AF65-F5344CB8AC3E}">
        <p14:creationId xmlns:p14="http://schemas.microsoft.com/office/powerpoint/2010/main" val="163456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is not about technology.  It is about your organization,</a:t>
            </a:r>
            <a:r>
              <a:rPr lang="en-US" baseline="0" dirty="0" smtClean="0"/>
              <a:t> your culture, how you work, what you work.</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20</a:t>
            </a:fld>
            <a:endParaRPr lang="en-GB" dirty="0"/>
          </a:p>
        </p:txBody>
      </p:sp>
    </p:spTree>
    <p:extLst>
      <p:ext uri="{BB962C8B-B14F-4D97-AF65-F5344CB8AC3E}">
        <p14:creationId xmlns:p14="http://schemas.microsoft.com/office/powerpoint/2010/main" val="4247577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is a</a:t>
            </a:r>
            <a:r>
              <a:rPr lang="en-AU" baseline="0" dirty="0" smtClean="0"/>
              <a:t> lot to think about with the how</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93</a:t>
            </a:fld>
            <a:endParaRPr lang="en-GB" dirty="0"/>
          </a:p>
        </p:txBody>
      </p:sp>
    </p:spTree>
    <p:extLst>
      <p:ext uri="{BB962C8B-B14F-4D97-AF65-F5344CB8AC3E}">
        <p14:creationId xmlns:p14="http://schemas.microsoft.com/office/powerpoint/2010/main" val="973872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how do we decide</a:t>
            </a:r>
            <a:r>
              <a:rPr lang="en-AU" baseline="0" dirty="0" smtClean="0"/>
              <a:t> what SharePoint content needs to be a record.  Surely not everything is a record?</a:t>
            </a:r>
          </a:p>
          <a:p>
            <a:endParaRPr lang="en-AU" dirty="0" smtClean="0"/>
          </a:p>
          <a:p>
            <a:r>
              <a:rPr lang="en-AU" dirty="0" smtClean="0"/>
              <a:t>Most organizations will agree on record definitions such as “evidence of a business</a:t>
            </a:r>
            <a:r>
              <a:rPr lang="en-AU" baseline="0" dirty="0" smtClean="0"/>
              <a:t> transaction”.  But that is about where the agreement stops.</a:t>
            </a:r>
          </a:p>
          <a:p>
            <a:r>
              <a:rPr lang="en-AU" baseline="0" dirty="0" smtClean="0"/>
              <a:t>What constitutes a record can vary wildly from one organization to another.</a:t>
            </a:r>
          </a:p>
          <a:p>
            <a:r>
              <a:rPr lang="en-AU" baseline="0" dirty="0" smtClean="0"/>
              <a:t>Therefore, a “one size fits all” definition is never going to be suitable</a:t>
            </a:r>
          </a:p>
          <a:p>
            <a:endParaRPr lang="en-AU" baseline="0" dirty="0" smtClean="0"/>
          </a:p>
          <a:p>
            <a:r>
              <a:rPr lang="en-AU" baseline="0" dirty="0" smtClean="0"/>
              <a:t>Using an organizations rules for determining what should be a record, who in the organization should actually be able to make that determination?</a:t>
            </a:r>
          </a:p>
          <a:p>
            <a:r>
              <a:rPr lang="en-AU" baseline="0" dirty="0" smtClean="0"/>
              <a:t>Can these rules be automated?</a:t>
            </a:r>
          </a:p>
          <a:p>
            <a:r>
              <a:rPr lang="en-AU" baseline="0" dirty="0" smtClean="0"/>
              <a:t>And how do we make sure the rules or policies are being applied correctly so that the content is actually compliant?</a:t>
            </a:r>
          </a:p>
          <a:p>
            <a:endParaRPr lang="en-AU" baseline="0" dirty="0" smtClean="0"/>
          </a:p>
          <a:p>
            <a:r>
              <a:rPr lang="en-AU" baseline="0" dirty="0" smtClean="0"/>
              <a:t>What types of SharePoint content do we need to consider?</a:t>
            </a:r>
          </a:p>
          <a:p>
            <a:r>
              <a:rPr lang="en-AU" baseline="0" dirty="0" smtClean="0"/>
              <a:t>Do we just look at document based content or do we also consider metadata only content</a:t>
            </a:r>
          </a:p>
          <a:p>
            <a:r>
              <a:rPr lang="en-AU" baseline="0" dirty="0" smtClean="0"/>
              <a:t>It is important to recognise that many content types in SharePoint are only metadata, things like calendars, discussion boards and announcements</a:t>
            </a:r>
          </a:p>
          <a:p>
            <a:endParaRPr lang="en-AU" baseline="0" dirty="0" smtClean="0"/>
          </a:p>
          <a:p>
            <a:r>
              <a:rPr lang="en-AU" baseline="0" dirty="0" smtClean="0"/>
              <a:t>And what about the content that isn’t going to be a record?</a:t>
            </a:r>
          </a:p>
          <a:p>
            <a:r>
              <a:rPr lang="en-AU" baseline="0" dirty="0" smtClean="0"/>
              <a:t>Do we need to provide options to clean this up as well?</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94</a:t>
            </a:fld>
            <a:endParaRPr lang="en-GB" dirty="0"/>
          </a:p>
        </p:txBody>
      </p:sp>
    </p:spTree>
    <p:extLst>
      <p:ext uri="{BB962C8B-B14F-4D97-AF65-F5344CB8AC3E}">
        <p14:creationId xmlns:p14="http://schemas.microsoft.com/office/powerpoint/2010/main" val="1028234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once you have decided on what should be a record, you need to consider, at what point should this content become a record</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95</a:t>
            </a:fld>
            <a:endParaRPr lang="en-GB" dirty="0"/>
          </a:p>
        </p:txBody>
      </p:sp>
    </p:spTree>
    <p:extLst>
      <p:ext uri="{BB962C8B-B14F-4D97-AF65-F5344CB8AC3E}">
        <p14:creationId xmlns:p14="http://schemas.microsoft.com/office/powerpoint/2010/main" val="2790677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take a look at the information lifecycle</a:t>
            </a:r>
          </a:p>
          <a:p>
            <a:r>
              <a:rPr lang="en-AU" dirty="0" smtClean="0"/>
              <a:t>This</a:t>
            </a:r>
            <a:r>
              <a:rPr lang="en-AU" baseline="0" dirty="0" smtClean="0"/>
              <a:t> starts when content is created and ends when the content is ultimately destroyed</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96</a:t>
            </a:fld>
            <a:endParaRPr lang="en-GB" dirty="0"/>
          </a:p>
        </p:txBody>
      </p:sp>
    </p:spTree>
    <p:extLst>
      <p:ext uri="{BB962C8B-B14F-4D97-AF65-F5344CB8AC3E}">
        <p14:creationId xmlns:p14="http://schemas.microsoft.com/office/powerpoint/2010/main" val="2823864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what determines when the content can</a:t>
            </a:r>
            <a:r>
              <a:rPr lang="en-AU" baseline="0" dirty="0" smtClean="0"/>
              <a:t> be destroyed?</a:t>
            </a:r>
          </a:p>
          <a:p>
            <a:r>
              <a:rPr lang="en-AU" baseline="0" dirty="0" smtClean="0"/>
              <a:t>There are host of things including industry and locale specific legislation</a:t>
            </a:r>
          </a:p>
          <a:p>
            <a:r>
              <a:rPr lang="en-AU" baseline="0" dirty="0" smtClean="0"/>
              <a:t>As well as internal policies</a:t>
            </a:r>
          </a:p>
          <a:p>
            <a:r>
              <a:rPr lang="en-AU" baseline="0" dirty="0" smtClean="0"/>
              <a:t>And perhaps a litigation activity means that the content cannot yet be destroyed</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97</a:t>
            </a:fld>
            <a:endParaRPr lang="en-GB" dirty="0"/>
          </a:p>
        </p:txBody>
      </p:sp>
    </p:spTree>
    <p:extLst>
      <p:ext uri="{BB962C8B-B14F-4D97-AF65-F5344CB8AC3E}">
        <p14:creationId xmlns:p14="http://schemas.microsoft.com/office/powerpoint/2010/main" val="551263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a:t>
            </a:r>
            <a:r>
              <a:rPr lang="en-AU" baseline="0" dirty="0" smtClean="0"/>
              <a:t> when we talk about SharePoint, the lifecycle can be broken into two distinct parts</a:t>
            </a:r>
          </a:p>
          <a:p>
            <a:r>
              <a:rPr lang="en-AU" baseline="0" dirty="0" smtClean="0"/>
              <a:t>The SharePoint lifecycle starts when content is created in SharePoint and ends when it is deleted from SharePoint</a:t>
            </a:r>
          </a:p>
          <a:p>
            <a:endParaRPr lang="en-AU" baseline="0" dirty="0" smtClean="0"/>
          </a:p>
          <a:p>
            <a:r>
              <a:rPr lang="en-AU" baseline="0" dirty="0" smtClean="0"/>
              <a:t>The compliance lifecycle starts when a record is created and ends when that record is destroyed.</a:t>
            </a:r>
          </a:p>
          <a:p>
            <a:endParaRPr lang="en-AU" baseline="0" dirty="0" smtClean="0"/>
          </a:p>
          <a:p>
            <a:r>
              <a:rPr lang="en-AU" baseline="0" dirty="0" smtClean="0"/>
              <a:t>These two parts of the lifecycle are not the same thing and they must be treated differently</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98</a:t>
            </a:fld>
            <a:endParaRPr lang="en-GB" dirty="0"/>
          </a:p>
        </p:txBody>
      </p:sp>
    </p:spTree>
    <p:extLst>
      <p:ext uri="{BB962C8B-B14F-4D97-AF65-F5344CB8AC3E}">
        <p14:creationId xmlns:p14="http://schemas.microsoft.com/office/powerpoint/2010/main" val="40759270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look at what</a:t>
            </a:r>
            <a:r>
              <a:rPr lang="en-AU" baseline="0" dirty="0" smtClean="0"/>
              <a:t> I call a “simple” records management approach</a:t>
            </a:r>
          </a:p>
          <a:p>
            <a:r>
              <a:rPr lang="en-AU" baseline="0" dirty="0" smtClean="0"/>
              <a:t>In this approach, content is created in SharePoint, then at some point is removed from SharePoint therefore finishing the SharePoint lifecycle</a:t>
            </a:r>
          </a:p>
          <a:p>
            <a:r>
              <a:rPr lang="en-AU" baseline="0" dirty="0" smtClean="0"/>
              <a:t>And it is put into a system of record to carry out the compliance lifecycle.</a:t>
            </a:r>
          </a:p>
          <a:p>
            <a:endParaRPr lang="en-AU" baseline="0" dirty="0" smtClean="0"/>
          </a:p>
          <a:p>
            <a:r>
              <a:rPr lang="en-AU" baseline="0" dirty="0" smtClean="0"/>
              <a:t>This is the sort of approach we see from organisations that don’t have mature records management practices. </a:t>
            </a:r>
          </a:p>
          <a:p>
            <a:endParaRPr lang="en-AU" baseline="0" dirty="0" smtClean="0"/>
          </a:p>
          <a:p>
            <a:r>
              <a:rPr lang="en-AU" baseline="0" dirty="0" smtClean="0"/>
              <a:t>There are some big issues with the approach</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99</a:t>
            </a:fld>
            <a:endParaRPr lang="en-GB" dirty="0"/>
          </a:p>
        </p:txBody>
      </p:sp>
    </p:spTree>
    <p:extLst>
      <p:ext uri="{BB962C8B-B14F-4D97-AF65-F5344CB8AC3E}">
        <p14:creationId xmlns:p14="http://schemas.microsoft.com/office/powerpoint/2010/main" val="2247941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a piece</a:t>
            </a:r>
            <a:r>
              <a:rPr lang="en-AU" baseline="0" dirty="0" smtClean="0"/>
              <a:t> of content, lets consider that the legislation says that this content should be retained for a minimum of 1 year</a:t>
            </a:r>
          </a:p>
          <a:p>
            <a:r>
              <a:rPr lang="en-AU" baseline="0" dirty="0" smtClean="0"/>
              <a:t>But in this scenario, the content has been sitting in SharePoint for 2 years before it became a record</a:t>
            </a:r>
          </a:p>
          <a:p>
            <a:endParaRPr lang="en-AU" baseline="0" dirty="0" smtClean="0"/>
          </a:p>
          <a:p>
            <a:r>
              <a:rPr lang="en-AU" baseline="0" dirty="0" smtClean="0"/>
              <a:t>The problem is, that this content could have been destroyed a year earlier</a:t>
            </a:r>
          </a:p>
          <a:p>
            <a:r>
              <a:rPr lang="en-AU" baseline="0" dirty="0" smtClean="0"/>
              <a:t>Because the organisation held onto this for 2 years before even making it a record, they have held the content for a year longer than they needed to</a:t>
            </a:r>
          </a:p>
          <a:p>
            <a:r>
              <a:rPr lang="en-AU" baseline="0" dirty="0" smtClean="0"/>
              <a:t>This information could leave them exposed in a litigation or request for information scenario</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100</a:t>
            </a:fld>
            <a:endParaRPr lang="en-GB" dirty="0"/>
          </a:p>
        </p:txBody>
      </p:sp>
    </p:spTree>
    <p:extLst>
      <p:ext uri="{BB962C8B-B14F-4D97-AF65-F5344CB8AC3E}">
        <p14:creationId xmlns:p14="http://schemas.microsoft.com/office/powerpoint/2010/main" val="91535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we</a:t>
            </a:r>
            <a:r>
              <a:rPr lang="en-AU" baseline="0" dirty="0" smtClean="0"/>
              <a:t> tend to see in organizations with mature records management practices is trigger based records management</a:t>
            </a:r>
          </a:p>
          <a:p>
            <a:r>
              <a:rPr lang="en-AU" baseline="0" dirty="0" smtClean="0"/>
              <a:t>In this case, the content is created in SharePoint</a:t>
            </a:r>
          </a:p>
          <a:p>
            <a:r>
              <a:rPr lang="en-AU" baseline="0" dirty="0" smtClean="0"/>
              <a:t>At some point, something triggers the creation of a record.  It could be that a certain period of time has elapsed of the value of a piece of metadata matches a criteria</a:t>
            </a:r>
          </a:p>
          <a:p>
            <a:endParaRPr lang="en-AU" baseline="0" dirty="0" smtClean="0"/>
          </a:p>
          <a:p>
            <a:r>
              <a:rPr lang="en-AU" baseline="0" dirty="0" smtClean="0"/>
              <a:t>At some later point, another trigger causes the content to be removed from SharePoint</a:t>
            </a:r>
          </a:p>
          <a:p>
            <a:r>
              <a:rPr lang="en-AU" baseline="0" dirty="0" smtClean="0"/>
              <a:t>The content then sees out its days in the system of record until it is ultimately destroyed</a:t>
            </a:r>
          </a:p>
        </p:txBody>
      </p:sp>
      <p:sp>
        <p:nvSpPr>
          <p:cNvPr id="4" name="Slide Number Placeholder 3"/>
          <p:cNvSpPr>
            <a:spLocks noGrp="1"/>
          </p:cNvSpPr>
          <p:nvPr>
            <p:ph type="sldNum" sz="quarter" idx="10"/>
          </p:nvPr>
        </p:nvSpPr>
        <p:spPr/>
        <p:txBody>
          <a:bodyPr/>
          <a:lstStyle/>
          <a:p>
            <a:fld id="{22A853E8-D85F-5D49-95D2-E1D96ABFE2B9}" type="slidenum">
              <a:rPr lang="en-GB" smtClean="0"/>
              <a:pPr/>
              <a:t>101</a:t>
            </a:fld>
            <a:endParaRPr lang="en-GB" dirty="0"/>
          </a:p>
        </p:txBody>
      </p:sp>
    </p:spTree>
    <p:extLst>
      <p:ext uri="{BB962C8B-B14F-4D97-AF65-F5344CB8AC3E}">
        <p14:creationId xmlns:p14="http://schemas.microsoft.com/office/powerpoint/2010/main" val="563029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we consider the scenario</a:t>
            </a:r>
            <a:r>
              <a:rPr lang="en-AU" baseline="0" dirty="0" smtClean="0"/>
              <a:t> before in the naïve records management situation</a:t>
            </a:r>
          </a:p>
        </p:txBody>
      </p:sp>
      <p:sp>
        <p:nvSpPr>
          <p:cNvPr id="4" name="Slide Number Placeholder 3"/>
          <p:cNvSpPr>
            <a:spLocks noGrp="1"/>
          </p:cNvSpPr>
          <p:nvPr>
            <p:ph type="sldNum" sz="quarter" idx="10"/>
          </p:nvPr>
        </p:nvSpPr>
        <p:spPr/>
        <p:txBody>
          <a:bodyPr/>
          <a:lstStyle/>
          <a:p>
            <a:fld id="{22A853E8-D85F-5D49-95D2-E1D96ABFE2B9}" type="slidenum">
              <a:rPr lang="en-GB" smtClean="0"/>
              <a:pPr/>
              <a:t>102</a:t>
            </a:fld>
            <a:endParaRPr lang="en-GB" dirty="0"/>
          </a:p>
        </p:txBody>
      </p:sp>
    </p:spTree>
    <p:extLst>
      <p:ext uri="{BB962C8B-B14F-4D97-AF65-F5344CB8AC3E}">
        <p14:creationId xmlns:p14="http://schemas.microsoft.com/office/powerpoint/2010/main" val="194108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have learned most about ControlPoint over the past six months.  What we have learned most is that</a:t>
            </a:r>
            <a:r>
              <a:rPr lang="en-US" baseline="0" dirty="0" smtClean="0"/>
              <a:t> ControlPoint works best when it is part of a solution program that has strong process and business understanding.  Pushing the delete or preserve button is not possible without having a strong service solution wrapped around the technology.  ControlPoint’ s technology actually has outpaced the market’s capability to make good management decisions on how to defensibly dispose of data and also to optimize the preservation  for long term retention and expanded business use.</a:t>
            </a:r>
            <a:r>
              <a:rPr lang="en-US" dirty="0" smtClean="0"/>
              <a:t> It is much a</a:t>
            </a:r>
            <a:r>
              <a:rPr lang="en-US" baseline="0" dirty="0" smtClean="0"/>
              <a:t> case for great service as great technology.  The good news is that we now have a program that we you can sell that that addresses the Three P’s on this chart.  Now I will turn it over to Jason to show and demonstrate our new Dark Data </a:t>
            </a:r>
            <a:r>
              <a:rPr lang="en-US" baseline="0" smtClean="0"/>
              <a:t>Assessment Service.</a:t>
            </a:r>
            <a:endParaRPr lang="en-US" dirty="0"/>
          </a:p>
        </p:txBody>
      </p:sp>
      <p:sp>
        <p:nvSpPr>
          <p:cNvPr id="4" name="Slide Number Placeholder 3"/>
          <p:cNvSpPr>
            <a:spLocks noGrp="1"/>
          </p:cNvSpPr>
          <p:nvPr>
            <p:ph type="sldNum" sz="quarter" idx="10"/>
          </p:nvPr>
        </p:nvSpPr>
        <p:spPr/>
        <p:txBody>
          <a:bodyPr/>
          <a:lstStyle/>
          <a:p>
            <a:fld id="{7B8A7FB4-FF7A-4058-8936-F0D6D442AF17}" type="slidenum">
              <a:rPr lang="en-US" smtClean="0">
                <a:solidFill>
                  <a:prstClr val="black"/>
                </a:solidFill>
                <a:latin typeface="Tw Cen MT"/>
              </a:rPr>
              <a:pPr/>
              <a:t>21</a:t>
            </a:fld>
            <a:endParaRPr lang="en-US">
              <a:solidFill>
                <a:prstClr val="black"/>
              </a:solidFill>
              <a:latin typeface="Tw Cen MT"/>
            </a:endParaRPr>
          </a:p>
        </p:txBody>
      </p:sp>
    </p:spTree>
    <p:extLst>
      <p:ext uri="{BB962C8B-B14F-4D97-AF65-F5344CB8AC3E}">
        <p14:creationId xmlns:p14="http://schemas.microsoft.com/office/powerpoint/2010/main" val="2734445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AU" baseline="0" dirty="0" smtClean="0"/>
              <a:t>This time, if the legislation said to retain for 1 year, what would happen is that compliance system would destroy the content after 1 year</a:t>
            </a:r>
          </a:p>
          <a:p>
            <a:pPr defTabSz="466618">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103</a:t>
            </a:fld>
            <a:endParaRPr lang="en-GB" dirty="0"/>
          </a:p>
        </p:txBody>
      </p:sp>
    </p:spTree>
    <p:extLst>
      <p:ext uri="{BB962C8B-B14F-4D97-AF65-F5344CB8AC3E}">
        <p14:creationId xmlns:p14="http://schemas.microsoft.com/office/powerpoint/2010/main" val="3726207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would bring to an end the SharePoint</a:t>
            </a:r>
            <a:r>
              <a:rPr lang="en-AU" baseline="0" dirty="0" smtClean="0"/>
              <a:t> lifecycle as well, as the content would also be removed from SharePoint.</a:t>
            </a:r>
          </a:p>
          <a:p>
            <a:r>
              <a:rPr lang="en-AU" baseline="0" dirty="0" smtClean="0"/>
              <a:t>The result is that the content would only be kept for 1 year and that period of unnecessary exposure avoided.</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104</a:t>
            </a:fld>
            <a:endParaRPr lang="en-GB" dirty="0"/>
          </a:p>
        </p:txBody>
      </p:sp>
    </p:spTree>
    <p:extLst>
      <p:ext uri="{BB962C8B-B14F-4D97-AF65-F5344CB8AC3E}">
        <p14:creationId xmlns:p14="http://schemas.microsoft.com/office/powerpoint/2010/main" val="17556916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Lastly though, it is important to reflect</a:t>
            </a:r>
            <a:r>
              <a:rPr lang="en-AU" baseline="0" dirty="0" smtClean="0"/>
              <a:t> on why we have a problem.</a:t>
            </a:r>
          </a:p>
          <a:p>
            <a:r>
              <a:rPr lang="en-AU" baseline="0" dirty="0" smtClean="0"/>
              <a:t>As fantastic as SharePoint is as an ECM platform, it is not a governance and compliance platform</a:t>
            </a:r>
          </a:p>
          <a:p>
            <a:r>
              <a:rPr lang="en-AU" baseline="0" dirty="0" smtClean="0"/>
              <a:t>It does not differentiate between the 2 parts of the information lifecycle</a:t>
            </a:r>
          </a:p>
          <a:p>
            <a:r>
              <a:rPr lang="en-AU" baseline="0" dirty="0" smtClean="0"/>
              <a:t>As a result, content is retained in SharePoint long after it is considered useful</a:t>
            </a:r>
          </a:p>
          <a:p>
            <a:r>
              <a:rPr lang="en-AU" baseline="0" dirty="0" smtClean="0"/>
              <a:t>If legislation says that a piece of content needs to be retained for 10 years, then it will sit in SharePoint for 10 years even though people lost interest in it 9 years and 10 months ago</a:t>
            </a:r>
          </a:p>
          <a:p>
            <a:endParaRPr lang="en-AU" baseline="0" dirty="0" smtClean="0"/>
          </a:p>
          <a:p>
            <a:r>
              <a:rPr lang="en-AU" baseline="0" dirty="0" smtClean="0"/>
              <a:t>This means higher storage costs </a:t>
            </a:r>
          </a:p>
          <a:p>
            <a:r>
              <a:rPr lang="en-AU" baseline="0" dirty="0" smtClean="0"/>
              <a:t>As well as stale content cluttering SharePoint and detracting from its ease of use</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105</a:t>
            </a:fld>
            <a:endParaRPr lang="en-GB" dirty="0"/>
          </a:p>
        </p:txBody>
      </p:sp>
    </p:spTree>
    <p:extLst>
      <p:ext uri="{BB962C8B-B14F-4D97-AF65-F5344CB8AC3E}">
        <p14:creationId xmlns:p14="http://schemas.microsoft.com/office/powerpoint/2010/main" val="7844412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now that we</a:t>
            </a:r>
            <a:r>
              <a:rPr lang="en-AU" baseline="0" dirty="0" smtClean="0"/>
              <a:t> understand the problem, lets talk about how to solve it</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106</a:t>
            </a:fld>
            <a:endParaRPr lang="en-GB" dirty="0"/>
          </a:p>
        </p:txBody>
      </p:sp>
    </p:spTree>
    <p:extLst>
      <p:ext uri="{BB962C8B-B14F-4D97-AF65-F5344CB8AC3E}">
        <p14:creationId xmlns:p14="http://schemas.microsoft.com/office/powerpoint/2010/main" val="19531699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Starting with “how” to we manage</a:t>
            </a:r>
            <a:r>
              <a:rPr lang="en-AU" baseline="0" dirty="0" smtClean="0"/>
              <a:t> content</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107</a:t>
            </a:fld>
            <a:endParaRPr lang="en-GB" dirty="0"/>
          </a:p>
        </p:txBody>
      </p:sp>
    </p:spTree>
    <p:extLst>
      <p:ext uri="{BB962C8B-B14F-4D97-AF65-F5344CB8AC3E}">
        <p14:creationId xmlns:p14="http://schemas.microsoft.com/office/powerpoint/2010/main" val="254566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Going back several slides, we know that if we want</a:t>
            </a:r>
            <a:r>
              <a:rPr lang="en-AU" baseline="0" dirty="0" smtClean="0"/>
              <a:t> to manage the content of SharePoint, we really need to be talking about the list items</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108</a:t>
            </a:fld>
            <a:endParaRPr lang="en-GB" dirty="0"/>
          </a:p>
        </p:txBody>
      </p:sp>
    </p:spTree>
    <p:extLst>
      <p:ext uri="{BB962C8B-B14F-4D97-AF65-F5344CB8AC3E}">
        <p14:creationId xmlns:p14="http://schemas.microsoft.com/office/powerpoint/2010/main" val="41448832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the core of how</a:t>
            </a:r>
            <a:r>
              <a:rPr lang="en-AU" baseline="0" dirty="0" smtClean="0"/>
              <a:t> this product works is the concept of managing a list item</a:t>
            </a:r>
          </a:p>
          <a:p>
            <a:r>
              <a:rPr lang="en-AU" baseline="0" dirty="0" smtClean="0"/>
              <a:t>This means creating a record in HPRM to represent the list item</a:t>
            </a:r>
          </a:p>
          <a:p>
            <a:r>
              <a:rPr lang="en-AU" baseline="0" dirty="0" smtClean="0"/>
              <a:t>Then keeping the 2 in synch</a:t>
            </a:r>
          </a:p>
          <a:p>
            <a:r>
              <a:rPr lang="en-AU" baseline="0" dirty="0" smtClean="0"/>
              <a:t>If the list item is modified, then the record is updated</a:t>
            </a:r>
          </a:p>
          <a:p>
            <a:r>
              <a:rPr lang="en-AU" baseline="0" dirty="0" smtClean="0"/>
              <a:t>If the record is updated then the list item is also updated</a:t>
            </a:r>
          </a:p>
          <a:p>
            <a:endParaRPr lang="en-AU" baseline="0" dirty="0" smtClean="0"/>
          </a:p>
          <a:p>
            <a:r>
              <a:rPr lang="en-AU" baseline="0" dirty="0" smtClean="0"/>
              <a:t>If for any reason HPRM won’t allow the list item modification due to security, legal holds or other then the list item change is prevented</a:t>
            </a:r>
          </a:p>
          <a:p>
            <a:r>
              <a:rPr lang="en-AU" baseline="0" dirty="0" smtClean="0"/>
              <a:t>Remember, once the list item is managed, the HPRM record is the authority</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109</a:t>
            </a:fld>
            <a:endParaRPr lang="en-GB" dirty="0"/>
          </a:p>
        </p:txBody>
      </p:sp>
    </p:spTree>
    <p:extLst>
      <p:ext uri="{BB962C8B-B14F-4D97-AF65-F5344CB8AC3E}">
        <p14:creationId xmlns:p14="http://schemas.microsoft.com/office/powerpoint/2010/main" val="3469312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Often</a:t>
            </a:r>
            <a:r>
              <a:rPr lang="en-AU" baseline="0" dirty="0" smtClean="0"/>
              <a:t> when we describe this behaviour to people, they say “but a record is final, why would you ever want to edit it”</a:t>
            </a:r>
          </a:p>
          <a:p>
            <a:r>
              <a:rPr lang="en-AU" baseline="0" dirty="0" smtClean="0"/>
              <a:t>A record is not always final.  </a:t>
            </a:r>
          </a:p>
          <a:p>
            <a:r>
              <a:rPr lang="en-AU" baseline="0" dirty="0" smtClean="0"/>
              <a:t>Some organisations have records management practices that enforce this.  We find this typically in US based organizations</a:t>
            </a:r>
          </a:p>
          <a:p>
            <a:r>
              <a:rPr lang="en-AU" baseline="0" dirty="0" smtClean="0"/>
              <a:t>But many more markets don’t.  </a:t>
            </a:r>
          </a:p>
          <a:p>
            <a:r>
              <a:rPr lang="en-AU" baseline="0" dirty="0" smtClean="0"/>
              <a:t>For example, in Australia, organisations like to capture content as a record as soon as it is created, even if it is still in progress</a:t>
            </a:r>
          </a:p>
          <a:p>
            <a:r>
              <a:rPr lang="en-AU" baseline="0" dirty="0" smtClean="0"/>
              <a:t>The ability to manage content in place like this is important for those markets</a:t>
            </a:r>
          </a:p>
          <a:p>
            <a:endParaRPr lang="en-AU" baseline="0" dirty="0" smtClean="0"/>
          </a:p>
          <a:p>
            <a:r>
              <a:rPr lang="en-AU" baseline="0" dirty="0" smtClean="0"/>
              <a:t>For the rest of this presentation, bear this in mind. </a:t>
            </a:r>
          </a:p>
          <a:p>
            <a:r>
              <a:rPr lang="en-AU" baseline="0" dirty="0" smtClean="0"/>
              <a:t>If you can’t get your head around that concept, then bear in mind that we can also handle the use case of making content final as soon as it is a record</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110</a:t>
            </a:fld>
            <a:endParaRPr lang="en-GB" dirty="0"/>
          </a:p>
        </p:txBody>
      </p:sp>
    </p:spTree>
    <p:extLst>
      <p:ext uri="{BB962C8B-B14F-4D97-AF65-F5344CB8AC3E}">
        <p14:creationId xmlns:p14="http://schemas.microsoft.com/office/powerpoint/2010/main" val="34151882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a:t>
            </a:r>
            <a:r>
              <a:rPr lang="en-AU" baseline="0" dirty="0" smtClean="0"/>
              <a:t> look more closely at what happens during management</a:t>
            </a:r>
          </a:p>
          <a:p>
            <a:r>
              <a:rPr lang="en-AU" baseline="0" dirty="0" smtClean="0"/>
              <a:t>If we consider a metadata only list item like a discussion post, when we manage the list item, the metadata is captured on the record</a:t>
            </a:r>
          </a:p>
          <a:p>
            <a:r>
              <a:rPr lang="en-AU" baseline="0" dirty="0" smtClean="0"/>
              <a:t>In all cases, we always capture the metadata</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111</a:t>
            </a:fld>
            <a:endParaRPr lang="en-GB" dirty="0"/>
          </a:p>
        </p:txBody>
      </p:sp>
    </p:spTree>
    <p:extLst>
      <p:ext uri="{BB962C8B-B14F-4D97-AF65-F5344CB8AC3E}">
        <p14:creationId xmlns:p14="http://schemas.microsoft.com/office/powerpoint/2010/main" val="36764984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case where the list item has a document, be it a document</a:t>
            </a:r>
            <a:r>
              <a:rPr lang="en-AU" baseline="0" dirty="0" smtClean="0"/>
              <a:t> in a document library or an attachment to list item</a:t>
            </a:r>
          </a:p>
          <a:p>
            <a:r>
              <a:rPr lang="en-AU" baseline="0" dirty="0" smtClean="0"/>
              <a:t>While managed, the document only resides in SharePoint.  It is not copied to the record</a:t>
            </a:r>
          </a:p>
          <a:p>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112</a:t>
            </a:fld>
            <a:endParaRPr lang="en-GB" dirty="0"/>
          </a:p>
        </p:txBody>
      </p:sp>
    </p:spTree>
    <p:extLst>
      <p:ext uri="{BB962C8B-B14F-4D97-AF65-F5344CB8AC3E}">
        <p14:creationId xmlns:p14="http://schemas.microsoft.com/office/powerpoint/2010/main" val="111473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 solve world hunger.</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24</a:t>
            </a:fld>
            <a:endParaRPr lang="en-GB" dirty="0"/>
          </a:p>
        </p:txBody>
      </p:sp>
    </p:spTree>
    <p:extLst>
      <p:ext uri="{BB962C8B-B14F-4D97-AF65-F5344CB8AC3E}">
        <p14:creationId xmlns:p14="http://schemas.microsoft.com/office/powerpoint/2010/main" val="16247903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only when the list item is relocated</a:t>
            </a:r>
            <a:r>
              <a:rPr lang="en-AU" baseline="0" dirty="0" smtClean="0"/>
              <a:t> that we capture the document on the record</a:t>
            </a:r>
          </a:p>
          <a:p>
            <a:r>
              <a:rPr lang="en-AU" baseline="0" dirty="0" smtClean="0"/>
              <a:t>During relocate, the document is copied to the record, then the list item is deleted.</a:t>
            </a:r>
          </a:p>
          <a:p>
            <a:endParaRPr lang="en-AU" baseline="0" dirty="0" smtClean="0"/>
          </a:p>
          <a:p>
            <a:r>
              <a:rPr lang="en-AU" baseline="0" dirty="0" smtClean="0"/>
              <a:t>This also applies to the archive process and if someone tries to delete a managed list item from SharePoint</a:t>
            </a:r>
          </a:p>
          <a:p>
            <a:endParaRPr lang="en-AU" baseline="0" dirty="0" smtClean="0"/>
          </a:p>
          <a:p>
            <a:r>
              <a:rPr lang="en-AU" baseline="0" dirty="0" smtClean="0"/>
              <a:t>During record destruction, the document is simply deleted from SharePoint.  There is no need to copy it just for it to be deleted</a:t>
            </a:r>
            <a:endParaRPr lang="en-AU"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pPr/>
              <a:t>113</a:t>
            </a:fld>
            <a:endParaRPr lang="en-GB" dirty="0"/>
          </a:p>
        </p:txBody>
      </p:sp>
    </p:spTree>
    <p:extLst>
      <p:ext uri="{BB962C8B-B14F-4D97-AF65-F5344CB8AC3E}">
        <p14:creationId xmlns:p14="http://schemas.microsoft.com/office/powerpoint/2010/main" val="3499609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‘Manage’ is one of 4 core actions that the product has.</a:t>
            </a:r>
          </a:p>
          <a:p>
            <a:endParaRPr lang="en-CA" dirty="0" smtClean="0"/>
          </a:p>
          <a:p>
            <a:r>
              <a:rPr lang="en-CA" dirty="0" smtClean="0"/>
              <a:t>As we have seen, managing content</a:t>
            </a:r>
            <a:r>
              <a:rPr lang="en-CA" baseline="0" dirty="0" smtClean="0"/>
              <a:t> is “in place” management.  The content is still editable and still surfaced through SharePoint</a:t>
            </a:r>
          </a:p>
          <a:p>
            <a:endParaRPr lang="en-CA" baseline="0" dirty="0" smtClean="0"/>
          </a:p>
          <a:p>
            <a:r>
              <a:rPr lang="en-CA" baseline="0" dirty="0" smtClean="0"/>
              <a:t>The Finalize process, manages the content if it is not already managed then finalises the record and makes the item read only in SharePoint</a:t>
            </a:r>
          </a:p>
          <a:p>
            <a:endParaRPr lang="en-CA" baseline="0" dirty="0" smtClean="0"/>
          </a:p>
          <a:p>
            <a:r>
              <a:rPr lang="en-CA" baseline="0" dirty="0" smtClean="0"/>
              <a:t>The relocate process, manages the content if it is not already managed, then removes it from SharePoint.  The end user perceives it as moving from SharePoint to HPRM</a:t>
            </a:r>
          </a:p>
          <a:p>
            <a:endParaRPr lang="en-CA" baseline="0" dirty="0" smtClean="0"/>
          </a:p>
          <a:p>
            <a:r>
              <a:rPr lang="en-CA" baseline="0" dirty="0" smtClean="0"/>
              <a:t>The archive process, relocates the item and finalizes the record</a:t>
            </a:r>
          </a:p>
          <a:p>
            <a:endParaRPr lang="en-CA" baseline="0" dirty="0" smtClean="0"/>
          </a:p>
          <a:p>
            <a:r>
              <a:rPr lang="en-CA" baseline="0" dirty="0" smtClean="0"/>
              <a:t>You do not have to go through all 4 processes.  You can start at any point depending on your requirements.</a:t>
            </a:r>
          </a:p>
          <a:p>
            <a:endParaRPr lang="en-CA" baseline="0" dirty="0" smtClean="0"/>
          </a:p>
          <a:p>
            <a:r>
              <a:rPr lang="en-CA" baseline="0" dirty="0" smtClean="0"/>
              <a:t>These four core actions can be applied to:</a:t>
            </a:r>
          </a:p>
          <a:p>
            <a:r>
              <a:rPr lang="en-CA" baseline="0" dirty="0" smtClean="0"/>
              <a:t>- Individual items</a:t>
            </a:r>
          </a:p>
          <a:p>
            <a:r>
              <a:rPr lang="en-CA" baseline="0" dirty="0" smtClean="0"/>
              <a:t>- Multiple items</a:t>
            </a:r>
          </a:p>
          <a:p>
            <a:r>
              <a:rPr lang="en-CA" baseline="0" dirty="0" smtClean="0"/>
              <a:t>- Lists</a:t>
            </a:r>
          </a:p>
          <a:p>
            <a:r>
              <a:rPr lang="en-CA" baseline="0" dirty="0" smtClean="0"/>
              <a:t>- Sites</a:t>
            </a:r>
          </a:p>
        </p:txBody>
      </p:sp>
    </p:spTree>
    <p:extLst>
      <p:ext uri="{BB962C8B-B14F-4D97-AF65-F5344CB8AC3E}">
        <p14:creationId xmlns:p14="http://schemas.microsoft.com/office/powerpoint/2010/main" val="37789496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some big advantages to the in place management approach.</a:t>
            </a:r>
          </a:p>
          <a:p>
            <a:endParaRPr lang="en-AU" baseline="0" dirty="0" smtClean="0"/>
          </a:p>
          <a:p>
            <a:r>
              <a:rPr lang="en-AU" baseline="0" dirty="0" smtClean="0"/>
              <a:t>Because it targets list items, any list item can be managed.  </a:t>
            </a:r>
          </a:p>
          <a:p>
            <a:r>
              <a:rPr lang="en-AU" baseline="0" dirty="0" smtClean="0"/>
              <a:t>Sure, documents are important but there are so many other rich data types in SharePoint such as blogs, wikis, discussion boards that contain content that needs to be retained in a compliant manner.</a:t>
            </a:r>
          </a:p>
          <a:p>
            <a:r>
              <a:rPr lang="en-AU" baseline="0" dirty="0" smtClean="0"/>
              <a:t>This approach allows you to do that</a:t>
            </a:r>
          </a:p>
          <a:p>
            <a:endParaRPr lang="en-AU" baseline="0" dirty="0" smtClean="0"/>
          </a:p>
          <a:p>
            <a:r>
              <a:rPr lang="en-AU" baseline="0" dirty="0" smtClean="0"/>
              <a:t>Because a managed list item is still just a list item, SharePoint knows how to work with it.</a:t>
            </a:r>
          </a:p>
          <a:p>
            <a:r>
              <a:rPr lang="en-AU" baseline="0" dirty="0" smtClean="0"/>
              <a:t>You can still use all the features of SharePoint with it such as views, filters, alerts and workflows</a:t>
            </a:r>
          </a:p>
          <a:p>
            <a:r>
              <a:rPr lang="en-AU" baseline="0" dirty="0" smtClean="0"/>
              <a:t>Other vendors replace content with a stub or a link.  These are proprietary approaches that SharePoint does not understand and cannot work with</a:t>
            </a:r>
          </a:p>
          <a:p>
            <a:endParaRPr lang="en-AU" baseline="0" dirty="0" smtClean="0"/>
          </a:p>
          <a:p>
            <a:r>
              <a:rPr lang="en-AU" baseline="0" dirty="0" smtClean="0"/>
              <a:t>A record that represents a list item is just a record.  You can continue to use most functionality of HPRM with these records.</a:t>
            </a:r>
          </a:p>
          <a:p>
            <a:r>
              <a:rPr lang="en-AU" baseline="0" dirty="0" smtClean="0"/>
              <a:t>The only limit is that documents can’t be edited in HPRM while still in SharePoint, although changes to metadata can still be made.</a:t>
            </a:r>
          </a:p>
          <a:p>
            <a:endParaRPr lang="en-AU" baseline="0" dirty="0" smtClean="0"/>
          </a:p>
          <a:p>
            <a:r>
              <a:rPr lang="en-AU" baseline="0" dirty="0" smtClean="0"/>
              <a:t>And best of all, because there is no change in behaviour to the SharePoint item, the end user doesn’t even need to be aware that the content is managed</a:t>
            </a:r>
          </a:p>
          <a:p>
            <a:r>
              <a:rPr lang="en-AU" baseline="0" dirty="0" smtClean="0"/>
              <a:t>HPRM is just looking after the content behind the scenes without the user even know it.</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115</a:t>
            </a:fld>
            <a:endParaRPr lang="en-GB" dirty="0"/>
          </a:p>
        </p:txBody>
      </p:sp>
    </p:spTree>
    <p:extLst>
      <p:ext uri="{BB962C8B-B14F-4D97-AF65-F5344CB8AC3E}">
        <p14:creationId xmlns:p14="http://schemas.microsoft.com/office/powerpoint/2010/main" val="2952352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talked</a:t>
            </a:r>
            <a:r>
              <a:rPr lang="en-AU" baseline="0" dirty="0" smtClean="0"/>
              <a:t> about the management paradox, how do we get a chaotic structure into a shallow container based one.</a:t>
            </a:r>
          </a:p>
          <a:p>
            <a:endParaRPr lang="en-AU" baseline="0" dirty="0" smtClean="0"/>
          </a:p>
          <a:p>
            <a:r>
              <a:rPr lang="en-AU" baseline="0" dirty="0" smtClean="0"/>
              <a:t>Records management options provide configuration options to determine where content goes in HPRM.</a:t>
            </a:r>
          </a:p>
          <a:p>
            <a:r>
              <a:rPr lang="en-AU" baseline="0" dirty="0" smtClean="0"/>
              <a:t>This therefore allows all information that is related from a compliance perspective to be managed in the same container, regardless of where it resides in SharePoint</a:t>
            </a:r>
          </a:p>
          <a:p>
            <a:endParaRPr lang="en-AU" baseline="0" dirty="0" smtClean="0"/>
          </a:p>
          <a:p>
            <a:r>
              <a:rPr lang="en-AU" baseline="0" dirty="0" smtClean="0"/>
              <a:t>This allows end users the freedom to organize information in SharePoint in the way which they work</a:t>
            </a:r>
          </a:p>
          <a:p>
            <a:r>
              <a:rPr lang="en-AU" baseline="0" dirty="0" smtClean="0"/>
              <a:t>But it keeps the records managers happy by managing it in accordance with best practice records management principles.</a:t>
            </a:r>
            <a:endParaRPr lang="en-AU"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pPr/>
              <a:t>116</a:t>
            </a:fld>
            <a:endParaRPr lang="en-GB" dirty="0"/>
          </a:p>
        </p:txBody>
      </p:sp>
    </p:spTree>
    <p:extLst>
      <p:ext uri="{BB962C8B-B14F-4D97-AF65-F5344CB8AC3E}">
        <p14:creationId xmlns:p14="http://schemas.microsoft.com/office/powerpoint/2010/main" val="4113122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organizations</a:t>
            </a:r>
            <a:r>
              <a:rPr lang="en-AU" baseline="0" dirty="0" smtClean="0"/>
              <a:t> that do not do container based records management,  the capability to apply classifications or file plans directly to records is also included:</a:t>
            </a:r>
          </a:p>
          <a:p>
            <a:endParaRPr lang="en-AU" baseline="0" dirty="0" smtClean="0"/>
          </a:p>
          <a:p>
            <a:r>
              <a:rPr lang="en-AU" baseline="0" dirty="0" smtClean="0"/>
              <a:t>Records management options can be used to assign classifications </a:t>
            </a:r>
          </a:p>
          <a:p>
            <a:r>
              <a:rPr lang="en-AU" baseline="0" dirty="0" smtClean="0"/>
              <a:t>Users can set the classification or file plan directly on the item in SharePoint itself.</a:t>
            </a:r>
          </a:p>
          <a:p>
            <a:r>
              <a:rPr lang="en-AU" baseline="0" dirty="0" smtClean="0"/>
              <a:t>The auto classification feature of HPRM can be used to determine the classification for you</a:t>
            </a:r>
          </a:p>
          <a:p>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pPr/>
              <a:t>117</a:t>
            </a:fld>
            <a:endParaRPr lang="en-GB" dirty="0"/>
          </a:p>
        </p:txBody>
      </p:sp>
    </p:spTree>
    <p:extLst>
      <p:ext uri="{BB962C8B-B14F-4D97-AF65-F5344CB8AC3E}">
        <p14:creationId xmlns:p14="http://schemas.microsoft.com/office/powerpoint/2010/main" val="11562988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That</a:t>
            </a:r>
            <a:r>
              <a:rPr lang="en-AU" baseline="0" dirty="0" smtClean="0"/>
              <a:t> is “how” we manage content.  Now lets talk about what we manage and when we manage it</a:t>
            </a:r>
          </a:p>
          <a:p>
            <a:r>
              <a:rPr lang="en-AU" baseline="0" dirty="0" smtClean="0"/>
              <a:t>We will discuss these together as they go hand in hand</a:t>
            </a:r>
          </a:p>
          <a:p>
            <a:endParaRPr lang="en-AU" baseline="0" dirty="0" smtClean="0"/>
          </a:p>
          <a:p>
            <a:r>
              <a:rPr lang="en-AU" baseline="0" dirty="0" smtClean="0"/>
              <a:t>The product provides the ability for users to manually kick off any of the 4 core processes</a:t>
            </a:r>
          </a:p>
          <a:p>
            <a:r>
              <a:rPr lang="en-AU" baseline="0" dirty="0" smtClean="0"/>
              <a:t>They can for example select 1 or more list items and manage them</a:t>
            </a:r>
          </a:p>
          <a:p>
            <a:r>
              <a:rPr lang="en-AU" baseline="0" dirty="0" smtClean="0"/>
              <a:t>But requiring users to make those decisions is not always the best approach.</a:t>
            </a:r>
          </a:p>
          <a:p>
            <a:r>
              <a:rPr lang="en-AU" baseline="0" dirty="0" smtClean="0"/>
              <a:t>Leaving the decision to end users requires them to make the right decision, and also to remember to make that decision</a:t>
            </a:r>
          </a:p>
          <a:p>
            <a:r>
              <a:rPr lang="en-AU" baseline="0" dirty="0" smtClean="0"/>
              <a:t>This introduces significant risk of human error, adds training cost, and can undermine your efforts to govern content.</a:t>
            </a:r>
          </a:p>
          <a:p>
            <a:endParaRPr lang="en-AU" baseline="0" dirty="0" smtClean="0"/>
          </a:p>
          <a:p>
            <a:r>
              <a:rPr lang="en-AU" baseline="0" dirty="0" smtClean="0"/>
              <a:t>The better approach is to automate this process</a:t>
            </a:r>
          </a:p>
          <a:p>
            <a:r>
              <a:rPr lang="en-AU" baseline="0" dirty="0" smtClean="0"/>
              <a:t>This ensures that everything that should be managed is and it ensures that it is managed at the right time</a:t>
            </a:r>
          </a:p>
          <a:p>
            <a:r>
              <a:rPr lang="en-AU" baseline="0" dirty="0" smtClean="0"/>
              <a:t>It can also deliver a consistent approach across multiple business units</a:t>
            </a:r>
          </a:p>
          <a:p>
            <a:r>
              <a:rPr lang="en-AU" baseline="0" dirty="0" smtClean="0"/>
              <a:t>The product includes the ability to automate your compliance rules and therefore largely mitigate the risk of human error</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118</a:t>
            </a:fld>
            <a:endParaRPr lang="en-GB" dirty="0"/>
          </a:p>
        </p:txBody>
      </p:sp>
    </p:spTree>
    <p:extLst>
      <p:ext uri="{BB962C8B-B14F-4D97-AF65-F5344CB8AC3E}">
        <p14:creationId xmlns:p14="http://schemas.microsoft.com/office/powerpoint/2010/main" val="6847444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return to this</a:t>
            </a:r>
            <a:r>
              <a:rPr lang="en-AU" baseline="0" dirty="0" smtClean="0"/>
              <a:t> diagram from earlier in the presentation</a:t>
            </a:r>
          </a:p>
          <a:p>
            <a:r>
              <a:rPr lang="en-AU" baseline="0" dirty="0" smtClean="0"/>
              <a:t>The compliance lifecycle is managed in HPRM using retention schedules.  This is where rules around retention and destruction can be defined</a:t>
            </a:r>
          </a:p>
          <a:p>
            <a:endParaRPr lang="en-AU" baseline="0" dirty="0" smtClean="0"/>
          </a:p>
          <a:p>
            <a:r>
              <a:rPr lang="en-AU" baseline="0" dirty="0" smtClean="0"/>
              <a:t>In SharePoint, we provide lifetime management policies to govern if and when a record is created and when the content is removed from SharePoint</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119</a:t>
            </a:fld>
            <a:endParaRPr lang="en-GB" dirty="0"/>
          </a:p>
        </p:txBody>
      </p:sp>
    </p:spTree>
    <p:extLst>
      <p:ext uri="{BB962C8B-B14F-4D97-AF65-F5344CB8AC3E}">
        <p14:creationId xmlns:p14="http://schemas.microsoft.com/office/powerpoint/2010/main" val="5601644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Looking at a more complex lifetime management</a:t>
            </a:r>
            <a:r>
              <a:rPr lang="en-AU" baseline="0" dirty="0" smtClean="0"/>
              <a:t> policy, it is possible to nominate the conditions under which</a:t>
            </a:r>
          </a:p>
          <a:p>
            <a:r>
              <a:rPr lang="en-AU" baseline="0" dirty="0" smtClean="0"/>
              <a:t>A </a:t>
            </a:r>
            <a:r>
              <a:rPr lang="en-AU" b="0" baseline="0" dirty="0" smtClean="0"/>
              <a:t>record is </a:t>
            </a:r>
            <a:r>
              <a:rPr lang="en-AU" b="1" baseline="0" dirty="0" smtClean="0"/>
              <a:t>created,</a:t>
            </a:r>
            <a:r>
              <a:rPr lang="en-AU" baseline="0" dirty="0" smtClean="0"/>
              <a:t>  the content is </a:t>
            </a:r>
            <a:r>
              <a:rPr lang="en-AU" b="1" baseline="0" dirty="0" smtClean="0"/>
              <a:t>finalized</a:t>
            </a:r>
            <a:r>
              <a:rPr lang="en-AU" baseline="0" dirty="0" smtClean="0"/>
              <a:t> and finally, </a:t>
            </a:r>
            <a:r>
              <a:rPr lang="en-AU" b="1" baseline="0" dirty="0" smtClean="0"/>
              <a:t>removed</a:t>
            </a:r>
            <a:r>
              <a:rPr lang="en-AU" baseline="0" dirty="0" smtClean="0"/>
              <a:t> from SharePoint</a:t>
            </a:r>
          </a:p>
          <a:p>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120</a:t>
            </a:fld>
            <a:endParaRPr lang="en-GB" dirty="0"/>
          </a:p>
        </p:txBody>
      </p:sp>
    </p:spTree>
    <p:extLst>
      <p:ext uri="{BB962C8B-B14F-4D97-AF65-F5344CB8AC3E}">
        <p14:creationId xmlns:p14="http://schemas.microsoft.com/office/powerpoint/2010/main" val="26609578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summarise</a:t>
            </a:r>
          </a:p>
          <a:p>
            <a:r>
              <a:rPr lang="en-AU" dirty="0" smtClean="0"/>
              <a:t>To addres</a:t>
            </a:r>
            <a:r>
              <a:rPr lang="en-AU" baseline="0" dirty="0" smtClean="0"/>
              <a:t>s the problems of managing SharePoint based content, the HPRM governance and Compliance app provides</a:t>
            </a:r>
          </a:p>
          <a:p>
            <a:endParaRPr lang="en-AU" baseline="0" dirty="0" smtClean="0"/>
          </a:p>
          <a:p>
            <a:r>
              <a:rPr lang="en-AU" baseline="0" dirty="0" smtClean="0"/>
              <a:t>True in place management that allows management of content that is in progress – No need to copy or move content to declare it as a record</a:t>
            </a:r>
          </a:p>
          <a:p>
            <a:r>
              <a:rPr lang="en-AU" baseline="0" dirty="0" smtClean="0"/>
              <a:t>Users are unaware that this content is managed as they can just continue to use SharePoint – Delivers a much better user experience, with no disconnect</a:t>
            </a:r>
          </a:p>
          <a:p>
            <a:r>
              <a:rPr lang="en-AU" baseline="0" dirty="0" smtClean="0"/>
              <a:t>All SharePoint content, not just documents can be managed – This is important to allow capture of record context, other supporting information may be vital</a:t>
            </a:r>
          </a:p>
          <a:p>
            <a:r>
              <a:rPr lang="en-AU" baseline="0" dirty="0" smtClean="0"/>
              <a:t>And both the metadata and documents associated with the list item is captured</a:t>
            </a:r>
          </a:p>
          <a:p>
            <a:endParaRPr lang="en-AU" baseline="0" dirty="0" smtClean="0"/>
          </a:p>
          <a:p>
            <a:r>
              <a:rPr lang="en-AU" baseline="0" dirty="0" smtClean="0"/>
              <a:t>To govern what is managed, lifetime management policies allow you to define rules for determining what is a record –Delivers policy-driven governance based on record triggers</a:t>
            </a:r>
          </a:p>
          <a:p>
            <a:r>
              <a:rPr lang="en-AU" baseline="0" dirty="0" smtClean="0"/>
              <a:t>Users can even manually make this decision themselves – Supports policy-based capture where circumstances demand user interaction</a:t>
            </a:r>
          </a:p>
          <a:p>
            <a:endParaRPr lang="en-AU" baseline="0" dirty="0" smtClean="0"/>
          </a:p>
          <a:p>
            <a:r>
              <a:rPr lang="en-AU" baseline="0" dirty="0" smtClean="0"/>
              <a:t>Lifetime management polices also allow you to define rules that dictate when content is managed and when it should be removed from SharePoint</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122</a:t>
            </a:fld>
            <a:endParaRPr lang="en-GB" dirty="0"/>
          </a:p>
        </p:txBody>
      </p:sp>
    </p:spTree>
    <p:extLst>
      <p:ext uri="{BB962C8B-B14F-4D97-AF65-F5344CB8AC3E}">
        <p14:creationId xmlns:p14="http://schemas.microsoft.com/office/powerpoint/2010/main" val="2802193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That</a:t>
            </a:r>
            <a:r>
              <a:rPr lang="en-AU" baseline="0" dirty="0" smtClean="0"/>
              <a:t> is “how” we manage content.  Now lets talk about what we manage and when we manage it</a:t>
            </a:r>
          </a:p>
          <a:p>
            <a:r>
              <a:rPr lang="en-AU" baseline="0" dirty="0" smtClean="0"/>
              <a:t>We will discuss these together as they go hand in hand</a:t>
            </a:r>
          </a:p>
          <a:p>
            <a:endParaRPr lang="en-AU" baseline="0" dirty="0" smtClean="0"/>
          </a:p>
          <a:p>
            <a:r>
              <a:rPr lang="en-AU" baseline="0" dirty="0" smtClean="0"/>
              <a:t>The product provides the ability for users to manually kick off any of the 4 core processes</a:t>
            </a:r>
          </a:p>
          <a:p>
            <a:r>
              <a:rPr lang="en-AU" baseline="0" dirty="0" smtClean="0"/>
              <a:t>They can for example select 1 or more list items and manage them</a:t>
            </a:r>
          </a:p>
          <a:p>
            <a:r>
              <a:rPr lang="en-AU" baseline="0" dirty="0" smtClean="0"/>
              <a:t>But requiring users to make those decisions is not always the best approach.</a:t>
            </a:r>
          </a:p>
          <a:p>
            <a:r>
              <a:rPr lang="en-AU" baseline="0" dirty="0" smtClean="0"/>
              <a:t>Leaving the decision to end users requires them to make the right decision, and also to remember to make that decision</a:t>
            </a:r>
          </a:p>
          <a:p>
            <a:r>
              <a:rPr lang="en-AU" baseline="0" dirty="0" smtClean="0"/>
              <a:t>This introduces significant risk of human error, adds training cost, and can undermine your efforts to govern content.</a:t>
            </a:r>
          </a:p>
          <a:p>
            <a:endParaRPr lang="en-AU" baseline="0" dirty="0" smtClean="0"/>
          </a:p>
          <a:p>
            <a:r>
              <a:rPr lang="en-AU" baseline="0" dirty="0" smtClean="0"/>
              <a:t>The better approach is to automate this process</a:t>
            </a:r>
          </a:p>
          <a:p>
            <a:r>
              <a:rPr lang="en-AU" baseline="0" dirty="0" smtClean="0"/>
              <a:t>This ensures that everything that should be managed is and it ensures that it is managed at the right time</a:t>
            </a:r>
          </a:p>
          <a:p>
            <a:r>
              <a:rPr lang="en-AU" baseline="0" dirty="0" smtClean="0"/>
              <a:t>It can also deliver a consistent approach across multiple business units</a:t>
            </a:r>
          </a:p>
          <a:p>
            <a:r>
              <a:rPr lang="en-AU" baseline="0" dirty="0" smtClean="0"/>
              <a:t>The product includes the ability to automate your compliance rules and therefore largely mitigate the risk of human error</a:t>
            </a:r>
            <a:endParaRPr lang="en-AU"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123</a:t>
            </a:fld>
            <a:endParaRPr lang="en-GB" dirty="0"/>
          </a:p>
        </p:txBody>
      </p:sp>
    </p:spTree>
    <p:extLst>
      <p:ext uri="{BB962C8B-B14F-4D97-AF65-F5344CB8AC3E}">
        <p14:creationId xmlns:p14="http://schemas.microsoft.com/office/powerpoint/2010/main" val="37632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a:t>
            </a:r>
            <a:r>
              <a:rPr lang="en-US" baseline="0" dirty="0" smtClean="0"/>
              <a:t> manage unstructured information to maximize the VALUE of the volumes of information that your workers are producing</a:t>
            </a:r>
            <a:endParaRPr lang="en-US" dirty="0"/>
          </a:p>
        </p:txBody>
      </p:sp>
      <p:sp>
        <p:nvSpPr>
          <p:cNvPr id="4" name="Slide Number Placeholder 3"/>
          <p:cNvSpPr>
            <a:spLocks noGrp="1"/>
          </p:cNvSpPr>
          <p:nvPr>
            <p:ph type="sldNum" sz="quarter" idx="10"/>
          </p:nvPr>
        </p:nvSpPr>
        <p:spPr/>
        <p:txBody>
          <a:bodyPr/>
          <a:lstStyle/>
          <a:p>
            <a:fld id="{333CC43F-F1BE-FF49-8A8A-8E4B532A5D92}" type="slidenum">
              <a:rPr lang="en-GB" smtClean="0"/>
              <a:pPr/>
              <a:t>25</a:t>
            </a:fld>
            <a:endParaRPr lang="en-GB"/>
          </a:p>
        </p:txBody>
      </p:sp>
    </p:spTree>
    <p:extLst>
      <p:ext uri="{BB962C8B-B14F-4D97-AF65-F5344CB8AC3E}">
        <p14:creationId xmlns:p14="http://schemas.microsoft.com/office/powerpoint/2010/main" val="21370957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124</a:t>
            </a:fld>
            <a:endParaRPr lang="en-GB" dirty="0"/>
          </a:p>
        </p:txBody>
      </p:sp>
    </p:spTree>
    <p:extLst>
      <p:ext uri="{BB962C8B-B14F-4D97-AF65-F5344CB8AC3E}">
        <p14:creationId xmlns:p14="http://schemas.microsoft.com/office/powerpoint/2010/main" val="4059690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126</a:t>
            </a:fld>
            <a:endParaRPr lang="en-GB" dirty="0"/>
          </a:p>
        </p:txBody>
      </p:sp>
    </p:spTree>
    <p:extLst>
      <p:ext uri="{BB962C8B-B14F-4D97-AF65-F5344CB8AC3E}">
        <p14:creationId xmlns:p14="http://schemas.microsoft.com/office/powerpoint/2010/main" val="41790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choosing which data to retain and what to delete, remember to keep cost optimization,</a:t>
            </a:r>
          </a:p>
          <a:p>
            <a:r>
              <a:rPr lang="en-US" dirty="0" smtClean="0"/>
              <a:t>information value and risk mitigation at the top of the discussion. A decision made to delete data</a:t>
            </a:r>
          </a:p>
          <a:p>
            <a:r>
              <a:rPr lang="en-US" dirty="0" smtClean="0"/>
              <a:t>because it is not of any business value is one that you can defend. The aging data may be a cost</a:t>
            </a:r>
          </a:p>
          <a:p>
            <a:r>
              <a:rPr lang="en-US" dirty="0" smtClean="0"/>
              <a:t>burden to the core IT budget, and IT leaders must factor in continued management and storage of</a:t>
            </a:r>
          </a:p>
          <a:p>
            <a:r>
              <a:rPr lang="en-US" dirty="0" smtClean="0"/>
              <a:t>the data.</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26</a:t>
            </a:fld>
            <a:endParaRPr lang="en-GB" dirty="0"/>
          </a:p>
        </p:txBody>
      </p:sp>
    </p:spTree>
    <p:extLst>
      <p:ext uri="{BB962C8B-B14F-4D97-AF65-F5344CB8AC3E}">
        <p14:creationId xmlns:p14="http://schemas.microsoft.com/office/powerpoint/2010/main" val="2130128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mn-lt"/>
                <a:cs typeface="HP Simplified"/>
              </a:rPr>
              <a:t>© Copyright 2014 Hewlett-Packard Development Company, L.P.  The information contained herein is subject to change without notice.</a:t>
            </a:r>
            <a:endParaRPr lang="en-US" sz="700" b="0" i="0" dirty="0" smtClean="0">
              <a:solidFill>
                <a:schemeClr val="bg1"/>
              </a:solidFill>
              <a:latin typeface="HP Simplified"/>
              <a:cs typeface="HP Simplified"/>
            </a:endParaRP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7556683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D6BBF7F-8441-4655-A750-B13173926CB5}" type="datetimeFigureOut">
              <a:rPr lang="en-AU" smtClean="0"/>
              <a:t>24/11/2014</a:t>
            </a:fld>
            <a:endParaRPr lang="en-AU"/>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7724136-11EA-41AA-81C2-A1DE6BCD4910}" type="slidenum">
              <a:rPr lang="en-AU" smtClean="0"/>
              <a:t>‹#›</a:t>
            </a:fld>
            <a:endParaRPr lang="en-AU"/>
          </a:p>
        </p:txBody>
      </p:sp>
    </p:spTree>
    <p:extLst>
      <p:ext uri="{BB962C8B-B14F-4D97-AF65-F5344CB8AC3E}">
        <p14:creationId xmlns:p14="http://schemas.microsoft.com/office/powerpoint/2010/main" val="2606063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085850"/>
            <a:ext cx="4059238" cy="3474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91" y="1085850"/>
            <a:ext cx="4060825" cy="3474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854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bwMode="black">
          <a:xfrm>
            <a:off x="331470" y="235064"/>
            <a:ext cx="8117206" cy="430887"/>
          </a:xfrm>
        </p:spPr>
        <p:txBody>
          <a:bodyPr>
            <a:noAutofit/>
          </a:bodyPr>
          <a:lstStyle>
            <a:lvl1pPr>
              <a:defRPr b="1" i="0">
                <a:solidFill>
                  <a:srgbClr val="000000"/>
                </a:solidFill>
                <a:latin typeface="HP Simplified" pitchFamily="34" charset="0"/>
                <a:cs typeface="HP Simplified" pitchFamily="34" charset="0"/>
              </a:defRPr>
            </a:lvl1pPr>
          </a:lstStyle>
          <a:p>
            <a:r>
              <a:rPr lang="en-US" noProof="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332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15468"/>
            <a:ext cx="8375650" cy="329803"/>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Single Line Title</a:t>
            </a:r>
            <a:endParaRPr lang="en-US" dirty="0"/>
          </a:p>
        </p:txBody>
      </p:sp>
      <p:sp>
        <p:nvSpPr>
          <p:cNvPr id="7" name="Content Placeholder 12"/>
          <p:cNvSpPr>
            <a:spLocks noGrp="1"/>
          </p:cNvSpPr>
          <p:nvPr>
            <p:ph sz="quarter" idx="14"/>
          </p:nvPr>
        </p:nvSpPr>
        <p:spPr>
          <a:xfrm>
            <a:off x="365760" y="853440"/>
            <a:ext cx="8348472" cy="37619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518943"/>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5796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Blue title slide ">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2013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32653633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CEAF72CE-7F40-4B03-BE3A-CED5B2E585C8}" type="datetimeFigureOut">
              <a:rPr lang="en-AU" smtClean="0"/>
              <a:t>24/11/2014</a:t>
            </a:fld>
            <a:endParaRPr lang="en-AU"/>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CEA5B34-C648-42DD-9D2F-67C6A728859D}" type="slidenum">
              <a:rPr lang="en-AU" smtClean="0"/>
              <a:t>‹#›</a:t>
            </a:fld>
            <a:endParaRPr lang="en-AU"/>
          </a:p>
        </p:txBody>
      </p:sp>
    </p:spTree>
    <p:extLst>
      <p:ext uri="{BB962C8B-B14F-4D97-AF65-F5344CB8AC3E}">
        <p14:creationId xmlns:p14="http://schemas.microsoft.com/office/powerpoint/2010/main" val="2055954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0501" y="132160"/>
            <a:ext cx="5407025"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 y="764381"/>
            <a:ext cx="4343400" cy="18776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764381"/>
            <a:ext cx="4343400" cy="18776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2400" y="2756299"/>
            <a:ext cx="4343400" cy="18776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756299"/>
            <a:ext cx="4343400" cy="18776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2184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mn-lt"/>
                <a:cs typeface="HP Simplified"/>
              </a:rPr>
              <a:t>© Copyright 2014 Hewlett-Packard Development Company, L.P.  The information contained herein is subject to change without notice.</a:t>
            </a:r>
            <a:endParaRPr lang="en-US" sz="700" b="0" i="0" dirty="0" smtClean="0">
              <a:solidFill>
                <a:schemeClr val="bg1"/>
              </a:solidFill>
              <a:latin typeface="HP Simplified"/>
              <a:cs typeface="HP Simplified"/>
            </a:endParaRPr>
          </a:p>
        </p:txBody>
      </p:sp>
    </p:spTree>
    <p:extLst>
      <p:ext uri="{BB962C8B-B14F-4D97-AF65-F5344CB8AC3E}">
        <p14:creationId xmlns:p14="http://schemas.microsoft.com/office/powerpoint/2010/main" val="2320338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5"/>
                </a:solidFill>
                <a:latin typeface="+mn-lt"/>
                <a:cs typeface="HP Simplified"/>
              </a:rPr>
              <a:t>© Copyright 2014 Hewlett-Packard Development Company, L.P.  The information contained herein is subject to change without notice.</a:t>
            </a:r>
            <a:endParaRPr lang="en-US" sz="700" b="0" i="0" dirty="0" smtClean="0">
              <a:solidFill>
                <a:schemeClr val="accent5"/>
              </a:solidFill>
              <a:latin typeface="HP Simplified"/>
              <a:cs typeface="HP Simplified"/>
            </a:endParaRPr>
          </a:p>
        </p:txBody>
      </p:sp>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mn-lt"/>
                <a:cs typeface="HP Simplified"/>
              </a:rPr>
              <a:t>© Copyright 2014 Hewlett-Packard Development Company, L.P.  The information contained herein is subject to change without notice.</a:t>
            </a:r>
            <a:endParaRPr lang="en-US" sz="700" b="0" i="0" dirty="0" smtClean="0">
              <a:solidFill>
                <a:schemeClr val="bg1"/>
              </a:solidFill>
              <a:latin typeface="HP Simplified"/>
              <a:cs typeface="HP Simplified"/>
            </a:endParaRP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mn-lt"/>
                <a:cs typeface="HP Simplified"/>
              </a:rPr>
              <a:t>© Copyright 2014 Hewlett-Packard Development Company, L.P.  The information contained herein is subject to change without notice.</a:t>
            </a:r>
            <a:endParaRPr lang="en-US" sz="700" b="0" i="0" dirty="0" smtClean="0">
              <a:solidFill>
                <a:srgbClr val="B9B8BB"/>
              </a:solidFill>
              <a:latin typeface="HP Simplified"/>
              <a:cs typeface="HP Simplified"/>
            </a:endParaRP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19" r:id="rId2"/>
    <p:sldLayoutId id="2147483834" r:id="rId3"/>
    <p:sldLayoutId id="2147483833" r:id="rId4"/>
    <p:sldLayoutId id="2147483837" r:id="rId5"/>
    <p:sldLayoutId id="2147483809" r:id="rId6"/>
    <p:sldLayoutId id="2147483839" r:id="rId7"/>
    <p:sldLayoutId id="2147483823" r:id="rId8"/>
    <p:sldLayoutId id="2147483824" r:id="rId9"/>
    <p:sldLayoutId id="2147483825"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Arial"/>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0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0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7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0.jpg"/></Relationships>
</file>

<file path=ppt/slides/_rels/slide112.xml.rels><?xml version="1.0" encoding="UTF-8" standalone="yes"?>
<Relationships xmlns="http://schemas.openxmlformats.org/package/2006/relationships"><Relationship Id="rId3" Type="http://schemas.openxmlformats.org/officeDocument/2006/relationships/image" Target="../media/image66.png"/><Relationship Id="rId7" Type="http://schemas.microsoft.com/office/2007/relationships/hdphoto" Target="../media/hdphoto1.wdp"/><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0.jpg"/></Relationships>
</file>

<file path=ppt/slides/_rels/slide1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0.jpg"/></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70.jpg"/></Relationships>
</file>

<file path=ppt/slides/_rels/slide1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70.jp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8.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g"/><Relationship Id="rId17" Type="http://schemas.openxmlformats.org/officeDocument/2006/relationships/image" Target="../media/image38.jpg"/><Relationship Id="rId2" Type="http://schemas.openxmlformats.org/officeDocument/2006/relationships/image" Target="../media/image23.png"/><Relationship Id="rId16" Type="http://schemas.openxmlformats.org/officeDocument/2006/relationships/image" Target="../media/image37.jpeg"/><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png"/><Relationship Id="rId15" Type="http://schemas.openxmlformats.org/officeDocument/2006/relationships/image" Target="../media/image36.jpeg"/><Relationship Id="rId10" Type="http://schemas.openxmlformats.org/officeDocument/2006/relationships/image" Target="../media/image31.png"/><Relationship Id="rId19" Type="http://schemas.openxmlformats.org/officeDocument/2006/relationships/image" Target="../media/image40.gif"/><Relationship Id="rId4" Type="http://schemas.openxmlformats.org/officeDocument/2006/relationships/image" Target="../media/image25.png"/><Relationship Id="rId9" Type="http://schemas.openxmlformats.org/officeDocument/2006/relationships/image" Target="../media/image30.jpg"/><Relationship Id="rId1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21.jp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8.JP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9.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png"/><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registration.autonomy.com/trim" TargetMode="Externa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hyperlink" Target="mailto:hprm_info@hp.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hyperlink" Target="http://www.autonomy.com/campaigns/authen/hp-records-manager-upgrade-program" TargetMode="Externa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7.tmp"/></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1.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8.tmp"/></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9.tmp"/></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7.tmp"/></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8.tmp"/></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9.tmp"/></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70.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70.jp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72.jpeg"/></Relationships>
</file>

<file path=ppt/slides/_rels/slide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Title</a:t>
            </a:r>
            <a:br>
              <a:rPr lang="en-US" dirty="0" smtClean="0"/>
            </a:br>
            <a:r>
              <a:rPr lang="en-US" dirty="0" smtClean="0"/>
              <a:t>(46 pt. HP Simplified bold)</a:t>
            </a:r>
            <a:endParaRPr lang="en-US" dirty="0"/>
          </a:p>
        </p:txBody>
      </p:sp>
      <p:sp>
        <p:nvSpPr>
          <p:cNvPr id="6" name="Subtitle 5"/>
          <p:cNvSpPr>
            <a:spLocks noGrp="1"/>
          </p:cNvSpPr>
          <p:nvPr>
            <p:ph type="subTitle" idx="1"/>
          </p:nvPr>
        </p:nvSpPr>
        <p:spPr/>
        <p:txBody>
          <a:bodyPr/>
          <a:lstStyle/>
          <a:p>
            <a:r>
              <a:rPr lang="en-US" dirty="0" smtClean="0"/>
              <a:t>Subtitle (18 pt. HP Simplified)</a:t>
            </a:r>
          </a:p>
          <a:p>
            <a:r>
              <a:rPr lang="en-US" b="0" dirty="0" smtClean="0"/>
              <a:t>Speaker’s name / Month day, 2012 </a:t>
            </a:r>
          </a:p>
        </p:txBody>
      </p:sp>
      <p:pic>
        <p:nvPicPr>
          <p:cNvPr id="4" name="Picture 3" descr="ppt_library_16x9_divider-47.png"/>
          <p:cNvPicPr>
            <a:picLocks noChangeAspect="1"/>
          </p:cNvPicPr>
          <p:nvPr/>
        </p:nvPicPr>
        <p:blipFill>
          <a:blip r:embed="rId3"/>
          <a:stretch>
            <a:fillRect/>
          </a:stretch>
        </p:blipFill>
        <p:spPr>
          <a:xfrm>
            <a:off x="0" y="0"/>
            <a:ext cx="9131300" cy="5143500"/>
          </a:xfrm>
          <a:prstGeom prst="rect">
            <a:avLst/>
          </a:prstGeom>
        </p:spPr>
      </p:pic>
      <p:sp>
        <p:nvSpPr>
          <p:cNvPr id="7" name="Title 1"/>
          <p:cNvSpPr txBox="1">
            <a:spLocks/>
          </p:cNvSpPr>
          <p:nvPr/>
        </p:nvSpPr>
        <p:spPr bwMode="black">
          <a:xfrm>
            <a:off x="208604" y="2994822"/>
            <a:ext cx="7591150" cy="944604"/>
          </a:xfrm>
          <a:prstGeom prst="rect">
            <a:avLst/>
          </a:prstGeom>
          <a:ln>
            <a:noFill/>
          </a:ln>
        </p:spPr>
        <p:txBody>
          <a:bodyPr vert="horz" wrap="square" lIns="0" tIns="0" rIns="0" bIns="0" rtlCol="0" anchor="b" anchorCtr="0">
            <a:noAutofit/>
          </a:bodyPr>
          <a:lstStyle>
            <a:lvl1pPr algn="l" defTabSz="457200" rtl="0" eaLnBrk="1" latinLnBrk="0" hangingPunct="1">
              <a:lnSpc>
                <a:spcPct val="90000"/>
              </a:lnSpc>
              <a:spcBef>
                <a:spcPct val="0"/>
              </a:spcBef>
              <a:spcAft>
                <a:spcPts val="0"/>
              </a:spcAft>
              <a:buNone/>
              <a:defRPr lang="en-GB" sz="4600" b="1" i="0" kern="1200" spc="-100">
                <a:solidFill>
                  <a:srgbClr val="000000"/>
                </a:solidFill>
                <a:latin typeface="HP Simplified" pitchFamily="34" charset="0"/>
                <a:ea typeface="+mj-ea"/>
                <a:cs typeface="HP Simplified" pitchFamily="34" charset="0"/>
              </a:defRPr>
            </a:lvl1pPr>
          </a:lstStyle>
          <a:p>
            <a:r>
              <a:rPr lang="en-US" sz="4200" dirty="0" smtClean="0"/>
              <a:t>HP Records Manager</a:t>
            </a:r>
          </a:p>
          <a:p>
            <a:r>
              <a:rPr lang="en-US" sz="4200" dirty="0" smtClean="0"/>
              <a:t> user group</a:t>
            </a:r>
          </a:p>
          <a:p>
            <a:r>
              <a:rPr lang="en-US" sz="2400" b="0" dirty="0" smtClean="0"/>
              <a:t/>
            </a:r>
            <a:br>
              <a:rPr lang="en-US" sz="2400" b="0" dirty="0" smtClean="0"/>
            </a:br>
            <a:r>
              <a:rPr lang="en-US" sz="2400" b="0" dirty="0" smtClean="0"/>
              <a:t>October, 2014</a:t>
            </a:r>
            <a:endParaRPr lang="en-US" sz="2400" b="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63962"/>
          <a:stretch/>
        </p:blipFill>
        <p:spPr>
          <a:xfrm>
            <a:off x="371021" y="366125"/>
            <a:ext cx="1690007" cy="1629951"/>
          </a:xfrm>
          <a:prstGeom prst="rect">
            <a:avLst/>
          </a:prstGeom>
        </p:spPr>
      </p:pic>
    </p:spTree>
    <p:extLst>
      <p:ext uri="{BB962C8B-B14F-4D97-AF65-F5344CB8AC3E}">
        <p14:creationId xmlns:p14="http://schemas.microsoft.com/office/powerpoint/2010/main" val="1416203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modules for upgrade </a:t>
            </a:r>
            <a:r>
              <a:rPr lang="en-US" dirty="0"/>
              <a:t>e</a:t>
            </a:r>
            <a:r>
              <a:rPr lang="en-US" dirty="0" smtClean="0"/>
              <a:t>dition</a:t>
            </a:r>
            <a:endParaRPr lang="en-US" dirty="0"/>
          </a:p>
        </p:txBody>
      </p:sp>
      <p:graphicFrame>
        <p:nvGraphicFramePr>
          <p:cNvPr id="3" name="Table 2"/>
          <p:cNvGraphicFramePr>
            <a:graphicFrameLocks noGrp="1"/>
          </p:cNvGraphicFramePr>
          <p:nvPr>
            <p:extLst/>
          </p:nvPr>
        </p:nvGraphicFramePr>
        <p:xfrm>
          <a:off x="1613534" y="766849"/>
          <a:ext cx="4983911" cy="1406080"/>
        </p:xfrm>
        <a:graphic>
          <a:graphicData uri="http://schemas.openxmlformats.org/drawingml/2006/table">
            <a:tbl>
              <a:tblPr firstRow="1" firstCol="1" bandRow="1">
                <a:effectLst>
                  <a:outerShdw blurRad="50800" dist="38100" dir="16200000" rotWithShape="0">
                    <a:prstClr val="black">
                      <a:alpha val="40000"/>
                    </a:prstClr>
                  </a:outerShdw>
                </a:effectLst>
                <a:tableStyleId>{5C22544A-7EE6-4342-B048-85BDC9FD1C3A}</a:tableStyleId>
              </a:tblPr>
              <a:tblGrid>
                <a:gridCol w="1631097"/>
                <a:gridCol w="3352814"/>
              </a:tblGrid>
              <a:tr h="1406080">
                <a:tc>
                  <a:txBody>
                    <a:bodyPr/>
                    <a:lstStyle/>
                    <a:p>
                      <a:pPr marL="0" marR="0" algn="ctr">
                        <a:spcBef>
                          <a:spcPts val="0"/>
                        </a:spcBef>
                        <a:spcAft>
                          <a:spcPts val="400"/>
                        </a:spcAft>
                      </a:pPr>
                      <a:r>
                        <a:rPr lang="en-AU" sz="1100" kern="1200" dirty="0">
                          <a:effectLst/>
                        </a:rPr>
                        <a:t>SAP Integration</a:t>
                      </a:r>
                      <a:endParaRPr lang="en-US" sz="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marL="0" marR="0">
                        <a:spcBef>
                          <a:spcPts val="0"/>
                        </a:spcBef>
                        <a:spcAft>
                          <a:spcPts val="400"/>
                        </a:spcAft>
                      </a:pPr>
                      <a:r>
                        <a:rPr lang="en-AU" sz="900" b="0" kern="1200" dirty="0">
                          <a:effectLst/>
                        </a:rPr>
                        <a:t>The SAP Integration module allows organizations to capture, ingest and archive records created in an SAP system.  The module includes both the HPRM product functionality AND the third party software module provided by KGS.  A separate license from KGS needs to be activated (not purchased).  The module is required for SAP connectivity whether the KGS license is activated or not (in some cases organizations will build a direct connection from SAP to HPRM using the SDK; however, they are still required to purchase the module PLUS corresponding volume packages).</a:t>
                      </a:r>
                      <a:endParaRPr lang="en-US" sz="800" b="0" dirty="0">
                        <a:effectLst/>
                        <a:latin typeface="Calibri" panose="020F0502020204030204" pitchFamily="34" charset="0"/>
                        <a:cs typeface="Times New Roman" panose="02020603050405020304" pitchFamily="18" charset="0"/>
                      </a:endParaRPr>
                    </a:p>
                  </a:txBody>
                  <a:tcPr marL="51435" marR="51435" marT="0" marB="0" anchor="ctr"/>
                </a:tc>
              </a:tr>
            </a:tbl>
          </a:graphicData>
        </a:graphic>
      </p:graphicFrame>
      <p:graphicFrame>
        <p:nvGraphicFramePr>
          <p:cNvPr id="4" name="Table 3"/>
          <p:cNvGraphicFramePr>
            <a:graphicFrameLocks noGrp="1"/>
          </p:cNvGraphicFramePr>
          <p:nvPr>
            <p:extLst/>
          </p:nvPr>
        </p:nvGraphicFramePr>
        <p:xfrm>
          <a:off x="1632237" y="2346558"/>
          <a:ext cx="4994705" cy="1084899"/>
        </p:xfrm>
        <a:graphic>
          <a:graphicData uri="http://schemas.openxmlformats.org/drawingml/2006/table">
            <a:tbl>
              <a:tblPr firstRow="1" firstCol="1" bandRow="1">
                <a:effectLst>
                  <a:outerShdw blurRad="50800" dist="38100" dir="13500000" algn="br" rotWithShape="0">
                    <a:prstClr val="black">
                      <a:alpha val="40000"/>
                    </a:prstClr>
                  </a:outerShdw>
                </a:effectLst>
                <a:tableStyleId>{5C22544A-7EE6-4342-B048-85BDC9FD1C3A}</a:tableStyleId>
              </a:tblPr>
              <a:tblGrid>
                <a:gridCol w="1634630"/>
                <a:gridCol w="3360075"/>
              </a:tblGrid>
              <a:tr h="1084899">
                <a:tc>
                  <a:txBody>
                    <a:bodyPr/>
                    <a:lstStyle/>
                    <a:p>
                      <a:pPr marL="0" marR="0" algn="ctr">
                        <a:spcBef>
                          <a:spcPts val="0"/>
                        </a:spcBef>
                        <a:spcAft>
                          <a:spcPts val="400"/>
                        </a:spcAft>
                      </a:pPr>
                      <a:r>
                        <a:rPr lang="en-AU" sz="1100" kern="1200" dirty="0">
                          <a:effectLst/>
                        </a:rPr>
                        <a:t>Advanced Disposal Processing</a:t>
                      </a:r>
                      <a:endParaRPr lang="en-US" sz="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marL="0" marR="0">
                        <a:spcBef>
                          <a:spcPts val="0"/>
                        </a:spcBef>
                        <a:spcAft>
                          <a:spcPts val="400"/>
                        </a:spcAft>
                      </a:pPr>
                      <a:r>
                        <a:rPr lang="en-AU" sz="900" b="0" kern="1200" dirty="0">
                          <a:effectLst/>
                        </a:rPr>
                        <a:t>HPRM 8.1 features a completely new disposition module that guides you through the processing of disposal consignments. For each consignment you can determine a responsible archivist, selection criteria and a set of processing rules. Once the consignment is created it will automatically check the records for any issues that would prevent disposal.</a:t>
                      </a:r>
                      <a:endParaRPr lang="en-US" sz="900" b="0" dirty="0">
                        <a:effectLst/>
                        <a:latin typeface="Calibri" panose="020F0502020204030204" pitchFamily="34" charset="0"/>
                        <a:cs typeface="Times New Roman" panose="02020603050405020304" pitchFamily="18" charset="0"/>
                      </a:endParaRPr>
                    </a:p>
                  </a:txBody>
                  <a:tcPr marL="51435" marR="51435" marT="0" marB="0" anchor="ctr"/>
                </a:tc>
              </a:tr>
            </a:tbl>
          </a:graphicData>
        </a:graphic>
      </p:graphicFrame>
      <p:graphicFrame>
        <p:nvGraphicFramePr>
          <p:cNvPr id="5" name="Table 4"/>
          <p:cNvGraphicFramePr>
            <a:graphicFrameLocks noGrp="1"/>
          </p:cNvGraphicFramePr>
          <p:nvPr>
            <p:extLst/>
          </p:nvPr>
        </p:nvGraphicFramePr>
        <p:xfrm>
          <a:off x="1601065" y="3706210"/>
          <a:ext cx="5084870" cy="1082100"/>
        </p:xfrm>
        <a:graphic>
          <a:graphicData uri="http://schemas.openxmlformats.org/drawingml/2006/table">
            <a:tbl>
              <a:tblPr firstRow="1" firstCol="1" bandRow="1">
                <a:effectLst>
                  <a:outerShdw blurRad="50800" dist="38100" dir="13500000" algn="br" rotWithShape="0">
                    <a:prstClr val="black">
                      <a:alpha val="40000"/>
                    </a:prstClr>
                  </a:outerShdw>
                </a:effectLst>
                <a:tableStyleId>{5C22544A-7EE6-4342-B048-85BDC9FD1C3A}</a:tableStyleId>
              </a:tblPr>
              <a:tblGrid>
                <a:gridCol w="1664139"/>
                <a:gridCol w="3420731"/>
              </a:tblGrid>
              <a:tr h="1082100">
                <a:tc>
                  <a:txBody>
                    <a:bodyPr/>
                    <a:lstStyle/>
                    <a:p>
                      <a:pPr marL="0" marR="0" algn="ctr">
                        <a:spcBef>
                          <a:spcPts val="0"/>
                        </a:spcBef>
                        <a:spcAft>
                          <a:spcPts val="400"/>
                        </a:spcAft>
                      </a:pPr>
                      <a:r>
                        <a:rPr lang="en-AU" sz="1100" kern="1200" dirty="0">
                          <a:effectLst/>
                        </a:rPr>
                        <a:t>Auto-Classification</a:t>
                      </a:r>
                      <a:endParaRPr lang="en-US" sz="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marL="0" marR="0">
                        <a:spcBef>
                          <a:spcPts val="0"/>
                        </a:spcBef>
                        <a:spcAft>
                          <a:spcPts val="400"/>
                        </a:spcAft>
                      </a:pPr>
                      <a:r>
                        <a:rPr lang="en-AU" sz="900" b="0" kern="1200" dirty="0">
                          <a:effectLst/>
                        </a:rPr>
                        <a:t>This new module allows HP Records Manager for the training of IDOL categories based on Classifications. You can choose to train the IDOL categories using notes, using the first 50 records or both.  This module cannot be applied to content already contained in the repository.</a:t>
                      </a:r>
                      <a:endParaRPr lang="en-US" sz="800" b="0" dirty="0">
                        <a:effectLst/>
                        <a:latin typeface="Calibri" panose="020F0502020204030204" pitchFamily="34" charset="0"/>
                        <a:cs typeface="Times New Roman" panose="02020603050405020304" pitchFamily="18" charset="0"/>
                      </a:endParaRPr>
                    </a:p>
                  </a:txBody>
                  <a:tcPr marL="51435" marR="51435" marT="0" marB="0" anchor="ctr"/>
                </a:tc>
              </a:tr>
            </a:tbl>
          </a:graphicData>
        </a:graphic>
      </p:graphicFrame>
      <p:sp>
        <p:nvSpPr>
          <p:cNvPr id="6" name="TextBox 5"/>
          <p:cNvSpPr txBox="1"/>
          <p:nvPr/>
        </p:nvSpPr>
        <p:spPr>
          <a:xfrm>
            <a:off x="922713" y="1228206"/>
            <a:ext cx="355370" cy="461665"/>
          </a:xfrm>
          <a:prstGeom prst="rect">
            <a:avLst/>
          </a:prstGeom>
          <a:noFill/>
        </p:spPr>
        <p:txBody>
          <a:bodyPr wrap="square" rtlCol="0">
            <a:spAutoFit/>
          </a:bodyPr>
          <a:lstStyle/>
          <a:p>
            <a:pPr algn="ctr" defTabSz="322660">
              <a:spcAft>
                <a:spcPts val="300"/>
              </a:spcAft>
              <a:buSzPct val="100000"/>
            </a:pPr>
            <a:r>
              <a:rPr lang="en-US" sz="2400" b="1" dirty="0">
                <a:solidFill>
                  <a:schemeClr val="tx2"/>
                </a:solidFill>
                <a:latin typeface="HP Simplified" pitchFamily="34" charset="0"/>
                <a:cs typeface="HP Simplified" pitchFamily="34" charset="0"/>
              </a:rPr>
              <a:t>1</a:t>
            </a:r>
          </a:p>
        </p:txBody>
      </p:sp>
      <p:sp>
        <p:nvSpPr>
          <p:cNvPr id="7" name="TextBox 6"/>
          <p:cNvSpPr txBox="1"/>
          <p:nvPr/>
        </p:nvSpPr>
        <p:spPr>
          <a:xfrm>
            <a:off x="922713" y="2586298"/>
            <a:ext cx="355370" cy="461665"/>
          </a:xfrm>
          <a:prstGeom prst="rect">
            <a:avLst/>
          </a:prstGeom>
          <a:noFill/>
        </p:spPr>
        <p:txBody>
          <a:bodyPr wrap="square" rtlCol="0">
            <a:spAutoFit/>
          </a:bodyPr>
          <a:lstStyle/>
          <a:p>
            <a:pPr algn="ctr" defTabSz="322660">
              <a:spcAft>
                <a:spcPts val="300"/>
              </a:spcAft>
              <a:buSzPct val="100000"/>
            </a:pPr>
            <a:r>
              <a:rPr lang="en-US" sz="2400" b="1" dirty="0">
                <a:solidFill>
                  <a:schemeClr val="tx2"/>
                </a:solidFill>
                <a:latin typeface="HP Simplified" pitchFamily="34" charset="0"/>
                <a:cs typeface="HP Simplified" pitchFamily="34" charset="0"/>
              </a:rPr>
              <a:t>2</a:t>
            </a:r>
          </a:p>
        </p:txBody>
      </p:sp>
      <p:sp>
        <p:nvSpPr>
          <p:cNvPr id="8" name="TextBox 7"/>
          <p:cNvSpPr txBox="1"/>
          <p:nvPr/>
        </p:nvSpPr>
        <p:spPr>
          <a:xfrm>
            <a:off x="922713" y="3944390"/>
            <a:ext cx="355370" cy="461665"/>
          </a:xfrm>
          <a:prstGeom prst="rect">
            <a:avLst/>
          </a:prstGeom>
          <a:noFill/>
        </p:spPr>
        <p:txBody>
          <a:bodyPr wrap="square" rtlCol="0">
            <a:spAutoFit/>
          </a:bodyPr>
          <a:lstStyle/>
          <a:p>
            <a:pPr algn="ctr" defTabSz="322660">
              <a:spcAft>
                <a:spcPts val="300"/>
              </a:spcAft>
              <a:buSzPct val="100000"/>
            </a:pPr>
            <a:r>
              <a:rPr lang="en-US" sz="2400" b="1" dirty="0">
                <a:solidFill>
                  <a:schemeClr val="tx2"/>
                </a:solidFill>
                <a:latin typeface="HP Simplified" pitchFamily="34" charset="0"/>
                <a:cs typeface="HP Simplified" pitchFamily="34" charset="0"/>
              </a:rPr>
              <a:t>3</a:t>
            </a:r>
          </a:p>
        </p:txBody>
      </p:sp>
    </p:spTree>
    <p:extLst>
      <p:ext uri="{BB962C8B-B14F-4D97-AF65-F5344CB8AC3E}">
        <p14:creationId xmlns:p14="http://schemas.microsoft.com/office/powerpoint/2010/main" val="35252658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128461" y="2400886"/>
            <a:ext cx="1900740"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ectangle 17"/>
          <p:cNvSpPr/>
          <p:nvPr/>
        </p:nvSpPr>
        <p:spPr>
          <a:xfrm>
            <a:off x="1325779" y="1645921"/>
            <a:ext cx="1774609"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2034699" y="1211887"/>
            <a:ext cx="464756" cy="1666622"/>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SHAREPOINT LIFECYCLE</a:t>
            </a:r>
          </a:p>
        </p:txBody>
      </p: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23" name="Down Arrow 22"/>
          <p:cNvSpPr/>
          <p:nvPr/>
        </p:nvSpPr>
        <p:spPr>
          <a:xfrm rot="16200000">
            <a:off x="3888814" y="1956959"/>
            <a:ext cx="464756" cy="1717754"/>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COMPLIANCE LIFECYCLE</a:t>
            </a:r>
          </a:p>
        </p:txBody>
      </p:sp>
      <p:grpSp>
        <p:nvGrpSpPr>
          <p:cNvPr id="7" name="Group 6"/>
          <p:cNvGrpSpPr/>
          <p:nvPr/>
        </p:nvGrpSpPr>
        <p:grpSpPr>
          <a:xfrm>
            <a:off x="2802477" y="1133789"/>
            <a:ext cx="668773" cy="1247887"/>
            <a:chOff x="4187485" y="1511718"/>
            <a:chExt cx="89169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891697" cy="307776"/>
            </a:xfrm>
            <a:prstGeom prst="rect">
              <a:avLst/>
            </a:prstGeom>
            <a:noFill/>
          </p:spPr>
          <p:txBody>
            <a:bodyPr wrap="none" rtlCol="0">
              <a:spAutoFit/>
            </a:bodyPr>
            <a:lstStyle/>
            <a:p>
              <a:r>
                <a:rPr lang="en-AU" sz="900" b="1" dirty="0"/>
                <a:t>DELETION</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grpSp>
        <p:nvGrpSpPr>
          <p:cNvPr id="8" name="Group 7"/>
          <p:cNvGrpSpPr/>
          <p:nvPr/>
        </p:nvGrpSpPr>
        <p:grpSpPr>
          <a:xfrm>
            <a:off x="2786103" y="2400886"/>
            <a:ext cx="675186" cy="1416001"/>
            <a:chOff x="3868814" y="4751224"/>
            <a:chExt cx="900248" cy="1888002"/>
          </a:xfrm>
        </p:grpSpPr>
        <p:cxnSp>
          <p:nvCxnSpPr>
            <p:cNvPr id="31" name="Straight Connector 30"/>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68814" y="6146783"/>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grpSp>
        <p:nvGrpSpPr>
          <p:cNvPr id="33" name="Group 32"/>
          <p:cNvGrpSpPr/>
          <p:nvPr/>
        </p:nvGrpSpPr>
        <p:grpSpPr>
          <a:xfrm>
            <a:off x="4617039" y="2396024"/>
            <a:ext cx="872355" cy="1277501"/>
            <a:chOff x="3737369" y="4751224"/>
            <a:chExt cx="1163139" cy="1703335"/>
          </a:xfrm>
        </p:grpSpPr>
        <p:cxnSp>
          <p:nvCxnSpPr>
            <p:cNvPr id="34" name="Straight Connector 33"/>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37369" y="6146783"/>
              <a:ext cx="1163139" cy="307776"/>
            </a:xfrm>
            <a:prstGeom prst="rect">
              <a:avLst/>
            </a:prstGeom>
            <a:noFill/>
          </p:spPr>
          <p:txBody>
            <a:bodyPr wrap="none" rtlCol="0">
              <a:spAutoFit/>
            </a:bodyPr>
            <a:lstStyle/>
            <a:p>
              <a:pPr algn="ctr"/>
              <a:r>
                <a:rPr lang="en-AU" sz="900" b="1" dirty="0"/>
                <a:t>DESTRUCTION</a:t>
              </a:r>
            </a:p>
          </p:txBody>
        </p:sp>
      </p:grpSp>
      <p:sp>
        <p:nvSpPr>
          <p:cNvPr id="24"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smtClean="0"/>
              <a:t>When does content become a record?</a:t>
            </a:r>
            <a:endParaRPr lang="en-AU"/>
          </a:p>
        </p:txBody>
      </p:sp>
      <p:sp>
        <p:nvSpPr>
          <p:cNvPr id="6" name="Subtitle 5"/>
          <p:cNvSpPr>
            <a:spLocks noGrp="1"/>
          </p:cNvSpPr>
          <p:nvPr>
            <p:ph type="subTitle" idx="1"/>
          </p:nvPr>
        </p:nvSpPr>
        <p:spPr/>
        <p:txBody>
          <a:bodyPr/>
          <a:lstStyle/>
          <a:p>
            <a:r>
              <a:rPr lang="en-AU" dirty="0" smtClean="0"/>
              <a:t>“Simple” records management</a:t>
            </a:r>
            <a:endParaRPr lang="en-AU" dirty="0"/>
          </a:p>
        </p:txBody>
      </p:sp>
      <p:grpSp>
        <p:nvGrpSpPr>
          <p:cNvPr id="11" name="Group 10"/>
          <p:cNvGrpSpPr/>
          <p:nvPr/>
        </p:nvGrpSpPr>
        <p:grpSpPr>
          <a:xfrm>
            <a:off x="1239209" y="4009704"/>
            <a:ext cx="1889251" cy="450605"/>
            <a:chOff x="1239209" y="4009704"/>
            <a:chExt cx="1889251" cy="450605"/>
          </a:xfrm>
        </p:grpSpPr>
        <p:sp>
          <p:nvSpPr>
            <p:cNvPr id="2" name="Left Bracket 1"/>
            <p:cNvSpPr/>
            <p:nvPr/>
          </p:nvSpPr>
          <p:spPr>
            <a:xfrm rot="16200000">
              <a:off x="2097032" y="3151881"/>
              <a:ext cx="173605" cy="1889251"/>
            </a:xfrm>
            <a:prstGeom prst="leftBracket">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29" name="TextBox 34"/>
            <p:cNvSpPr txBox="1"/>
            <p:nvPr/>
          </p:nvSpPr>
          <p:spPr>
            <a:xfrm>
              <a:off x="1835032" y="4183310"/>
              <a:ext cx="75610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2 YEARS</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10" name="Group 9"/>
          <p:cNvGrpSpPr/>
          <p:nvPr/>
        </p:nvGrpSpPr>
        <p:grpSpPr>
          <a:xfrm>
            <a:off x="5780228" y="1296795"/>
            <a:ext cx="2387010" cy="801651"/>
            <a:chOff x="5739285" y="651836"/>
            <a:chExt cx="2387010" cy="801651"/>
          </a:xfrm>
        </p:grpSpPr>
        <p:sp>
          <p:nvSpPr>
            <p:cNvPr id="30" name="Rounded Rectangle 29"/>
            <p:cNvSpPr/>
            <p:nvPr/>
          </p:nvSpPr>
          <p:spPr>
            <a:xfrm>
              <a:off x="5739285" y="651836"/>
              <a:ext cx="2039940" cy="801651"/>
            </a:xfrm>
            <a:prstGeom prst="roundRect">
              <a:avLst/>
            </a:prstGeom>
            <a:solidFill>
              <a:schemeClr val="accent3">
                <a:lumMod val="20000"/>
                <a:lumOff val="80000"/>
              </a:schemeClr>
            </a:solidFill>
            <a:ln w="28575">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7" name="TextBox 28"/>
            <p:cNvSpPr txBox="1"/>
            <p:nvPr/>
          </p:nvSpPr>
          <p:spPr>
            <a:xfrm>
              <a:off x="5923558" y="746934"/>
              <a:ext cx="113941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rPr>
                <a:t>LEGISLATION</a:t>
              </a:r>
              <a:endParaRPr lang="en-AU" sz="1400" b="1" dirty="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sp>
          <p:nvSpPr>
            <p:cNvPr id="38" name="TextBox 34"/>
            <p:cNvSpPr txBox="1"/>
            <p:nvPr/>
          </p:nvSpPr>
          <p:spPr>
            <a:xfrm>
              <a:off x="6066314" y="959352"/>
              <a:ext cx="205998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latin typeface="Calibri" panose="020F0502020204030204" pitchFamily="34" charset="0"/>
                  <a:ea typeface="Segoe UI" panose="020B0502040204020203" pitchFamily="34" charset="0"/>
                  <a:cs typeface="Segoe UI" panose="020B0502040204020203" pitchFamily="34" charset="0"/>
                </a:rPr>
                <a:t>Retain for 1 year</a:t>
              </a:r>
              <a:endParaRPr lang="en-AU" sz="1200" b="1" dirty="0">
                <a:latin typeface="Calibri" panose="020F0502020204030204" pitchFamily="34" charset="0"/>
                <a:ea typeface="Segoe UI" panose="020B0502040204020203" pitchFamily="34" charset="0"/>
                <a:cs typeface="Segoe UI" panose="020B0502040204020203" pitchFamily="34" charset="0"/>
              </a:endParaRPr>
            </a:p>
          </p:txBody>
        </p:sp>
      </p:grpSp>
      <p:grpSp>
        <p:nvGrpSpPr>
          <p:cNvPr id="39" name="Group 38"/>
          <p:cNvGrpSpPr/>
          <p:nvPr/>
        </p:nvGrpSpPr>
        <p:grpSpPr>
          <a:xfrm>
            <a:off x="1723155" y="2405558"/>
            <a:ext cx="872355" cy="1277501"/>
            <a:chOff x="3737369" y="4751224"/>
            <a:chExt cx="1163139" cy="1703335"/>
          </a:xfrm>
        </p:grpSpPr>
        <p:cxnSp>
          <p:nvCxnSpPr>
            <p:cNvPr id="40" name="Straight Connector 39"/>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37369" y="6146783"/>
              <a:ext cx="1163139" cy="307776"/>
            </a:xfrm>
            <a:prstGeom prst="rect">
              <a:avLst/>
            </a:prstGeom>
            <a:noFill/>
          </p:spPr>
          <p:txBody>
            <a:bodyPr wrap="none" rtlCol="0">
              <a:spAutoFit/>
            </a:bodyPr>
            <a:lstStyle/>
            <a:p>
              <a:pPr algn="ctr"/>
              <a:r>
                <a:rPr lang="en-AU" sz="900" b="1" dirty="0">
                  <a:solidFill>
                    <a:schemeClr val="accent3">
                      <a:lumMod val="60000"/>
                      <a:lumOff val="40000"/>
                    </a:schemeClr>
                  </a:solidFill>
                </a:rPr>
                <a:t>DESTRUCTION</a:t>
              </a:r>
            </a:p>
          </p:txBody>
        </p:sp>
      </p:grpSp>
      <p:grpSp>
        <p:nvGrpSpPr>
          <p:cNvPr id="12" name="Group 11"/>
          <p:cNvGrpSpPr/>
          <p:nvPr/>
        </p:nvGrpSpPr>
        <p:grpSpPr>
          <a:xfrm>
            <a:off x="2168038" y="2418115"/>
            <a:ext cx="931644" cy="709620"/>
            <a:chOff x="2168038" y="2424939"/>
            <a:chExt cx="931644" cy="709620"/>
          </a:xfrm>
        </p:grpSpPr>
        <p:sp>
          <p:nvSpPr>
            <p:cNvPr id="42" name="Rectangle 41"/>
            <p:cNvSpPr/>
            <p:nvPr/>
          </p:nvSpPr>
          <p:spPr>
            <a:xfrm>
              <a:off x="2168038" y="2424939"/>
              <a:ext cx="931644" cy="709620"/>
            </a:xfrm>
            <a:prstGeom prst="rect">
              <a:avLst/>
            </a:prstGeom>
            <a:solidFill>
              <a:schemeClr val="accent3">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43" name="Down Arrow 42"/>
            <p:cNvSpPr/>
            <p:nvPr/>
          </p:nvSpPr>
          <p:spPr>
            <a:xfrm rot="16200000">
              <a:off x="2411778" y="2356626"/>
              <a:ext cx="464756" cy="807377"/>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smtClean="0"/>
                <a:t>EXPOSED</a:t>
              </a:r>
              <a:endParaRPr lang="en-AU" sz="900" b="1" dirty="0"/>
            </a:p>
          </p:txBody>
        </p:sp>
      </p:grpSp>
    </p:spTree>
    <p:extLst>
      <p:ext uri="{BB962C8B-B14F-4D97-AF65-F5344CB8AC3E}">
        <p14:creationId xmlns:p14="http://schemas.microsoft.com/office/powerpoint/2010/main" val="293108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723145" y="2400886"/>
            <a:ext cx="3306056"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ectangle 17"/>
          <p:cNvSpPr/>
          <p:nvPr/>
        </p:nvSpPr>
        <p:spPr>
          <a:xfrm>
            <a:off x="1325779" y="1645921"/>
            <a:ext cx="1774609"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2034699" y="1211887"/>
            <a:ext cx="464756" cy="1666622"/>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SHAREPOINT LIFECYCLE</a:t>
            </a:r>
          </a:p>
        </p:txBody>
      </p: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23" name="Down Arrow 22"/>
          <p:cNvSpPr/>
          <p:nvPr/>
        </p:nvSpPr>
        <p:spPr>
          <a:xfrm rot="16200000">
            <a:off x="3172057" y="1240201"/>
            <a:ext cx="464756" cy="3151268"/>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COMPLIANCE</a:t>
            </a:r>
            <a:r>
              <a:rPr lang="en-AU" sz="1050" b="1" dirty="0"/>
              <a:t> </a:t>
            </a:r>
            <a:r>
              <a:rPr lang="en-AU" sz="900" b="1" dirty="0"/>
              <a:t>LIFECYCLE</a:t>
            </a:r>
          </a:p>
        </p:txBody>
      </p:sp>
      <p:grpSp>
        <p:nvGrpSpPr>
          <p:cNvPr id="7" name="Group 6"/>
          <p:cNvGrpSpPr/>
          <p:nvPr/>
        </p:nvGrpSpPr>
        <p:grpSpPr>
          <a:xfrm>
            <a:off x="2802477" y="1133789"/>
            <a:ext cx="668773" cy="1247887"/>
            <a:chOff x="4187485" y="1511718"/>
            <a:chExt cx="89169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891697" cy="307776"/>
            </a:xfrm>
            <a:prstGeom prst="rect">
              <a:avLst/>
            </a:prstGeom>
            <a:noFill/>
          </p:spPr>
          <p:txBody>
            <a:bodyPr wrap="none" rtlCol="0">
              <a:spAutoFit/>
            </a:bodyPr>
            <a:lstStyle/>
            <a:p>
              <a:r>
                <a:rPr lang="en-AU" sz="900" b="1" dirty="0"/>
                <a:t>DELETION</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grpSp>
        <p:nvGrpSpPr>
          <p:cNvPr id="8" name="Group 7"/>
          <p:cNvGrpSpPr/>
          <p:nvPr/>
        </p:nvGrpSpPr>
        <p:grpSpPr>
          <a:xfrm>
            <a:off x="1377878" y="2397761"/>
            <a:ext cx="675186" cy="1416001"/>
            <a:chOff x="3868814" y="4751224"/>
            <a:chExt cx="900248" cy="1888002"/>
          </a:xfrm>
        </p:grpSpPr>
        <p:cxnSp>
          <p:nvCxnSpPr>
            <p:cNvPr id="31" name="Straight Connector 30"/>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68814" y="6146783"/>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grpSp>
        <p:nvGrpSpPr>
          <p:cNvPr id="33" name="Group 32"/>
          <p:cNvGrpSpPr/>
          <p:nvPr/>
        </p:nvGrpSpPr>
        <p:grpSpPr>
          <a:xfrm>
            <a:off x="4617039" y="2396024"/>
            <a:ext cx="872355" cy="1277501"/>
            <a:chOff x="3737369" y="4751224"/>
            <a:chExt cx="1163139" cy="1703335"/>
          </a:xfrm>
        </p:grpSpPr>
        <p:cxnSp>
          <p:nvCxnSpPr>
            <p:cNvPr id="34" name="Straight Connector 33"/>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37369" y="6146783"/>
              <a:ext cx="1163139" cy="307776"/>
            </a:xfrm>
            <a:prstGeom prst="rect">
              <a:avLst/>
            </a:prstGeom>
            <a:noFill/>
          </p:spPr>
          <p:txBody>
            <a:bodyPr wrap="none" rtlCol="0">
              <a:spAutoFit/>
            </a:bodyPr>
            <a:lstStyle/>
            <a:p>
              <a:pPr algn="ctr"/>
              <a:r>
                <a:rPr lang="en-AU" sz="900" b="1" dirty="0"/>
                <a:t>DESTRUCTION</a:t>
              </a:r>
            </a:p>
          </p:txBody>
        </p:sp>
      </p:grpSp>
      <p:sp>
        <p:nvSpPr>
          <p:cNvPr id="24"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smtClean="0"/>
              <a:t>When does content become a record?</a:t>
            </a:r>
            <a:endParaRPr lang="en-AU"/>
          </a:p>
        </p:txBody>
      </p:sp>
      <p:sp>
        <p:nvSpPr>
          <p:cNvPr id="6" name="Subtitle 5"/>
          <p:cNvSpPr>
            <a:spLocks noGrp="1"/>
          </p:cNvSpPr>
          <p:nvPr>
            <p:ph type="subTitle" idx="1"/>
          </p:nvPr>
        </p:nvSpPr>
        <p:spPr/>
        <p:txBody>
          <a:bodyPr/>
          <a:lstStyle/>
          <a:p>
            <a:r>
              <a:rPr lang="en-AU" dirty="0" smtClean="0"/>
              <a:t>“Trigger” based records management</a:t>
            </a:r>
            <a:endParaRPr lang="en-AU" dirty="0"/>
          </a:p>
        </p:txBody>
      </p:sp>
    </p:spTree>
    <p:extLst>
      <p:ext uri="{BB962C8B-B14F-4D97-AF65-F5344CB8AC3E}">
        <p14:creationId xmlns:p14="http://schemas.microsoft.com/office/powerpoint/2010/main" val="306286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25779" y="1645921"/>
            <a:ext cx="1774609"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2034699" y="1211887"/>
            <a:ext cx="464756" cy="1666622"/>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SHAREPOINT LIFECYCLE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7" name="Group 6"/>
          <p:cNvGrpSpPr/>
          <p:nvPr/>
        </p:nvGrpSpPr>
        <p:grpSpPr>
          <a:xfrm>
            <a:off x="2802477" y="1133789"/>
            <a:ext cx="668773" cy="1247887"/>
            <a:chOff x="4187485" y="1511718"/>
            <a:chExt cx="89169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891697" cy="307776"/>
            </a:xfrm>
            <a:prstGeom prst="rect">
              <a:avLst/>
            </a:prstGeom>
            <a:noFill/>
          </p:spPr>
          <p:txBody>
            <a:bodyPr wrap="none" rtlCol="0">
              <a:spAutoFit/>
            </a:bodyPr>
            <a:lstStyle/>
            <a:p>
              <a:r>
                <a:rPr lang="en-AU" sz="900" b="1" dirty="0"/>
                <a:t>DELETION</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grpSp>
        <p:nvGrpSpPr>
          <p:cNvPr id="8" name="Group 7"/>
          <p:cNvGrpSpPr/>
          <p:nvPr/>
        </p:nvGrpSpPr>
        <p:grpSpPr>
          <a:xfrm>
            <a:off x="1377878" y="2397761"/>
            <a:ext cx="675186" cy="1416001"/>
            <a:chOff x="3868814" y="4751224"/>
            <a:chExt cx="900248" cy="1888002"/>
          </a:xfrm>
        </p:grpSpPr>
        <p:cxnSp>
          <p:nvCxnSpPr>
            <p:cNvPr id="31" name="Straight Connector 30"/>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68814" y="6146783"/>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grpSp>
        <p:nvGrpSpPr>
          <p:cNvPr id="2" name="Group 1"/>
          <p:cNvGrpSpPr/>
          <p:nvPr/>
        </p:nvGrpSpPr>
        <p:grpSpPr>
          <a:xfrm>
            <a:off x="1723145" y="2396024"/>
            <a:ext cx="3744607" cy="1246724"/>
            <a:chOff x="1723145" y="2396024"/>
            <a:chExt cx="3744607" cy="1246724"/>
          </a:xfrm>
        </p:grpSpPr>
        <p:sp>
          <p:nvSpPr>
            <p:cNvPr id="36" name="Rectangle 35"/>
            <p:cNvSpPr/>
            <p:nvPr/>
          </p:nvSpPr>
          <p:spPr>
            <a:xfrm>
              <a:off x="1723145" y="2400886"/>
              <a:ext cx="3306056"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23" name="Down Arrow 22"/>
            <p:cNvSpPr/>
            <p:nvPr/>
          </p:nvSpPr>
          <p:spPr>
            <a:xfrm rot="16200000">
              <a:off x="3172057" y="1240201"/>
              <a:ext cx="464756" cy="3151268"/>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COMPLIANCE LIFECYCLE</a:t>
              </a:r>
            </a:p>
          </p:txBody>
        </p:sp>
        <p:grpSp>
          <p:nvGrpSpPr>
            <p:cNvPr id="33" name="Group 32"/>
            <p:cNvGrpSpPr/>
            <p:nvPr/>
          </p:nvGrpSpPr>
          <p:grpSpPr>
            <a:xfrm>
              <a:off x="4638679" y="2396024"/>
              <a:ext cx="829073" cy="1246724"/>
              <a:chOff x="3766224" y="4751224"/>
              <a:chExt cx="1105430" cy="1662299"/>
            </a:xfrm>
          </p:grpSpPr>
          <p:cxnSp>
            <p:nvCxnSpPr>
              <p:cNvPr id="34" name="Straight Connector 33"/>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66224" y="6146783"/>
                <a:ext cx="1105430" cy="266740"/>
              </a:xfrm>
              <a:prstGeom prst="rect">
                <a:avLst/>
              </a:prstGeom>
              <a:noFill/>
            </p:spPr>
            <p:txBody>
              <a:bodyPr wrap="none" rtlCol="0">
                <a:spAutoFit/>
              </a:bodyPr>
              <a:lstStyle/>
              <a:p>
                <a:pPr algn="ctr"/>
                <a:r>
                  <a:rPr lang="en-AU" sz="700" b="1" dirty="0"/>
                  <a:t>DESTRUCTION</a:t>
                </a:r>
              </a:p>
            </p:txBody>
          </p:sp>
        </p:grpSp>
      </p:grpSp>
      <p:sp>
        <p:nvSpPr>
          <p:cNvPr id="24"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smtClean="0"/>
              <a:t>When does content become a record?</a:t>
            </a:r>
            <a:endParaRPr lang="en-AU"/>
          </a:p>
        </p:txBody>
      </p:sp>
      <p:sp>
        <p:nvSpPr>
          <p:cNvPr id="6" name="Subtitle 5"/>
          <p:cNvSpPr>
            <a:spLocks noGrp="1"/>
          </p:cNvSpPr>
          <p:nvPr>
            <p:ph type="subTitle" idx="1"/>
          </p:nvPr>
        </p:nvSpPr>
        <p:spPr/>
        <p:txBody>
          <a:bodyPr/>
          <a:lstStyle/>
          <a:p>
            <a:r>
              <a:rPr lang="en-AU" dirty="0" smtClean="0"/>
              <a:t>“Trigger” based records management</a:t>
            </a:r>
            <a:endParaRPr lang="en-AU" dirty="0"/>
          </a:p>
        </p:txBody>
      </p:sp>
      <p:grpSp>
        <p:nvGrpSpPr>
          <p:cNvPr id="29" name="Group 28"/>
          <p:cNvGrpSpPr/>
          <p:nvPr/>
        </p:nvGrpSpPr>
        <p:grpSpPr>
          <a:xfrm>
            <a:off x="1239209" y="4009704"/>
            <a:ext cx="1889251" cy="450605"/>
            <a:chOff x="1239209" y="4009704"/>
            <a:chExt cx="1889251" cy="450605"/>
          </a:xfrm>
        </p:grpSpPr>
        <p:sp>
          <p:nvSpPr>
            <p:cNvPr id="30" name="Left Bracket 29"/>
            <p:cNvSpPr/>
            <p:nvPr/>
          </p:nvSpPr>
          <p:spPr>
            <a:xfrm rot="16200000">
              <a:off x="2097032" y="3151881"/>
              <a:ext cx="173605" cy="1889251"/>
            </a:xfrm>
            <a:prstGeom prst="leftBracket">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7" name="TextBox 34"/>
            <p:cNvSpPr txBox="1"/>
            <p:nvPr/>
          </p:nvSpPr>
          <p:spPr>
            <a:xfrm>
              <a:off x="1835032" y="4183310"/>
              <a:ext cx="75610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2 YEARS</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8" name="Group 37"/>
          <p:cNvGrpSpPr/>
          <p:nvPr/>
        </p:nvGrpSpPr>
        <p:grpSpPr>
          <a:xfrm>
            <a:off x="5780228" y="1296795"/>
            <a:ext cx="2387010" cy="801651"/>
            <a:chOff x="5739285" y="651836"/>
            <a:chExt cx="2387010" cy="801651"/>
          </a:xfrm>
        </p:grpSpPr>
        <p:sp>
          <p:nvSpPr>
            <p:cNvPr id="39" name="Rounded Rectangle 38"/>
            <p:cNvSpPr/>
            <p:nvPr/>
          </p:nvSpPr>
          <p:spPr>
            <a:xfrm>
              <a:off x="5739285" y="651836"/>
              <a:ext cx="2039940" cy="801651"/>
            </a:xfrm>
            <a:prstGeom prst="roundRect">
              <a:avLst/>
            </a:prstGeom>
            <a:solidFill>
              <a:schemeClr val="accent3">
                <a:lumMod val="20000"/>
                <a:lumOff val="80000"/>
              </a:schemeClr>
            </a:solidFill>
            <a:ln w="28575">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0" name="TextBox 28"/>
            <p:cNvSpPr txBox="1"/>
            <p:nvPr/>
          </p:nvSpPr>
          <p:spPr>
            <a:xfrm>
              <a:off x="5923558" y="746934"/>
              <a:ext cx="113941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rPr>
                <a:t>LEGISLATION</a:t>
              </a:r>
              <a:endParaRPr lang="en-AU" sz="1400" b="1" dirty="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sp>
          <p:nvSpPr>
            <p:cNvPr id="41" name="TextBox 34"/>
            <p:cNvSpPr txBox="1"/>
            <p:nvPr/>
          </p:nvSpPr>
          <p:spPr>
            <a:xfrm>
              <a:off x="6066314" y="959352"/>
              <a:ext cx="205998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latin typeface="Calibri" panose="020F0502020204030204" pitchFamily="34" charset="0"/>
                  <a:ea typeface="Segoe UI" panose="020B0502040204020203" pitchFamily="34" charset="0"/>
                  <a:cs typeface="Segoe UI" panose="020B0502040204020203" pitchFamily="34" charset="0"/>
                </a:rPr>
                <a:t>Retain for 1 year</a:t>
              </a:r>
              <a:endParaRPr lang="en-AU" sz="1200" b="1" dirty="0">
                <a:latin typeface="Calibri" panose="020F0502020204030204" pitchFamily="34" charset="0"/>
                <a:ea typeface="Segoe UI" panose="020B0502040204020203" pitchFamily="34" charset="0"/>
                <a:cs typeface="Segoe UI" panose="020B0502040204020203" pitchFamily="34" charset="0"/>
              </a:endParaRPr>
            </a:p>
          </p:txBody>
        </p:sp>
      </p:grp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1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25779" y="1645921"/>
            <a:ext cx="1774609"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2034699" y="1211887"/>
            <a:ext cx="464756" cy="1666622"/>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SHAREPOINT LIFECYCLE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7" name="Group 6"/>
          <p:cNvGrpSpPr/>
          <p:nvPr/>
        </p:nvGrpSpPr>
        <p:grpSpPr>
          <a:xfrm>
            <a:off x="2802477" y="1133789"/>
            <a:ext cx="668773" cy="1247887"/>
            <a:chOff x="4187485" y="1511718"/>
            <a:chExt cx="89169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891697" cy="307776"/>
            </a:xfrm>
            <a:prstGeom prst="rect">
              <a:avLst/>
            </a:prstGeom>
            <a:noFill/>
          </p:spPr>
          <p:txBody>
            <a:bodyPr wrap="none" rtlCol="0">
              <a:spAutoFit/>
            </a:bodyPr>
            <a:lstStyle/>
            <a:p>
              <a:r>
                <a:rPr lang="en-AU" sz="900" b="1" dirty="0"/>
                <a:t>DELETION</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sp>
        <p:nvSpPr>
          <p:cNvPr id="24"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smtClean="0"/>
              <a:t>When does content become a record?</a:t>
            </a:r>
            <a:endParaRPr lang="en-AU"/>
          </a:p>
        </p:txBody>
      </p:sp>
      <p:sp>
        <p:nvSpPr>
          <p:cNvPr id="6" name="Subtitle 5"/>
          <p:cNvSpPr>
            <a:spLocks noGrp="1"/>
          </p:cNvSpPr>
          <p:nvPr>
            <p:ph type="subTitle" idx="1"/>
          </p:nvPr>
        </p:nvSpPr>
        <p:spPr/>
        <p:txBody>
          <a:bodyPr/>
          <a:lstStyle/>
          <a:p>
            <a:r>
              <a:rPr lang="en-AU" dirty="0" smtClean="0"/>
              <a:t>“Trigger” based records management</a:t>
            </a:r>
            <a:endParaRPr lang="en-AU" dirty="0"/>
          </a:p>
        </p:txBody>
      </p:sp>
      <p:grpSp>
        <p:nvGrpSpPr>
          <p:cNvPr id="29" name="Group 28"/>
          <p:cNvGrpSpPr/>
          <p:nvPr/>
        </p:nvGrpSpPr>
        <p:grpSpPr>
          <a:xfrm>
            <a:off x="1239209" y="4009704"/>
            <a:ext cx="1889251" cy="450605"/>
            <a:chOff x="1239209" y="4009704"/>
            <a:chExt cx="1889251" cy="450605"/>
          </a:xfrm>
        </p:grpSpPr>
        <p:sp>
          <p:nvSpPr>
            <p:cNvPr id="30" name="Left Bracket 29"/>
            <p:cNvSpPr/>
            <p:nvPr/>
          </p:nvSpPr>
          <p:spPr>
            <a:xfrm rot="16200000">
              <a:off x="2097032" y="3151881"/>
              <a:ext cx="173605" cy="1889251"/>
            </a:xfrm>
            <a:prstGeom prst="leftBracket">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7" name="TextBox 34"/>
            <p:cNvSpPr txBox="1"/>
            <p:nvPr/>
          </p:nvSpPr>
          <p:spPr>
            <a:xfrm>
              <a:off x="1835032" y="4183310"/>
              <a:ext cx="75610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2 YEARS</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8" name="Group 37"/>
          <p:cNvGrpSpPr/>
          <p:nvPr/>
        </p:nvGrpSpPr>
        <p:grpSpPr>
          <a:xfrm>
            <a:off x="5780228" y="1296795"/>
            <a:ext cx="2387010" cy="801651"/>
            <a:chOff x="5739285" y="651836"/>
            <a:chExt cx="2387010" cy="801651"/>
          </a:xfrm>
        </p:grpSpPr>
        <p:sp>
          <p:nvSpPr>
            <p:cNvPr id="39" name="Rounded Rectangle 38"/>
            <p:cNvSpPr/>
            <p:nvPr/>
          </p:nvSpPr>
          <p:spPr>
            <a:xfrm>
              <a:off x="5739285" y="651836"/>
              <a:ext cx="2039940" cy="801651"/>
            </a:xfrm>
            <a:prstGeom prst="roundRect">
              <a:avLst/>
            </a:prstGeom>
            <a:solidFill>
              <a:schemeClr val="accent3">
                <a:lumMod val="20000"/>
                <a:lumOff val="80000"/>
              </a:schemeClr>
            </a:solidFill>
            <a:ln w="28575">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0" name="TextBox 28"/>
            <p:cNvSpPr txBox="1"/>
            <p:nvPr/>
          </p:nvSpPr>
          <p:spPr>
            <a:xfrm>
              <a:off x="5923558" y="746934"/>
              <a:ext cx="113941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rPr>
                <a:t>LEGISLATION</a:t>
              </a:r>
              <a:endParaRPr lang="en-AU" sz="1400" b="1" dirty="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sp>
          <p:nvSpPr>
            <p:cNvPr id="41" name="TextBox 34"/>
            <p:cNvSpPr txBox="1"/>
            <p:nvPr/>
          </p:nvSpPr>
          <p:spPr>
            <a:xfrm>
              <a:off x="6066314" y="959352"/>
              <a:ext cx="205998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latin typeface="Calibri" panose="020F0502020204030204" pitchFamily="34" charset="0"/>
                  <a:ea typeface="Segoe UI" panose="020B0502040204020203" pitchFamily="34" charset="0"/>
                  <a:cs typeface="Segoe UI" panose="020B0502040204020203" pitchFamily="34" charset="0"/>
                </a:rPr>
                <a:t>Retain for 1 year</a:t>
              </a:r>
              <a:endParaRPr lang="en-AU" sz="1200" b="1" dirty="0">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1727377" y="2403811"/>
            <a:ext cx="1053615" cy="1284980"/>
            <a:chOff x="1727377" y="2403811"/>
            <a:chExt cx="1053615" cy="1284980"/>
          </a:xfrm>
        </p:grpSpPr>
        <p:sp>
          <p:nvSpPr>
            <p:cNvPr id="45" name="Rectangle 44"/>
            <p:cNvSpPr/>
            <p:nvPr/>
          </p:nvSpPr>
          <p:spPr>
            <a:xfrm>
              <a:off x="1727377" y="2403811"/>
              <a:ext cx="585923"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46" name="Group 45"/>
            <p:cNvGrpSpPr/>
            <p:nvPr/>
          </p:nvGrpSpPr>
          <p:grpSpPr>
            <a:xfrm>
              <a:off x="1908637" y="2411290"/>
              <a:ext cx="872355" cy="1277501"/>
              <a:chOff x="3737369" y="4751224"/>
              <a:chExt cx="1163139" cy="1703335"/>
            </a:xfrm>
          </p:grpSpPr>
          <p:cxnSp>
            <p:nvCxnSpPr>
              <p:cNvPr id="47" name="Straight Connector 46"/>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737369" y="6146783"/>
                <a:ext cx="1163139" cy="307776"/>
              </a:xfrm>
              <a:prstGeom prst="rect">
                <a:avLst/>
              </a:prstGeom>
              <a:noFill/>
            </p:spPr>
            <p:txBody>
              <a:bodyPr wrap="none" rtlCol="0">
                <a:spAutoFit/>
              </a:bodyPr>
              <a:lstStyle/>
              <a:p>
                <a:pPr algn="ctr"/>
                <a:r>
                  <a:rPr lang="en-AU" sz="900" b="1" dirty="0"/>
                  <a:t>DESTRUCTION</a:t>
                </a:r>
              </a:p>
            </p:txBody>
          </p:sp>
        </p:grpSp>
        <p:sp>
          <p:nvSpPr>
            <p:cNvPr id="49" name="Down Arrow 48"/>
            <p:cNvSpPr/>
            <p:nvPr/>
          </p:nvSpPr>
          <p:spPr>
            <a:xfrm rot="16200000">
              <a:off x="1799069" y="2514771"/>
              <a:ext cx="464756" cy="563706"/>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en-AU" sz="1050" b="1" dirty="0"/>
            </a:p>
          </p:txBody>
        </p:sp>
      </p:grp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377877" y="2397761"/>
            <a:ext cx="675186" cy="1660361"/>
            <a:chOff x="3868813" y="4751224"/>
            <a:chExt cx="900248" cy="2213815"/>
          </a:xfrm>
        </p:grpSpPr>
        <p:cxnSp>
          <p:nvCxnSpPr>
            <p:cNvPr id="34" name="Straight Connector 33"/>
            <p:cNvCxnSpPr>
              <a:endCxn id="35" idx="0"/>
            </p:cNvCxnSpPr>
            <p:nvPr/>
          </p:nvCxnSpPr>
          <p:spPr>
            <a:xfrm>
              <a:off x="4307038" y="4751224"/>
              <a:ext cx="11899" cy="1721372"/>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68813" y="6472596"/>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spTree>
    <p:extLst>
      <p:ext uri="{BB962C8B-B14F-4D97-AF65-F5344CB8AC3E}">
        <p14:creationId xmlns:p14="http://schemas.microsoft.com/office/powerpoint/2010/main" val="29618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25779" y="1645921"/>
            <a:ext cx="1010110"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1641155" y="1605431"/>
            <a:ext cx="464756" cy="879534"/>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800" b="1" dirty="0"/>
              <a:t>SHAREPOINT LIFECYCLE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7" name="Group 6"/>
          <p:cNvGrpSpPr/>
          <p:nvPr/>
        </p:nvGrpSpPr>
        <p:grpSpPr>
          <a:xfrm>
            <a:off x="2031447" y="1139534"/>
            <a:ext cx="668773" cy="1247887"/>
            <a:chOff x="4187485" y="1511718"/>
            <a:chExt cx="89169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891697" cy="307776"/>
            </a:xfrm>
            <a:prstGeom prst="rect">
              <a:avLst/>
            </a:prstGeom>
            <a:noFill/>
          </p:spPr>
          <p:txBody>
            <a:bodyPr wrap="none" rtlCol="0">
              <a:spAutoFit/>
            </a:bodyPr>
            <a:lstStyle/>
            <a:p>
              <a:r>
                <a:rPr lang="en-AU" sz="900" b="1" dirty="0"/>
                <a:t>DELETION</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grpSp>
        <p:nvGrpSpPr>
          <p:cNvPr id="8" name="Group 7"/>
          <p:cNvGrpSpPr/>
          <p:nvPr/>
        </p:nvGrpSpPr>
        <p:grpSpPr>
          <a:xfrm>
            <a:off x="1377877" y="2397761"/>
            <a:ext cx="675186" cy="1660361"/>
            <a:chOff x="3868813" y="4751224"/>
            <a:chExt cx="900248" cy="2213815"/>
          </a:xfrm>
        </p:grpSpPr>
        <p:cxnSp>
          <p:nvCxnSpPr>
            <p:cNvPr id="31" name="Straight Connector 30"/>
            <p:cNvCxnSpPr>
              <a:endCxn id="32" idx="0"/>
            </p:cNvCxnSpPr>
            <p:nvPr/>
          </p:nvCxnSpPr>
          <p:spPr>
            <a:xfrm>
              <a:off x="4307038" y="4751224"/>
              <a:ext cx="11899" cy="1721372"/>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68813" y="6472596"/>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sp>
        <p:nvSpPr>
          <p:cNvPr id="24"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smtClean="0"/>
              <a:t>When does content become a record?</a:t>
            </a:r>
            <a:endParaRPr lang="en-AU"/>
          </a:p>
        </p:txBody>
      </p:sp>
      <p:sp>
        <p:nvSpPr>
          <p:cNvPr id="6" name="Subtitle 5"/>
          <p:cNvSpPr>
            <a:spLocks noGrp="1"/>
          </p:cNvSpPr>
          <p:nvPr>
            <p:ph type="subTitle" idx="1"/>
          </p:nvPr>
        </p:nvSpPr>
        <p:spPr/>
        <p:txBody>
          <a:bodyPr/>
          <a:lstStyle/>
          <a:p>
            <a:r>
              <a:rPr lang="en-AU" dirty="0" smtClean="0"/>
              <a:t>“Trigger” based records management</a:t>
            </a:r>
            <a:endParaRPr lang="en-AU" dirty="0"/>
          </a:p>
        </p:txBody>
      </p:sp>
      <p:grpSp>
        <p:nvGrpSpPr>
          <p:cNvPr id="29" name="Group 28"/>
          <p:cNvGrpSpPr/>
          <p:nvPr/>
        </p:nvGrpSpPr>
        <p:grpSpPr>
          <a:xfrm>
            <a:off x="1239210" y="4009704"/>
            <a:ext cx="1410668" cy="450605"/>
            <a:chOff x="1239209" y="4009704"/>
            <a:chExt cx="2414189" cy="450605"/>
          </a:xfrm>
        </p:grpSpPr>
        <p:sp>
          <p:nvSpPr>
            <p:cNvPr id="30" name="Left Bracket 29"/>
            <p:cNvSpPr/>
            <p:nvPr/>
          </p:nvSpPr>
          <p:spPr>
            <a:xfrm rot="16200000">
              <a:off x="2097032" y="3151881"/>
              <a:ext cx="173605" cy="1889251"/>
            </a:xfrm>
            <a:prstGeom prst="leftBracket">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7" name="TextBox 34"/>
            <p:cNvSpPr txBox="1"/>
            <p:nvPr/>
          </p:nvSpPr>
          <p:spPr>
            <a:xfrm>
              <a:off x="1610645" y="4183310"/>
              <a:ext cx="2042753"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rPr>
                <a:t>1</a:t>
              </a: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 YEAR</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8" name="Group 37"/>
          <p:cNvGrpSpPr/>
          <p:nvPr/>
        </p:nvGrpSpPr>
        <p:grpSpPr>
          <a:xfrm>
            <a:off x="5780228" y="1296795"/>
            <a:ext cx="2387010" cy="801651"/>
            <a:chOff x="5739285" y="651836"/>
            <a:chExt cx="2387010" cy="801651"/>
          </a:xfrm>
        </p:grpSpPr>
        <p:sp>
          <p:nvSpPr>
            <p:cNvPr id="39" name="Rounded Rectangle 38"/>
            <p:cNvSpPr/>
            <p:nvPr/>
          </p:nvSpPr>
          <p:spPr>
            <a:xfrm>
              <a:off x="5739285" y="651836"/>
              <a:ext cx="2039940" cy="801651"/>
            </a:xfrm>
            <a:prstGeom prst="roundRect">
              <a:avLst/>
            </a:prstGeom>
            <a:solidFill>
              <a:schemeClr val="accent3">
                <a:lumMod val="20000"/>
                <a:lumOff val="80000"/>
              </a:schemeClr>
            </a:solidFill>
            <a:ln w="28575">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0" name="TextBox 28"/>
            <p:cNvSpPr txBox="1"/>
            <p:nvPr/>
          </p:nvSpPr>
          <p:spPr>
            <a:xfrm>
              <a:off x="5923558" y="746934"/>
              <a:ext cx="113941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rPr>
                <a:t>LEGISLATION</a:t>
              </a:r>
              <a:endParaRPr lang="en-AU" sz="1400" b="1" dirty="0">
                <a:solidFill>
                  <a:schemeClr val="accent5">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sp>
          <p:nvSpPr>
            <p:cNvPr id="41" name="TextBox 34"/>
            <p:cNvSpPr txBox="1"/>
            <p:nvPr/>
          </p:nvSpPr>
          <p:spPr>
            <a:xfrm>
              <a:off x="6066314" y="959352"/>
              <a:ext cx="205998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latin typeface="Calibri" panose="020F0502020204030204" pitchFamily="34" charset="0"/>
                  <a:ea typeface="Segoe UI" panose="020B0502040204020203" pitchFamily="34" charset="0"/>
                  <a:cs typeface="Segoe UI" panose="020B0502040204020203" pitchFamily="34" charset="0"/>
                </a:rPr>
                <a:t>Retain for 1 year</a:t>
              </a:r>
              <a:endParaRPr lang="en-AU" sz="1200" b="1" dirty="0">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1727377" y="2403811"/>
            <a:ext cx="1053615" cy="1284980"/>
            <a:chOff x="1727377" y="2403811"/>
            <a:chExt cx="1053615" cy="1284980"/>
          </a:xfrm>
        </p:grpSpPr>
        <p:sp>
          <p:nvSpPr>
            <p:cNvPr id="45" name="Rectangle 44"/>
            <p:cNvSpPr/>
            <p:nvPr/>
          </p:nvSpPr>
          <p:spPr>
            <a:xfrm>
              <a:off x="1727377" y="2403811"/>
              <a:ext cx="585923"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46" name="Group 45"/>
            <p:cNvGrpSpPr/>
            <p:nvPr/>
          </p:nvGrpSpPr>
          <p:grpSpPr>
            <a:xfrm>
              <a:off x="1908637" y="2411290"/>
              <a:ext cx="872355" cy="1277501"/>
              <a:chOff x="3737369" y="4751224"/>
              <a:chExt cx="1163139" cy="1703335"/>
            </a:xfrm>
          </p:grpSpPr>
          <p:cxnSp>
            <p:nvCxnSpPr>
              <p:cNvPr id="47" name="Straight Connector 46"/>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737369" y="6146783"/>
                <a:ext cx="1163139" cy="307776"/>
              </a:xfrm>
              <a:prstGeom prst="rect">
                <a:avLst/>
              </a:prstGeom>
              <a:noFill/>
            </p:spPr>
            <p:txBody>
              <a:bodyPr wrap="none" rtlCol="0">
                <a:spAutoFit/>
              </a:bodyPr>
              <a:lstStyle/>
              <a:p>
                <a:pPr algn="ctr"/>
                <a:r>
                  <a:rPr lang="en-AU" sz="900" b="1" dirty="0"/>
                  <a:t>DESTRUCTION</a:t>
                </a:r>
              </a:p>
            </p:txBody>
          </p:sp>
        </p:grpSp>
        <p:sp>
          <p:nvSpPr>
            <p:cNvPr id="49" name="Down Arrow 48"/>
            <p:cNvSpPr/>
            <p:nvPr/>
          </p:nvSpPr>
          <p:spPr>
            <a:xfrm rot="16200000">
              <a:off x="1799069" y="2514771"/>
              <a:ext cx="464756" cy="563706"/>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en-AU" sz="1050" b="1" dirty="0"/>
            </a:p>
          </p:txBody>
        </p:sp>
      </p:grp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95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AU" dirty="0" smtClean="0"/>
              <a:t>Why</a:t>
            </a:r>
            <a:endParaRPr lang="en-AU" dirty="0"/>
          </a:p>
        </p:txBody>
      </p:sp>
      <p:sp>
        <p:nvSpPr>
          <p:cNvPr id="2" name="Title 1"/>
          <p:cNvSpPr>
            <a:spLocks noGrp="1"/>
          </p:cNvSpPr>
          <p:nvPr>
            <p:ph type="title"/>
          </p:nvPr>
        </p:nvSpPr>
        <p:spPr/>
        <p:txBody>
          <a:bodyPr/>
          <a:lstStyle/>
          <a:p>
            <a:r>
              <a:rPr lang="en-AU" dirty="0" smtClean="0"/>
              <a:t>What is the problem we are trying to solve?</a:t>
            </a:r>
            <a:endParaRPr lang="en-AU" dirty="0"/>
          </a:p>
        </p:txBody>
      </p:sp>
      <p:sp>
        <p:nvSpPr>
          <p:cNvPr id="3" name="Content Placeholder 2"/>
          <p:cNvSpPr>
            <a:spLocks noGrp="1"/>
          </p:cNvSpPr>
          <p:nvPr>
            <p:ph sz="quarter" idx="10"/>
          </p:nvPr>
        </p:nvSpPr>
        <p:spPr/>
        <p:txBody>
          <a:bodyPr/>
          <a:lstStyle/>
          <a:p>
            <a:r>
              <a:rPr lang="en-AU" dirty="0" smtClean="0"/>
              <a:t>SharePoint is not </a:t>
            </a:r>
            <a:r>
              <a:rPr lang="en-AU" dirty="0"/>
              <a:t>a governance and compliance </a:t>
            </a:r>
            <a:r>
              <a:rPr lang="en-AU" dirty="0" smtClean="0"/>
              <a:t>platform</a:t>
            </a:r>
          </a:p>
          <a:p>
            <a:pPr marL="285750" lvl="1" indent="-285750">
              <a:buFont typeface="Arial" panose="020B0604020202020204" pitchFamily="34" charset="0"/>
              <a:buChar char="•"/>
            </a:pPr>
            <a:r>
              <a:rPr lang="en-AU" dirty="0" smtClean="0"/>
              <a:t>Does not differentiate between the 2 parts of the information lifecycle</a:t>
            </a:r>
          </a:p>
          <a:p>
            <a:pPr marL="285750" lvl="1" indent="-285750">
              <a:buFont typeface="Arial" panose="020B0604020202020204" pitchFamily="34" charset="0"/>
              <a:buChar char="•"/>
            </a:pPr>
            <a:r>
              <a:rPr lang="en-AU" dirty="0" smtClean="0"/>
              <a:t>Content retained in SharePoint past the “useful” date</a:t>
            </a:r>
          </a:p>
          <a:p>
            <a:pPr marL="455613" lvl="2" indent="-285750">
              <a:buFont typeface="Arial" panose="020B0604020202020204" pitchFamily="34" charset="0"/>
              <a:buChar char="•"/>
            </a:pPr>
            <a:r>
              <a:rPr lang="en-AU" dirty="0" smtClean="0"/>
              <a:t>Higher storage costs</a:t>
            </a:r>
          </a:p>
          <a:p>
            <a:pPr marL="455613" lvl="2" indent="-285750">
              <a:buFont typeface="Arial" panose="020B0604020202020204" pitchFamily="34" charset="0"/>
              <a:buChar char="•"/>
            </a:pPr>
            <a:r>
              <a:rPr lang="en-AU" dirty="0" smtClean="0"/>
              <a:t>Stale content cluttering</a:t>
            </a:r>
          </a:p>
          <a:p>
            <a:endParaRPr lang="en-AU" dirty="0"/>
          </a:p>
        </p:txBody>
      </p:sp>
    </p:spTree>
    <p:extLst>
      <p:ext uri="{BB962C8B-B14F-4D97-AF65-F5344CB8AC3E}">
        <p14:creationId xmlns:p14="http://schemas.microsoft.com/office/powerpoint/2010/main" val="31636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AU" dirty="0" smtClean="0"/>
              <a:t>Solving the problem</a:t>
            </a:r>
            <a:endParaRPr lang="en-AU" dirty="0"/>
          </a:p>
        </p:txBody>
      </p:sp>
    </p:spTree>
    <p:extLst>
      <p:ext uri="{BB962C8B-B14F-4D97-AF65-F5344CB8AC3E}">
        <p14:creationId xmlns:p14="http://schemas.microsoft.com/office/powerpoint/2010/main" val="19847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How</a:t>
            </a:r>
            <a:endParaRPr lang="en-AU" dirty="0"/>
          </a:p>
        </p:txBody>
      </p:sp>
      <p:sp>
        <p:nvSpPr>
          <p:cNvPr id="5" name="Title 4"/>
          <p:cNvSpPr>
            <a:spLocks noGrp="1"/>
          </p:cNvSpPr>
          <p:nvPr>
            <p:ph type="title"/>
          </p:nvPr>
        </p:nvSpPr>
        <p:spPr/>
        <p:txBody>
          <a:bodyPr/>
          <a:lstStyle/>
          <a:p>
            <a:r>
              <a:rPr lang="en-AU" dirty="0" smtClean="0"/>
              <a:t>Solving the problem</a:t>
            </a:r>
            <a:endParaRPr lang="en-AU" dirty="0"/>
          </a:p>
        </p:txBody>
      </p:sp>
      <p:sp>
        <p:nvSpPr>
          <p:cNvPr id="4" name="Content Placeholder 3"/>
          <p:cNvSpPr>
            <a:spLocks noGrp="1"/>
          </p:cNvSpPr>
          <p:nvPr>
            <p:ph sz="quarter" idx="10"/>
          </p:nvPr>
        </p:nvSpPr>
        <p:spPr/>
        <p:txBody>
          <a:bodyPr/>
          <a:lstStyle/>
          <a:p>
            <a:endParaRPr lang="en-AU" dirty="0"/>
          </a:p>
        </p:txBody>
      </p:sp>
    </p:spTree>
    <p:extLst>
      <p:ext uri="{BB962C8B-B14F-4D97-AF65-F5344CB8AC3E}">
        <p14:creationId xmlns:p14="http://schemas.microsoft.com/office/powerpoint/2010/main" val="155612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3" name="Subtitle 2"/>
          <p:cNvSpPr>
            <a:spLocks noGrp="1"/>
          </p:cNvSpPr>
          <p:nvPr>
            <p:ph type="subTitle" idx="1"/>
          </p:nvPr>
        </p:nvSpPr>
        <p:spPr/>
        <p:txBody>
          <a:bodyPr/>
          <a:lstStyle/>
          <a:p>
            <a:r>
              <a:rPr lang="en-AU" dirty="0" smtClean="0"/>
              <a:t>How</a:t>
            </a:r>
            <a:endParaRPr lang="en-AU" dirty="0"/>
          </a:p>
        </p:txBody>
      </p:sp>
      <p:sp>
        <p:nvSpPr>
          <p:cNvPr id="2" name="Title 1"/>
          <p:cNvSpPr>
            <a:spLocks noGrp="1"/>
          </p:cNvSpPr>
          <p:nvPr>
            <p:ph type="title"/>
          </p:nvPr>
        </p:nvSpPr>
        <p:spPr/>
        <p:txBody>
          <a:bodyPr/>
          <a:lstStyle/>
          <a:p>
            <a:r>
              <a:rPr lang="en-AU" dirty="0" smtClean="0"/>
              <a:t>Solving the problem</a:t>
            </a:r>
            <a:endParaRPr lang="en-AU" dirty="0"/>
          </a:p>
        </p:txBody>
      </p:sp>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0" name="Group 29"/>
          <p:cNvGrpSpPr/>
          <p:nvPr/>
        </p:nvGrpSpPr>
        <p:grpSpPr>
          <a:xfrm>
            <a:off x="792333" y="2489643"/>
            <a:ext cx="2045970" cy="359024"/>
            <a:chOff x="5327419" y="1707789"/>
            <a:chExt cx="2045970" cy="359024"/>
          </a:xfrm>
        </p:grpSpPr>
        <p:sp>
          <p:nvSpPr>
            <p:cNvPr id="12" name="Rounded Rectangle 1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1" name="Group 30"/>
          <p:cNvGrpSpPr/>
          <p:nvPr/>
        </p:nvGrpSpPr>
        <p:grpSpPr>
          <a:xfrm>
            <a:off x="792333" y="2943592"/>
            <a:ext cx="2045970" cy="359024"/>
            <a:chOff x="5327419" y="1707789"/>
            <a:chExt cx="2045970" cy="359024"/>
          </a:xfrm>
        </p:grpSpPr>
        <p:sp>
          <p:nvSpPr>
            <p:cNvPr id="32" name="Rounded Rectangle 3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3"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4" name="Group 33"/>
          <p:cNvGrpSpPr/>
          <p:nvPr/>
        </p:nvGrpSpPr>
        <p:grpSpPr>
          <a:xfrm>
            <a:off x="782584" y="3394480"/>
            <a:ext cx="2045970" cy="359024"/>
            <a:chOff x="5327419" y="1707789"/>
            <a:chExt cx="2045970" cy="359024"/>
          </a:xfrm>
        </p:grpSpPr>
        <p:sp>
          <p:nvSpPr>
            <p:cNvPr id="35" name="Rounded Rectangle 34"/>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6"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21" name="Down Arrow 20"/>
          <p:cNvSpPr/>
          <p:nvPr/>
        </p:nvSpPr>
        <p:spPr>
          <a:xfrm rot="5400000">
            <a:off x="3020854" y="2073562"/>
            <a:ext cx="252017" cy="1172990"/>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dirty="0"/>
          </a:p>
        </p:txBody>
      </p:sp>
      <p:sp>
        <p:nvSpPr>
          <p:cNvPr id="22" name="Down Arrow 21"/>
          <p:cNvSpPr/>
          <p:nvPr/>
        </p:nvSpPr>
        <p:spPr>
          <a:xfrm rot="5400000">
            <a:off x="3032827" y="2533817"/>
            <a:ext cx="252017" cy="1172990"/>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dirty="0"/>
          </a:p>
        </p:txBody>
      </p:sp>
      <p:sp>
        <p:nvSpPr>
          <p:cNvPr id="23" name="Down Arrow 22"/>
          <p:cNvSpPr/>
          <p:nvPr/>
        </p:nvSpPr>
        <p:spPr>
          <a:xfrm rot="5400000">
            <a:off x="3037479" y="2985760"/>
            <a:ext cx="252017" cy="1172990"/>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dirty="0"/>
          </a:p>
        </p:txBody>
      </p:sp>
      <p:sp>
        <p:nvSpPr>
          <p:cNvPr id="6" name="Right Brace 5"/>
          <p:cNvSpPr/>
          <p:nvPr/>
        </p:nvSpPr>
        <p:spPr>
          <a:xfrm>
            <a:off x="3805991" y="2575751"/>
            <a:ext cx="324196" cy="1094706"/>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26" name="TextBox 34"/>
          <p:cNvSpPr txBox="1"/>
          <p:nvPr/>
        </p:nvSpPr>
        <p:spPr>
          <a:xfrm>
            <a:off x="4083452" y="2919486"/>
            <a:ext cx="2400473" cy="36933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This is the content!</a:t>
            </a:r>
            <a:endParaRPr lang="en-AU"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16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3" name="Subtitle 2"/>
          <p:cNvSpPr>
            <a:spLocks noGrp="1"/>
          </p:cNvSpPr>
          <p:nvPr>
            <p:ph type="subTitle" idx="1"/>
          </p:nvPr>
        </p:nvSpPr>
        <p:spPr/>
        <p:txBody>
          <a:bodyPr/>
          <a:lstStyle/>
          <a:p>
            <a:r>
              <a:rPr lang="en-AU" dirty="0" smtClean="0"/>
              <a:t>How – Managing a list item</a:t>
            </a:r>
            <a:endParaRPr lang="en-AU" dirty="0"/>
          </a:p>
        </p:txBody>
      </p:sp>
      <p:sp>
        <p:nvSpPr>
          <p:cNvPr id="2" name="Title 1"/>
          <p:cNvSpPr>
            <a:spLocks noGrp="1"/>
          </p:cNvSpPr>
          <p:nvPr>
            <p:ph type="title"/>
          </p:nvPr>
        </p:nvSpPr>
        <p:spPr/>
        <p:txBody>
          <a:bodyPr/>
          <a:lstStyle/>
          <a:p>
            <a:r>
              <a:rPr lang="en-AU" dirty="0" smtClean="0"/>
              <a:t>Solving the problem</a:t>
            </a:r>
            <a:endParaRPr lang="en-AU" dirty="0"/>
          </a:p>
        </p:txBody>
      </p:sp>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0" name="Group 29"/>
          <p:cNvGrpSpPr/>
          <p:nvPr/>
        </p:nvGrpSpPr>
        <p:grpSpPr>
          <a:xfrm>
            <a:off x="792333" y="2489643"/>
            <a:ext cx="2045970" cy="359024"/>
            <a:chOff x="5327419" y="1707789"/>
            <a:chExt cx="2045970" cy="359024"/>
          </a:xfrm>
        </p:grpSpPr>
        <p:sp>
          <p:nvSpPr>
            <p:cNvPr id="12" name="Rounded Rectangle 1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 name="TextBox 34"/>
            <p:cNvSpPr txBox="1"/>
            <p:nvPr/>
          </p:nvSpPr>
          <p:spPr>
            <a:xfrm>
              <a:off x="5327419" y="1724415"/>
              <a:ext cx="195881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1" name="Group 30"/>
          <p:cNvGrpSpPr/>
          <p:nvPr/>
        </p:nvGrpSpPr>
        <p:grpSpPr>
          <a:xfrm>
            <a:off x="792333" y="2943592"/>
            <a:ext cx="2045970" cy="359024"/>
            <a:chOff x="5327419" y="1707789"/>
            <a:chExt cx="2045970" cy="359024"/>
          </a:xfrm>
        </p:grpSpPr>
        <p:sp>
          <p:nvSpPr>
            <p:cNvPr id="32" name="Rounded Rectangle 3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3"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4" name="Group 33"/>
          <p:cNvGrpSpPr/>
          <p:nvPr/>
        </p:nvGrpSpPr>
        <p:grpSpPr>
          <a:xfrm>
            <a:off x="782584" y="3394480"/>
            <a:ext cx="2045970" cy="359024"/>
            <a:chOff x="5327419" y="1707789"/>
            <a:chExt cx="2045970" cy="359024"/>
          </a:xfrm>
        </p:grpSpPr>
        <p:sp>
          <p:nvSpPr>
            <p:cNvPr id="35" name="Rounded Rectangle 34"/>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6"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6" name="Group 5"/>
          <p:cNvGrpSpPr/>
          <p:nvPr/>
        </p:nvGrpSpPr>
        <p:grpSpPr>
          <a:xfrm>
            <a:off x="4000586" y="1124679"/>
            <a:ext cx="2439971" cy="3131437"/>
            <a:chOff x="4000586" y="1124679"/>
            <a:chExt cx="2439971" cy="3131437"/>
          </a:xfrm>
        </p:grpSpPr>
        <p:grpSp>
          <p:nvGrpSpPr>
            <p:cNvPr id="29" name="Group 28"/>
            <p:cNvGrpSpPr/>
            <p:nvPr/>
          </p:nvGrpSpPr>
          <p:grpSpPr>
            <a:xfrm>
              <a:off x="4186728" y="1187358"/>
              <a:ext cx="884543" cy="577237"/>
              <a:chOff x="1446060" y="2615820"/>
              <a:chExt cx="1079239" cy="704292"/>
            </a:xfrm>
          </p:grpSpPr>
          <p:grpSp>
            <p:nvGrpSpPr>
              <p:cNvPr id="39" name="Group 38"/>
              <p:cNvGrpSpPr/>
              <p:nvPr/>
            </p:nvGrpSpPr>
            <p:grpSpPr>
              <a:xfrm>
                <a:off x="1446060" y="2615820"/>
                <a:ext cx="1079239" cy="704292"/>
                <a:chOff x="4435901" y="3706628"/>
                <a:chExt cx="1079239" cy="704292"/>
              </a:xfrm>
            </p:grpSpPr>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42" name="Rectangle 41"/>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40" name="Rectangle 39"/>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37" name="Rounded Rectangle 36"/>
            <p:cNvSpPr/>
            <p:nvPr/>
          </p:nvSpPr>
          <p:spPr>
            <a:xfrm>
              <a:off x="4000586" y="1124679"/>
              <a:ext cx="2439971" cy="3131437"/>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grpSp>
        <p:nvGrpSpPr>
          <p:cNvPr id="43" name="Group 42"/>
          <p:cNvGrpSpPr/>
          <p:nvPr/>
        </p:nvGrpSpPr>
        <p:grpSpPr>
          <a:xfrm>
            <a:off x="4222104" y="2476443"/>
            <a:ext cx="2045970" cy="359024"/>
            <a:chOff x="5327419" y="1707789"/>
            <a:chExt cx="2045970" cy="359024"/>
          </a:xfrm>
        </p:grpSpPr>
        <p:sp>
          <p:nvSpPr>
            <p:cNvPr id="44" name="Rounded Rectangle 43"/>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5"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21" name="Down Arrow 20"/>
          <p:cNvSpPr/>
          <p:nvPr/>
        </p:nvSpPr>
        <p:spPr>
          <a:xfrm rot="5400000" flipH="1" flipV="1">
            <a:off x="3243971" y="1954162"/>
            <a:ext cx="440952" cy="142659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200" dirty="0" smtClean="0"/>
              <a:t>MANAGE</a:t>
            </a:r>
            <a:endParaRPr lang="en-AU" sz="1200" dirty="0"/>
          </a:p>
        </p:txBody>
      </p:sp>
      <p:sp>
        <p:nvSpPr>
          <p:cNvPr id="46" name="TextBox 34"/>
          <p:cNvSpPr txBox="1"/>
          <p:nvPr/>
        </p:nvSpPr>
        <p:spPr>
          <a:xfrm>
            <a:off x="6807604" y="1007206"/>
            <a:ext cx="2289343" cy="108234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MANAGEMENT PROCESS</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 created</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 and list item synchronized</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47" name="TextBox 46"/>
          <p:cNvSpPr txBox="1"/>
          <p:nvPr/>
        </p:nvSpPr>
        <p:spPr>
          <a:xfrm>
            <a:off x="5030938" y="1337476"/>
            <a:ext cx="1511824" cy="276999"/>
          </a:xfrm>
          <a:prstGeom prst="rect">
            <a:avLst/>
          </a:prstGeom>
          <a:noFill/>
        </p:spPr>
        <p:txBody>
          <a:bodyPr wrap="none" rtlCol="0">
            <a:spAutoFit/>
          </a:bodyPr>
          <a:lstStyle/>
          <a:p>
            <a:pPr marL="0" defTabSz="430213">
              <a:spcAft>
                <a:spcPts val="400"/>
              </a:spcAft>
              <a:buSzPct val="100000"/>
            </a:pPr>
            <a:r>
              <a:rPr lang="en-AU" sz="1200" dirty="0" smtClean="0">
                <a:solidFill>
                  <a:srgbClr val="87898B"/>
                </a:solidFill>
                <a:latin typeface="Calibri" panose="020F0502020204030204" pitchFamily="34" charset="0"/>
                <a:cs typeface="HP Simplified" pitchFamily="34" charset="0"/>
              </a:rPr>
              <a:t>HP Records Manager</a:t>
            </a:r>
          </a:p>
        </p:txBody>
      </p:sp>
    </p:spTree>
    <p:extLst>
      <p:ext uri="{BB962C8B-B14F-4D97-AF65-F5344CB8AC3E}">
        <p14:creationId xmlns:p14="http://schemas.microsoft.com/office/powerpoint/2010/main" val="97805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modules </a:t>
            </a:r>
            <a:r>
              <a:rPr lang="en-US" dirty="0"/>
              <a:t>f</a:t>
            </a:r>
            <a:r>
              <a:rPr lang="en-US" dirty="0" smtClean="0"/>
              <a:t>or </a:t>
            </a:r>
            <a:r>
              <a:rPr lang="en-US" dirty="0"/>
              <a:t>u</a:t>
            </a:r>
            <a:r>
              <a:rPr lang="en-US" dirty="0" smtClean="0"/>
              <a:t>pgrade </a:t>
            </a:r>
            <a:r>
              <a:rPr lang="en-US" dirty="0"/>
              <a:t>e</a:t>
            </a:r>
            <a:r>
              <a:rPr lang="en-US" dirty="0" smtClean="0"/>
              <a:t>dition</a:t>
            </a:r>
            <a:endParaRPr lang="en-US" dirty="0"/>
          </a:p>
        </p:txBody>
      </p:sp>
      <p:graphicFrame>
        <p:nvGraphicFramePr>
          <p:cNvPr id="3" name="Table 2"/>
          <p:cNvGraphicFramePr>
            <a:graphicFrameLocks noGrp="1"/>
          </p:cNvGraphicFramePr>
          <p:nvPr>
            <p:extLst/>
          </p:nvPr>
        </p:nvGraphicFramePr>
        <p:xfrm>
          <a:off x="1806805" y="955217"/>
          <a:ext cx="4770975" cy="1286538"/>
        </p:xfrm>
        <a:graphic>
          <a:graphicData uri="http://schemas.openxmlformats.org/drawingml/2006/table">
            <a:tbl>
              <a:tblPr firstRow="1" firstCol="1" bandRow="1">
                <a:effectLst>
                  <a:outerShdw blurRad="50800" dist="38100" dir="13500000" algn="br" rotWithShape="0">
                    <a:prstClr val="black">
                      <a:alpha val="40000"/>
                    </a:prstClr>
                  </a:outerShdw>
                </a:effectLst>
                <a:tableStyleId>{5C22544A-7EE6-4342-B048-85BDC9FD1C3A}</a:tableStyleId>
              </a:tblPr>
              <a:tblGrid>
                <a:gridCol w="1561410"/>
                <a:gridCol w="3209565"/>
              </a:tblGrid>
              <a:tr h="1286538">
                <a:tc>
                  <a:txBody>
                    <a:bodyPr/>
                    <a:lstStyle/>
                    <a:p>
                      <a:pPr marL="0" marR="0" algn="ctr">
                        <a:spcBef>
                          <a:spcPts val="0"/>
                        </a:spcBef>
                        <a:spcAft>
                          <a:spcPts val="400"/>
                        </a:spcAft>
                      </a:pPr>
                      <a:r>
                        <a:rPr lang="en-AU" sz="1100" kern="1200" dirty="0">
                          <a:effectLst/>
                        </a:rPr>
                        <a:t>Rendering</a:t>
                      </a:r>
                      <a:endParaRPr lang="en-US" sz="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marL="0" marR="0" algn="l">
                        <a:spcBef>
                          <a:spcPts val="0"/>
                        </a:spcBef>
                        <a:spcAft>
                          <a:spcPts val="400"/>
                        </a:spcAft>
                      </a:pPr>
                      <a:r>
                        <a:rPr lang="en-AU" sz="900" b="0" kern="1200" dirty="0">
                          <a:effectLst/>
                        </a:rPr>
                        <a:t>The HPRM Rendering module provides a fully automated process for document format conversion (rendering) and for storing both original and rendered documents to a record. With HPRM Rendering, you can create TIFF, PDF, and PDF/A renditions of your documents as a server-side process to prepare documents for publication and to maintain long-term usability.  The legacy VERS compliance module is now included in this module.</a:t>
                      </a:r>
                      <a:endParaRPr lang="en-US" sz="900" b="0" dirty="0">
                        <a:effectLst/>
                        <a:latin typeface="Calibri" panose="020F0502020204030204" pitchFamily="34" charset="0"/>
                        <a:cs typeface="Times New Roman" panose="02020603050405020304" pitchFamily="18" charset="0"/>
                      </a:endParaRPr>
                    </a:p>
                  </a:txBody>
                  <a:tcPr marL="51435" marR="51435" marT="0" marB="0" anchor="ctr"/>
                </a:tc>
              </a:tr>
            </a:tbl>
          </a:graphicData>
        </a:graphic>
      </p:graphicFrame>
      <p:sp>
        <p:nvSpPr>
          <p:cNvPr id="4" name="TextBox 3"/>
          <p:cNvSpPr txBox="1"/>
          <p:nvPr/>
        </p:nvSpPr>
        <p:spPr>
          <a:xfrm>
            <a:off x="922713" y="1283901"/>
            <a:ext cx="355370" cy="461665"/>
          </a:xfrm>
          <a:prstGeom prst="rect">
            <a:avLst/>
          </a:prstGeom>
          <a:noFill/>
          <a:effectLst>
            <a:glow rad="101600">
              <a:schemeClr val="accent4">
                <a:satMod val="175000"/>
                <a:alpha val="40000"/>
              </a:schemeClr>
            </a:glow>
          </a:effectLst>
        </p:spPr>
        <p:txBody>
          <a:bodyPr wrap="square" rtlCol="0">
            <a:spAutoFit/>
          </a:bodyPr>
          <a:lstStyle/>
          <a:p>
            <a:pPr algn="ctr" defTabSz="322660">
              <a:spcAft>
                <a:spcPts val="300"/>
              </a:spcAft>
              <a:buSzPct val="100000"/>
            </a:pPr>
            <a:r>
              <a:rPr lang="en-US" sz="2400" b="1" dirty="0">
                <a:solidFill>
                  <a:schemeClr val="tx2"/>
                </a:solidFill>
                <a:latin typeface="HP Simplified" pitchFamily="34" charset="0"/>
                <a:cs typeface="HP Simplified" pitchFamily="34" charset="0"/>
              </a:rPr>
              <a:t>4</a:t>
            </a:r>
          </a:p>
        </p:txBody>
      </p:sp>
      <p:sp>
        <p:nvSpPr>
          <p:cNvPr id="5" name="TextBox 4"/>
          <p:cNvSpPr txBox="1"/>
          <p:nvPr/>
        </p:nvSpPr>
        <p:spPr>
          <a:xfrm>
            <a:off x="922713" y="2644071"/>
            <a:ext cx="355370" cy="461665"/>
          </a:xfrm>
          <a:prstGeom prst="rect">
            <a:avLst/>
          </a:prstGeom>
          <a:noFill/>
          <a:effectLst>
            <a:glow rad="101600">
              <a:schemeClr val="accent4">
                <a:satMod val="175000"/>
                <a:alpha val="40000"/>
              </a:schemeClr>
            </a:glow>
          </a:effectLst>
        </p:spPr>
        <p:txBody>
          <a:bodyPr wrap="square" rtlCol="0">
            <a:spAutoFit/>
          </a:bodyPr>
          <a:lstStyle/>
          <a:p>
            <a:pPr algn="ctr" defTabSz="322660">
              <a:spcAft>
                <a:spcPts val="300"/>
              </a:spcAft>
              <a:buSzPct val="100000"/>
            </a:pPr>
            <a:r>
              <a:rPr lang="en-US" sz="2400" b="1" dirty="0">
                <a:solidFill>
                  <a:schemeClr val="tx2"/>
                </a:solidFill>
                <a:latin typeface="HP Simplified" pitchFamily="34" charset="0"/>
                <a:cs typeface="HP Simplified" pitchFamily="34" charset="0"/>
              </a:rPr>
              <a:t>5</a:t>
            </a:r>
          </a:p>
        </p:txBody>
      </p:sp>
      <p:sp>
        <p:nvSpPr>
          <p:cNvPr id="6" name="TextBox 5"/>
          <p:cNvSpPr txBox="1"/>
          <p:nvPr/>
        </p:nvSpPr>
        <p:spPr>
          <a:xfrm>
            <a:off x="922713" y="3822399"/>
            <a:ext cx="355370" cy="461665"/>
          </a:xfrm>
          <a:prstGeom prst="rect">
            <a:avLst/>
          </a:prstGeom>
          <a:noFill/>
          <a:effectLst>
            <a:glow rad="101600">
              <a:schemeClr val="accent4">
                <a:satMod val="175000"/>
                <a:alpha val="40000"/>
              </a:schemeClr>
            </a:glow>
          </a:effectLst>
        </p:spPr>
        <p:txBody>
          <a:bodyPr wrap="square" rtlCol="0">
            <a:spAutoFit/>
          </a:bodyPr>
          <a:lstStyle/>
          <a:p>
            <a:pPr algn="ctr" defTabSz="322660">
              <a:spcAft>
                <a:spcPts val="300"/>
              </a:spcAft>
              <a:buSzPct val="100000"/>
            </a:pPr>
            <a:r>
              <a:rPr lang="en-US" sz="2400" b="1" dirty="0">
                <a:solidFill>
                  <a:schemeClr val="tx2"/>
                </a:solidFill>
                <a:latin typeface="HP Simplified" pitchFamily="34" charset="0"/>
                <a:cs typeface="HP Simplified" pitchFamily="34" charset="0"/>
              </a:rPr>
              <a:t>6</a:t>
            </a:r>
          </a:p>
        </p:txBody>
      </p:sp>
      <p:graphicFrame>
        <p:nvGraphicFramePr>
          <p:cNvPr id="7" name="Table 6"/>
          <p:cNvGraphicFramePr>
            <a:graphicFrameLocks noGrp="1"/>
          </p:cNvGraphicFramePr>
          <p:nvPr>
            <p:extLst/>
          </p:nvPr>
        </p:nvGraphicFramePr>
        <p:xfrm>
          <a:off x="1813040" y="2478523"/>
          <a:ext cx="4754908" cy="903773"/>
        </p:xfrm>
        <a:graphic>
          <a:graphicData uri="http://schemas.openxmlformats.org/drawingml/2006/table">
            <a:tbl>
              <a:tblPr firstRow="1" firstCol="1" bandRow="1">
                <a:effectLst>
                  <a:outerShdw blurRad="50800" dist="38100" dir="13500000" algn="br" rotWithShape="0">
                    <a:prstClr val="black">
                      <a:alpha val="40000"/>
                    </a:prstClr>
                  </a:outerShdw>
                </a:effectLst>
                <a:tableStyleId>{5C22544A-7EE6-4342-B048-85BDC9FD1C3A}</a:tableStyleId>
              </a:tblPr>
              <a:tblGrid>
                <a:gridCol w="1556152"/>
                <a:gridCol w="3198756"/>
              </a:tblGrid>
              <a:tr h="903773">
                <a:tc>
                  <a:txBody>
                    <a:bodyPr/>
                    <a:lstStyle/>
                    <a:p>
                      <a:pPr marL="0" marR="0" algn="ctr">
                        <a:spcBef>
                          <a:spcPts val="0"/>
                        </a:spcBef>
                        <a:spcAft>
                          <a:spcPts val="400"/>
                        </a:spcAft>
                      </a:pPr>
                      <a:r>
                        <a:rPr lang="en-AU" sz="1100" kern="1200" dirty="0">
                          <a:effectLst/>
                        </a:rPr>
                        <a:t>External Warehouse Integration</a:t>
                      </a:r>
                      <a:endParaRPr lang="en-US" sz="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marL="0" marR="0">
                        <a:spcBef>
                          <a:spcPts val="0"/>
                        </a:spcBef>
                        <a:spcAft>
                          <a:spcPts val="400"/>
                        </a:spcAft>
                      </a:pPr>
                      <a:r>
                        <a:rPr lang="en-AU" sz="900" b="0" kern="1200" dirty="0">
                          <a:effectLst/>
                        </a:rPr>
                        <a:t>The new Advanced Request feature in HP Records Manager 8.1 is designed to support the management of physical records when stored at a third party location.  This feature includes the integration to the first warehouse source.</a:t>
                      </a:r>
                      <a:endParaRPr lang="en-US" sz="900" b="0" dirty="0">
                        <a:effectLst/>
                        <a:latin typeface="Calibri" panose="020F0502020204030204" pitchFamily="34" charset="0"/>
                        <a:cs typeface="Times New Roman" panose="02020603050405020304" pitchFamily="18" charset="0"/>
                      </a:endParaRPr>
                    </a:p>
                  </a:txBody>
                  <a:tcPr marL="51435" marR="51435" marT="0" marB="0" anchor="ctr"/>
                </a:tc>
              </a:tr>
            </a:tbl>
          </a:graphicData>
        </a:graphic>
      </p:graphicFrame>
      <p:graphicFrame>
        <p:nvGraphicFramePr>
          <p:cNvPr id="8" name="Table 7"/>
          <p:cNvGraphicFramePr>
            <a:graphicFrameLocks noGrp="1"/>
          </p:cNvGraphicFramePr>
          <p:nvPr>
            <p:extLst/>
          </p:nvPr>
        </p:nvGraphicFramePr>
        <p:xfrm>
          <a:off x="1781868" y="3625681"/>
          <a:ext cx="4786080" cy="975816"/>
        </p:xfrm>
        <a:graphic>
          <a:graphicData uri="http://schemas.openxmlformats.org/drawingml/2006/table">
            <a:tbl>
              <a:tblPr firstRow="1" firstCol="1" bandRow="1">
                <a:effectLst>
                  <a:outerShdw blurRad="50800" dist="38100" dir="13500000" algn="br" rotWithShape="0">
                    <a:prstClr val="black">
                      <a:alpha val="40000"/>
                    </a:prstClr>
                  </a:outerShdw>
                </a:effectLst>
                <a:tableStyleId>{5C22544A-7EE6-4342-B048-85BDC9FD1C3A}</a:tableStyleId>
              </a:tblPr>
              <a:tblGrid>
                <a:gridCol w="1566353"/>
                <a:gridCol w="3219727"/>
              </a:tblGrid>
              <a:tr h="975816">
                <a:tc>
                  <a:txBody>
                    <a:bodyPr/>
                    <a:lstStyle/>
                    <a:p>
                      <a:pPr marL="0" marR="0" algn="ctr">
                        <a:spcBef>
                          <a:spcPts val="0"/>
                        </a:spcBef>
                        <a:spcAft>
                          <a:spcPts val="400"/>
                        </a:spcAft>
                      </a:pPr>
                      <a:r>
                        <a:rPr lang="en-AU" sz="1100" kern="1200" dirty="0">
                          <a:effectLst/>
                        </a:rPr>
                        <a:t>Optical Character Recognition (OCR Indexing)</a:t>
                      </a:r>
                      <a:endParaRPr lang="en-US" sz="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marL="0" marR="0">
                        <a:spcBef>
                          <a:spcPts val="0"/>
                        </a:spcBef>
                        <a:spcAft>
                          <a:spcPts val="400"/>
                        </a:spcAft>
                      </a:pPr>
                      <a:r>
                        <a:rPr lang="en-AU" sz="900" b="0" kern="1200" dirty="0">
                          <a:effectLst/>
                        </a:rPr>
                        <a:t>Allows HP Records Manager to extract text from image files and store it as a document rendition that can be indexed by IDOL. Image records are searchable without reliance on a third party imaging application.</a:t>
                      </a:r>
                      <a:endParaRPr lang="en-US" sz="900" b="0" dirty="0">
                        <a:effectLst/>
                        <a:latin typeface="Calibri" panose="020F0502020204030204" pitchFamily="34" charset="0"/>
                        <a:cs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6035878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AU" dirty="0" smtClean="0"/>
              <a:t>How – Managing a list item</a:t>
            </a:r>
            <a:endParaRPr lang="en-AU" dirty="0"/>
          </a:p>
        </p:txBody>
      </p:sp>
      <p:sp>
        <p:nvSpPr>
          <p:cNvPr id="2" name="Title 1"/>
          <p:cNvSpPr>
            <a:spLocks noGrp="1"/>
          </p:cNvSpPr>
          <p:nvPr>
            <p:ph type="title"/>
          </p:nvPr>
        </p:nvSpPr>
        <p:spPr/>
        <p:txBody>
          <a:bodyPr/>
          <a:lstStyle/>
          <a:p>
            <a:r>
              <a:rPr lang="en-AU" dirty="0" smtClean="0"/>
              <a:t>Solving the problem</a:t>
            </a:r>
            <a:endParaRPr lang="en-AU" dirty="0"/>
          </a:p>
        </p:txBody>
      </p:sp>
      <p:sp>
        <p:nvSpPr>
          <p:cNvPr id="3" name="Content Placeholder 2"/>
          <p:cNvSpPr>
            <a:spLocks noGrp="1"/>
          </p:cNvSpPr>
          <p:nvPr>
            <p:ph sz="quarter" idx="10"/>
          </p:nvPr>
        </p:nvSpPr>
        <p:spPr/>
        <p:txBody>
          <a:bodyPr/>
          <a:lstStyle/>
          <a:p>
            <a:r>
              <a:rPr lang="en-AU" dirty="0" smtClean="0"/>
              <a:t>A record is not always finalized</a:t>
            </a:r>
          </a:p>
          <a:p>
            <a:r>
              <a:rPr lang="en-AU" dirty="0" smtClean="0"/>
              <a:t>US market tends to work this way</a:t>
            </a:r>
          </a:p>
          <a:p>
            <a:r>
              <a:rPr lang="en-AU" dirty="0" smtClean="0"/>
              <a:t>Other markets capture “in progress” records</a:t>
            </a:r>
          </a:p>
        </p:txBody>
      </p:sp>
    </p:spTree>
    <p:extLst>
      <p:ext uri="{BB962C8B-B14F-4D97-AF65-F5344CB8AC3E}">
        <p14:creationId xmlns:p14="http://schemas.microsoft.com/office/powerpoint/2010/main" val="130722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3" name="Subtitle 2"/>
          <p:cNvSpPr>
            <a:spLocks noGrp="1"/>
          </p:cNvSpPr>
          <p:nvPr>
            <p:ph type="subTitle" idx="1"/>
          </p:nvPr>
        </p:nvSpPr>
        <p:spPr/>
        <p:txBody>
          <a:bodyPr/>
          <a:lstStyle/>
          <a:p>
            <a:r>
              <a:rPr lang="en-AU" dirty="0" smtClean="0"/>
              <a:t>How – Managing a list item</a:t>
            </a:r>
            <a:endParaRPr lang="en-AU" dirty="0"/>
          </a:p>
        </p:txBody>
      </p:sp>
      <p:sp>
        <p:nvSpPr>
          <p:cNvPr id="2" name="Title 1"/>
          <p:cNvSpPr>
            <a:spLocks noGrp="1"/>
          </p:cNvSpPr>
          <p:nvPr>
            <p:ph type="title"/>
          </p:nvPr>
        </p:nvSpPr>
        <p:spPr/>
        <p:txBody>
          <a:bodyPr/>
          <a:lstStyle/>
          <a:p>
            <a:r>
              <a:rPr lang="en-AU" dirty="0" smtClean="0"/>
              <a:t>Solving the problem</a:t>
            </a:r>
            <a:endParaRPr lang="en-AU" dirty="0"/>
          </a:p>
        </p:txBody>
      </p:sp>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0" name="Group 29"/>
          <p:cNvGrpSpPr/>
          <p:nvPr/>
        </p:nvGrpSpPr>
        <p:grpSpPr>
          <a:xfrm>
            <a:off x="792333" y="2489642"/>
            <a:ext cx="2045970" cy="1262791"/>
            <a:chOff x="5327419" y="1707789"/>
            <a:chExt cx="2045970" cy="359024"/>
          </a:xfrm>
        </p:grpSpPr>
        <p:sp>
          <p:nvSpPr>
            <p:cNvPr id="12" name="Rounded Rectangle 1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 name="TextBox 34"/>
            <p:cNvSpPr txBox="1"/>
            <p:nvPr/>
          </p:nvSpPr>
          <p:spPr>
            <a:xfrm>
              <a:off x="5327419" y="1724415"/>
              <a:ext cx="195881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MANAGED 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5" name="Group 4"/>
          <p:cNvGrpSpPr/>
          <p:nvPr/>
        </p:nvGrpSpPr>
        <p:grpSpPr>
          <a:xfrm>
            <a:off x="4000586" y="1124679"/>
            <a:ext cx="2439971" cy="3131437"/>
            <a:chOff x="4000586" y="1124679"/>
            <a:chExt cx="2439971" cy="3131437"/>
          </a:xfrm>
        </p:grpSpPr>
        <p:grpSp>
          <p:nvGrpSpPr>
            <p:cNvPr id="29" name="Group 28"/>
            <p:cNvGrpSpPr/>
            <p:nvPr/>
          </p:nvGrpSpPr>
          <p:grpSpPr>
            <a:xfrm>
              <a:off x="4186728" y="1187358"/>
              <a:ext cx="884543" cy="577237"/>
              <a:chOff x="1446060" y="2615820"/>
              <a:chExt cx="1079239" cy="704292"/>
            </a:xfrm>
          </p:grpSpPr>
          <p:grpSp>
            <p:nvGrpSpPr>
              <p:cNvPr id="39" name="Group 38"/>
              <p:cNvGrpSpPr/>
              <p:nvPr/>
            </p:nvGrpSpPr>
            <p:grpSpPr>
              <a:xfrm>
                <a:off x="1446060" y="2615820"/>
                <a:ext cx="1079239" cy="704292"/>
                <a:chOff x="4435901" y="3706628"/>
                <a:chExt cx="1079239" cy="704292"/>
              </a:xfrm>
            </p:grpSpPr>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42" name="Rectangle 41"/>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40" name="Rectangle 39"/>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37" name="Rounded Rectangle 36"/>
            <p:cNvSpPr/>
            <p:nvPr/>
          </p:nvSpPr>
          <p:spPr>
            <a:xfrm>
              <a:off x="4000586" y="1124679"/>
              <a:ext cx="2439971" cy="3131437"/>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43" name="Group 42"/>
            <p:cNvGrpSpPr/>
            <p:nvPr/>
          </p:nvGrpSpPr>
          <p:grpSpPr>
            <a:xfrm>
              <a:off x="4222104" y="2476442"/>
              <a:ext cx="2045970" cy="1430539"/>
              <a:chOff x="5327419" y="1707788"/>
              <a:chExt cx="2045970" cy="1430539"/>
            </a:xfrm>
          </p:grpSpPr>
          <p:sp>
            <p:nvSpPr>
              <p:cNvPr id="44" name="Rounded Rectangle 43"/>
              <p:cNvSpPr/>
              <p:nvPr/>
            </p:nvSpPr>
            <p:spPr>
              <a:xfrm>
                <a:off x="5327419" y="1707788"/>
                <a:ext cx="2045970" cy="1430539"/>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5"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 name="Group 6"/>
          <p:cNvGrpSpPr/>
          <p:nvPr/>
        </p:nvGrpSpPr>
        <p:grpSpPr>
          <a:xfrm>
            <a:off x="860137" y="2797888"/>
            <a:ext cx="1241876" cy="923983"/>
            <a:chOff x="860137" y="2797888"/>
            <a:chExt cx="1241876" cy="923983"/>
          </a:xfrm>
        </p:grpSpPr>
        <p:pic>
          <p:nvPicPr>
            <p:cNvPr id="46" name="Picture 4" descr="C:\Users\tilbrook\AppData\Local\Microsoft\Windows\Temporary Internet Files\Content.IE5\974DB1GZ\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METADATA</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48" name="Group 47"/>
          <p:cNvGrpSpPr/>
          <p:nvPr/>
        </p:nvGrpSpPr>
        <p:grpSpPr>
          <a:xfrm>
            <a:off x="4242818" y="2789069"/>
            <a:ext cx="1241876" cy="923983"/>
            <a:chOff x="860137" y="2797888"/>
            <a:chExt cx="1241876" cy="923983"/>
          </a:xfrm>
        </p:grpSpPr>
        <p:pic>
          <p:nvPicPr>
            <p:cNvPr id="49" name="Picture 4" descr="C:\Users\tilbrook\AppData\Local\Microsoft\Windows\Temporary Internet Files\Content.IE5\974DB1GZ\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METADATA</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51" name="Down Arrow 50"/>
          <p:cNvSpPr/>
          <p:nvPr/>
        </p:nvSpPr>
        <p:spPr>
          <a:xfrm rot="5400000" flipH="1" flipV="1">
            <a:off x="3313179" y="2450183"/>
            <a:ext cx="440952" cy="142659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smtClean="0"/>
              <a:t>MANAGE</a:t>
            </a:r>
            <a:endParaRPr lang="en-AU" sz="1400" dirty="0"/>
          </a:p>
        </p:txBody>
      </p:sp>
      <p:sp>
        <p:nvSpPr>
          <p:cNvPr id="52" name="TextBox 34"/>
          <p:cNvSpPr txBox="1"/>
          <p:nvPr/>
        </p:nvSpPr>
        <p:spPr>
          <a:xfrm>
            <a:off x="6807604" y="1007206"/>
            <a:ext cx="2289343" cy="80278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MANAGEMENT PROCESS</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Metadata is always captured</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34" name="TextBox 33"/>
          <p:cNvSpPr txBox="1"/>
          <p:nvPr/>
        </p:nvSpPr>
        <p:spPr>
          <a:xfrm>
            <a:off x="5030938" y="1337476"/>
            <a:ext cx="1511824" cy="276999"/>
          </a:xfrm>
          <a:prstGeom prst="rect">
            <a:avLst/>
          </a:prstGeom>
          <a:noFill/>
        </p:spPr>
        <p:txBody>
          <a:bodyPr wrap="none" rtlCol="0">
            <a:spAutoFit/>
          </a:bodyPr>
          <a:lstStyle/>
          <a:p>
            <a:pPr marL="0" defTabSz="430213">
              <a:spcAft>
                <a:spcPts val="400"/>
              </a:spcAft>
              <a:buSzPct val="100000"/>
            </a:pPr>
            <a:r>
              <a:rPr lang="en-AU" sz="1200" dirty="0" smtClean="0">
                <a:solidFill>
                  <a:srgbClr val="87898B"/>
                </a:solidFill>
                <a:latin typeface="Calibri" panose="020F0502020204030204" pitchFamily="34" charset="0"/>
                <a:cs typeface="HP Simplified" pitchFamily="34" charset="0"/>
              </a:rPr>
              <a:t>HP Records Manager</a:t>
            </a:r>
          </a:p>
        </p:txBody>
      </p:sp>
    </p:spTree>
    <p:extLst>
      <p:ext uri="{BB962C8B-B14F-4D97-AF65-F5344CB8AC3E}">
        <p14:creationId xmlns:p14="http://schemas.microsoft.com/office/powerpoint/2010/main" val="105434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3" name="Subtitle 2"/>
          <p:cNvSpPr>
            <a:spLocks noGrp="1"/>
          </p:cNvSpPr>
          <p:nvPr>
            <p:ph type="subTitle" idx="1"/>
          </p:nvPr>
        </p:nvSpPr>
        <p:spPr/>
        <p:txBody>
          <a:bodyPr/>
          <a:lstStyle/>
          <a:p>
            <a:r>
              <a:rPr lang="en-AU" dirty="0" smtClean="0"/>
              <a:t>How – Managing a list item</a:t>
            </a:r>
            <a:endParaRPr lang="en-AU" dirty="0"/>
          </a:p>
        </p:txBody>
      </p:sp>
      <p:sp>
        <p:nvSpPr>
          <p:cNvPr id="2" name="Title 1"/>
          <p:cNvSpPr>
            <a:spLocks noGrp="1"/>
          </p:cNvSpPr>
          <p:nvPr>
            <p:ph type="title"/>
          </p:nvPr>
        </p:nvSpPr>
        <p:spPr/>
        <p:txBody>
          <a:bodyPr/>
          <a:lstStyle/>
          <a:p>
            <a:r>
              <a:rPr lang="en-AU" dirty="0" smtClean="0"/>
              <a:t>Solving the problem</a:t>
            </a:r>
            <a:endParaRPr lang="en-AU" dirty="0"/>
          </a:p>
        </p:txBody>
      </p:sp>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0" name="Group 29"/>
          <p:cNvGrpSpPr/>
          <p:nvPr/>
        </p:nvGrpSpPr>
        <p:grpSpPr>
          <a:xfrm>
            <a:off x="792333" y="2489642"/>
            <a:ext cx="2045970" cy="1262791"/>
            <a:chOff x="5327419" y="1707789"/>
            <a:chExt cx="2045970" cy="359024"/>
          </a:xfrm>
        </p:grpSpPr>
        <p:sp>
          <p:nvSpPr>
            <p:cNvPr id="12" name="Rounded Rectangle 1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 name="TextBox 34"/>
            <p:cNvSpPr txBox="1"/>
            <p:nvPr/>
          </p:nvSpPr>
          <p:spPr>
            <a:xfrm>
              <a:off x="5327419" y="1724415"/>
              <a:ext cx="195881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MANAGED 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5" name="Group 4"/>
          <p:cNvGrpSpPr/>
          <p:nvPr/>
        </p:nvGrpSpPr>
        <p:grpSpPr>
          <a:xfrm>
            <a:off x="4000586" y="1124679"/>
            <a:ext cx="2439971" cy="3131437"/>
            <a:chOff x="4000586" y="1124679"/>
            <a:chExt cx="2439971" cy="3131437"/>
          </a:xfrm>
        </p:grpSpPr>
        <p:grpSp>
          <p:nvGrpSpPr>
            <p:cNvPr id="29" name="Group 28"/>
            <p:cNvGrpSpPr/>
            <p:nvPr/>
          </p:nvGrpSpPr>
          <p:grpSpPr>
            <a:xfrm>
              <a:off x="4186728" y="1187358"/>
              <a:ext cx="884543" cy="577237"/>
              <a:chOff x="1446060" y="2615820"/>
              <a:chExt cx="1079239" cy="704292"/>
            </a:xfrm>
          </p:grpSpPr>
          <p:grpSp>
            <p:nvGrpSpPr>
              <p:cNvPr id="39" name="Group 38"/>
              <p:cNvGrpSpPr/>
              <p:nvPr/>
            </p:nvGrpSpPr>
            <p:grpSpPr>
              <a:xfrm>
                <a:off x="1446060" y="2615820"/>
                <a:ext cx="1079239" cy="704292"/>
                <a:chOff x="4435901" y="3706628"/>
                <a:chExt cx="1079239" cy="704292"/>
              </a:xfrm>
            </p:grpSpPr>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42" name="Rectangle 41"/>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40" name="Rectangle 39"/>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37" name="Rounded Rectangle 36"/>
            <p:cNvSpPr/>
            <p:nvPr/>
          </p:nvSpPr>
          <p:spPr>
            <a:xfrm>
              <a:off x="4000586" y="1124679"/>
              <a:ext cx="2439971" cy="3131437"/>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43" name="Group 42"/>
            <p:cNvGrpSpPr/>
            <p:nvPr/>
          </p:nvGrpSpPr>
          <p:grpSpPr>
            <a:xfrm>
              <a:off x="4222104" y="2476442"/>
              <a:ext cx="2045970" cy="1430539"/>
              <a:chOff x="5327419" y="1707788"/>
              <a:chExt cx="2045970" cy="1430539"/>
            </a:xfrm>
          </p:grpSpPr>
          <p:sp>
            <p:nvSpPr>
              <p:cNvPr id="44" name="Rounded Rectangle 43"/>
              <p:cNvSpPr/>
              <p:nvPr/>
            </p:nvSpPr>
            <p:spPr>
              <a:xfrm>
                <a:off x="5327419" y="1707788"/>
                <a:ext cx="2045970" cy="1430539"/>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5"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 name="Group 6"/>
          <p:cNvGrpSpPr/>
          <p:nvPr/>
        </p:nvGrpSpPr>
        <p:grpSpPr>
          <a:xfrm>
            <a:off x="860137" y="2797888"/>
            <a:ext cx="1241876" cy="923983"/>
            <a:chOff x="860137" y="2797888"/>
            <a:chExt cx="1241876" cy="923983"/>
          </a:xfrm>
        </p:grpSpPr>
        <p:pic>
          <p:nvPicPr>
            <p:cNvPr id="46" name="Picture 4" descr="C:\Users\tilbrook\AppData\Local\Microsoft\Windows\Temporary Internet Files\Content.IE5\974DB1GZ\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METADATA</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48" name="Group 47"/>
          <p:cNvGrpSpPr/>
          <p:nvPr/>
        </p:nvGrpSpPr>
        <p:grpSpPr>
          <a:xfrm>
            <a:off x="4242818" y="2789069"/>
            <a:ext cx="1241876" cy="923983"/>
            <a:chOff x="860137" y="2797888"/>
            <a:chExt cx="1241876" cy="923983"/>
          </a:xfrm>
        </p:grpSpPr>
        <p:pic>
          <p:nvPicPr>
            <p:cNvPr id="49" name="Picture 4" descr="C:\Users\tilbrook\AppData\Local\Microsoft\Windows\Temporary Internet Files\Content.IE5\974DB1GZ\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METADATA</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51" name="Down Arrow 50"/>
          <p:cNvSpPr/>
          <p:nvPr/>
        </p:nvSpPr>
        <p:spPr>
          <a:xfrm rot="5400000" flipH="1" flipV="1">
            <a:off x="3313179" y="2450183"/>
            <a:ext cx="440952" cy="142659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smtClean="0"/>
              <a:t>MANAGE</a:t>
            </a:r>
            <a:endParaRPr lang="en-AU" sz="1400" dirty="0"/>
          </a:p>
        </p:txBody>
      </p:sp>
      <p:grpSp>
        <p:nvGrpSpPr>
          <p:cNvPr id="33" name="Group 32"/>
          <p:cNvGrpSpPr/>
          <p:nvPr/>
        </p:nvGrpSpPr>
        <p:grpSpPr>
          <a:xfrm>
            <a:off x="1821364" y="2781161"/>
            <a:ext cx="1241876" cy="923983"/>
            <a:chOff x="860137" y="2797888"/>
            <a:chExt cx="1241876" cy="923983"/>
          </a:xfrm>
        </p:grpSpPr>
        <p:pic>
          <p:nvPicPr>
            <p:cNvPr id="34" name="Picture 4" descr="C:\Users\tilbrook\AppData\Local\Microsoft\Windows\Temporary Internet Files\Content.IE5\974DB1GZ\MC900432599[1].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DOCUMENT</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36" name="TextBox 34"/>
          <p:cNvSpPr txBox="1"/>
          <p:nvPr/>
        </p:nvSpPr>
        <p:spPr>
          <a:xfrm>
            <a:off x="6807604" y="1007206"/>
            <a:ext cx="2289343" cy="129779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MANAGEMENT PROCESS</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Metadata is always captured</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Document stays in SharePoint while managed</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52" name="TextBox 51"/>
          <p:cNvSpPr txBox="1"/>
          <p:nvPr/>
        </p:nvSpPr>
        <p:spPr>
          <a:xfrm>
            <a:off x="5030938" y="1337476"/>
            <a:ext cx="1511824" cy="276999"/>
          </a:xfrm>
          <a:prstGeom prst="rect">
            <a:avLst/>
          </a:prstGeom>
          <a:noFill/>
        </p:spPr>
        <p:txBody>
          <a:bodyPr wrap="none" rtlCol="0">
            <a:spAutoFit/>
          </a:bodyPr>
          <a:lstStyle/>
          <a:p>
            <a:pPr marL="0" defTabSz="430213">
              <a:spcAft>
                <a:spcPts val="400"/>
              </a:spcAft>
              <a:buSzPct val="100000"/>
            </a:pPr>
            <a:r>
              <a:rPr lang="en-AU" sz="1200" dirty="0" smtClean="0">
                <a:solidFill>
                  <a:srgbClr val="87898B"/>
                </a:solidFill>
                <a:latin typeface="Calibri" panose="020F0502020204030204" pitchFamily="34" charset="0"/>
                <a:cs typeface="HP Simplified" pitchFamily="34" charset="0"/>
              </a:rPr>
              <a:t>HP Records Manager</a:t>
            </a:r>
          </a:p>
        </p:txBody>
      </p:sp>
    </p:spTree>
    <p:extLst>
      <p:ext uri="{BB962C8B-B14F-4D97-AF65-F5344CB8AC3E}">
        <p14:creationId xmlns:p14="http://schemas.microsoft.com/office/powerpoint/2010/main" val="29601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3" name="Subtitle 2"/>
          <p:cNvSpPr>
            <a:spLocks noGrp="1"/>
          </p:cNvSpPr>
          <p:nvPr>
            <p:ph type="subTitle" idx="1"/>
          </p:nvPr>
        </p:nvSpPr>
        <p:spPr/>
        <p:txBody>
          <a:bodyPr/>
          <a:lstStyle/>
          <a:p>
            <a:r>
              <a:rPr lang="en-AU" dirty="0" smtClean="0"/>
              <a:t>How – Managing a list item</a:t>
            </a:r>
            <a:endParaRPr lang="en-AU" dirty="0"/>
          </a:p>
        </p:txBody>
      </p:sp>
      <p:sp>
        <p:nvSpPr>
          <p:cNvPr id="2" name="Title 1"/>
          <p:cNvSpPr>
            <a:spLocks noGrp="1"/>
          </p:cNvSpPr>
          <p:nvPr>
            <p:ph type="title"/>
          </p:nvPr>
        </p:nvSpPr>
        <p:spPr/>
        <p:txBody>
          <a:bodyPr/>
          <a:lstStyle/>
          <a:p>
            <a:r>
              <a:rPr lang="en-AU" dirty="0" smtClean="0"/>
              <a:t>Solving the problem</a:t>
            </a:r>
            <a:endParaRPr lang="en-AU" dirty="0"/>
          </a:p>
        </p:txBody>
      </p:sp>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5" name="Group 4"/>
          <p:cNvGrpSpPr/>
          <p:nvPr/>
        </p:nvGrpSpPr>
        <p:grpSpPr>
          <a:xfrm>
            <a:off x="4000586" y="1124679"/>
            <a:ext cx="2439971" cy="3131437"/>
            <a:chOff x="4000586" y="1124679"/>
            <a:chExt cx="2439971" cy="3131437"/>
          </a:xfrm>
        </p:grpSpPr>
        <p:grpSp>
          <p:nvGrpSpPr>
            <p:cNvPr id="29" name="Group 28"/>
            <p:cNvGrpSpPr/>
            <p:nvPr/>
          </p:nvGrpSpPr>
          <p:grpSpPr>
            <a:xfrm>
              <a:off x="4186728" y="1187358"/>
              <a:ext cx="884543" cy="577237"/>
              <a:chOff x="1446060" y="2615820"/>
              <a:chExt cx="1079239" cy="704292"/>
            </a:xfrm>
          </p:grpSpPr>
          <p:grpSp>
            <p:nvGrpSpPr>
              <p:cNvPr id="39" name="Group 38"/>
              <p:cNvGrpSpPr/>
              <p:nvPr/>
            </p:nvGrpSpPr>
            <p:grpSpPr>
              <a:xfrm>
                <a:off x="1446060" y="2615820"/>
                <a:ext cx="1079239" cy="704292"/>
                <a:chOff x="4435901" y="3706628"/>
                <a:chExt cx="1079239" cy="704292"/>
              </a:xfrm>
            </p:grpSpPr>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42" name="Rectangle 41"/>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40" name="Rectangle 39"/>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37" name="Rounded Rectangle 36"/>
            <p:cNvSpPr/>
            <p:nvPr/>
          </p:nvSpPr>
          <p:spPr>
            <a:xfrm>
              <a:off x="4000586" y="1124679"/>
              <a:ext cx="2439971" cy="3131437"/>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43" name="Group 42"/>
            <p:cNvGrpSpPr/>
            <p:nvPr/>
          </p:nvGrpSpPr>
          <p:grpSpPr>
            <a:xfrm>
              <a:off x="4222104" y="2476442"/>
              <a:ext cx="2045970" cy="1430539"/>
              <a:chOff x="5327419" y="1707788"/>
              <a:chExt cx="2045970" cy="1430539"/>
            </a:xfrm>
          </p:grpSpPr>
          <p:sp>
            <p:nvSpPr>
              <p:cNvPr id="44" name="Rounded Rectangle 43"/>
              <p:cNvSpPr/>
              <p:nvPr/>
            </p:nvSpPr>
            <p:spPr>
              <a:xfrm>
                <a:off x="5327419" y="1707788"/>
                <a:ext cx="2045970" cy="1430539"/>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5"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48" name="Group 47"/>
          <p:cNvGrpSpPr/>
          <p:nvPr/>
        </p:nvGrpSpPr>
        <p:grpSpPr>
          <a:xfrm>
            <a:off x="4242818" y="2789069"/>
            <a:ext cx="1241876" cy="923983"/>
            <a:chOff x="860137" y="2797888"/>
            <a:chExt cx="1241876" cy="923983"/>
          </a:xfrm>
        </p:grpSpPr>
        <p:pic>
          <p:nvPicPr>
            <p:cNvPr id="49" name="Picture 4" descr="C:\Users\tilbrook\AppData\Local\Microsoft\Windows\Temporary Internet Files\Content.IE5\974DB1GZ\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METADATA</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51" name="Down Arrow 50"/>
          <p:cNvSpPr/>
          <p:nvPr/>
        </p:nvSpPr>
        <p:spPr>
          <a:xfrm rot="5400000" flipH="1" flipV="1">
            <a:off x="3313179" y="2450183"/>
            <a:ext cx="440952" cy="142659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smtClean="0"/>
              <a:t>RELOCATE</a:t>
            </a:r>
            <a:endParaRPr lang="en-AU" sz="1400" dirty="0"/>
          </a:p>
        </p:txBody>
      </p:sp>
      <p:grpSp>
        <p:nvGrpSpPr>
          <p:cNvPr id="10" name="Group 9"/>
          <p:cNvGrpSpPr/>
          <p:nvPr/>
        </p:nvGrpSpPr>
        <p:grpSpPr>
          <a:xfrm>
            <a:off x="792333" y="2489642"/>
            <a:ext cx="2270907" cy="1262791"/>
            <a:chOff x="792333" y="2489642"/>
            <a:chExt cx="2270907" cy="1262791"/>
          </a:xfrm>
        </p:grpSpPr>
        <p:grpSp>
          <p:nvGrpSpPr>
            <p:cNvPr id="6" name="Group 5"/>
            <p:cNvGrpSpPr/>
            <p:nvPr/>
          </p:nvGrpSpPr>
          <p:grpSpPr>
            <a:xfrm>
              <a:off x="792333" y="2489642"/>
              <a:ext cx="2045970" cy="1262791"/>
              <a:chOff x="792333" y="2489642"/>
              <a:chExt cx="2045970" cy="1262791"/>
            </a:xfrm>
          </p:grpSpPr>
          <p:grpSp>
            <p:nvGrpSpPr>
              <p:cNvPr id="30" name="Group 29"/>
              <p:cNvGrpSpPr/>
              <p:nvPr/>
            </p:nvGrpSpPr>
            <p:grpSpPr>
              <a:xfrm>
                <a:off x="792333" y="2489642"/>
                <a:ext cx="2045970" cy="1262791"/>
                <a:chOff x="5327419" y="1707789"/>
                <a:chExt cx="2045970" cy="359024"/>
              </a:xfrm>
            </p:grpSpPr>
            <p:sp>
              <p:nvSpPr>
                <p:cNvPr id="12" name="Rounded Rectangle 1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 name="TextBox 34"/>
                <p:cNvSpPr txBox="1"/>
                <p:nvPr/>
              </p:nvSpPr>
              <p:spPr>
                <a:xfrm>
                  <a:off x="5327419" y="1724415"/>
                  <a:ext cx="195881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MANAGED 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7" name="Group 6"/>
              <p:cNvGrpSpPr/>
              <p:nvPr/>
            </p:nvGrpSpPr>
            <p:grpSpPr>
              <a:xfrm>
                <a:off x="860137" y="2797888"/>
                <a:ext cx="1241876" cy="923983"/>
                <a:chOff x="860137" y="2797888"/>
                <a:chExt cx="1241876" cy="923983"/>
              </a:xfrm>
            </p:grpSpPr>
            <p:pic>
              <p:nvPicPr>
                <p:cNvPr id="46" name="Picture 4" descr="C:\Users\tilbrook\AppData\Local\Microsoft\Windows\Temporary Internet Files\Content.IE5\974DB1GZ\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METADATA</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33" name="Group 32"/>
            <p:cNvGrpSpPr/>
            <p:nvPr/>
          </p:nvGrpSpPr>
          <p:grpSpPr>
            <a:xfrm>
              <a:off x="1821364" y="2781161"/>
              <a:ext cx="1241876" cy="923983"/>
              <a:chOff x="860137" y="2797888"/>
              <a:chExt cx="1241876" cy="923983"/>
            </a:xfrm>
          </p:grpSpPr>
          <p:pic>
            <p:nvPicPr>
              <p:cNvPr id="34" name="Picture 4" descr="C:\Users\tilbrook\AppData\Local\Microsoft\Windows\Temporary Internet Files\Content.IE5\974DB1GZ\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DOCUMENT</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57" name="Group 56"/>
          <p:cNvGrpSpPr/>
          <p:nvPr/>
        </p:nvGrpSpPr>
        <p:grpSpPr>
          <a:xfrm>
            <a:off x="1822693" y="2782487"/>
            <a:ext cx="1241876" cy="923983"/>
            <a:chOff x="860137" y="2797888"/>
            <a:chExt cx="1241876" cy="923983"/>
          </a:xfrm>
        </p:grpSpPr>
        <p:pic>
          <p:nvPicPr>
            <p:cNvPr id="58" name="Picture 4" descr="C:\Users\tilbrook\AppData\Local\Microsoft\Windows\Temporary Internet Files\Content.IE5\974DB1GZ\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41" y="2797888"/>
              <a:ext cx="779987" cy="77998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860137" y="3460261"/>
              <a:ext cx="1241876"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DOCUMENT</a:t>
              </a:r>
              <a:endParaRPr lang="en-AU" sz="105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60" name="TextBox 34"/>
          <p:cNvSpPr txBox="1"/>
          <p:nvPr/>
        </p:nvSpPr>
        <p:spPr>
          <a:xfrm>
            <a:off x="6807604" y="1007206"/>
            <a:ext cx="2289343" cy="312649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MANAGEMENT PROCESS</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Metadata is always captured</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Document stays in SharePoint while managed</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Document “moved” to HPRM during:</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a:p>
            <a:pPr marL="285750" indent="-285750" defTabSz="573603">
              <a:spcAft>
                <a:spcPts val="533"/>
              </a:spcAft>
              <a:buSzPct val="100000"/>
              <a:buFont typeface="Arial" panose="020B0604020202020204" pitchFamily="34" charset="0"/>
              <a:buChar char="•"/>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Relocate</a:t>
            </a:r>
          </a:p>
          <a:p>
            <a:pPr marL="285750" indent="-285750" defTabSz="573603">
              <a:spcAft>
                <a:spcPts val="533"/>
              </a:spcAft>
              <a:buSzPct val="100000"/>
              <a:buFont typeface="Arial" panose="020B0604020202020204" pitchFamily="34" charset="0"/>
              <a:buChar char="•"/>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Archive</a:t>
            </a:r>
          </a:p>
          <a:p>
            <a:pPr marL="285750" indent="-285750" defTabSz="573603">
              <a:spcAft>
                <a:spcPts val="533"/>
              </a:spcAft>
              <a:buSzPct val="100000"/>
              <a:buFont typeface="Arial" panose="020B0604020202020204" pitchFamily="34" charset="0"/>
              <a:buChar char="•"/>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Delete</a:t>
            </a:r>
          </a:p>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Document removed from SharePoint during disposal</a:t>
            </a:r>
          </a:p>
        </p:txBody>
      </p:sp>
      <p:sp>
        <p:nvSpPr>
          <p:cNvPr id="52" name="TextBox 51"/>
          <p:cNvSpPr txBox="1"/>
          <p:nvPr/>
        </p:nvSpPr>
        <p:spPr>
          <a:xfrm>
            <a:off x="5030938" y="1337476"/>
            <a:ext cx="1511824" cy="276999"/>
          </a:xfrm>
          <a:prstGeom prst="rect">
            <a:avLst/>
          </a:prstGeom>
          <a:noFill/>
        </p:spPr>
        <p:txBody>
          <a:bodyPr wrap="none" rtlCol="0">
            <a:spAutoFit/>
          </a:bodyPr>
          <a:lstStyle/>
          <a:p>
            <a:pPr marL="0" defTabSz="430213">
              <a:spcAft>
                <a:spcPts val="400"/>
              </a:spcAft>
              <a:buSzPct val="100000"/>
            </a:pPr>
            <a:r>
              <a:rPr lang="en-AU" sz="1200" dirty="0" smtClean="0">
                <a:solidFill>
                  <a:srgbClr val="87898B"/>
                </a:solidFill>
                <a:latin typeface="Calibri" panose="020F0502020204030204" pitchFamily="34" charset="0"/>
                <a:cs typeface="HP Simplified" pitchFamily="34" charset="0"/>
              </a:rPr>
              <a:t>HP Records Manager</a:t>
            </a:r>
          </a:p>
        </p:txBody>
      </p:sp>
    </p:spTree>
    <p:extLst>
      <p:ext uri="{BB962C8B-B14F-4D97-AF65-F5344CB8AC3E}">
        <p14:creationId xmlns:p14="http://schemas.microsoft.com/office/powerpoint/2010/main" val="261503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4.19753E-6 L 0.3625 0.00124 " pathEditMode="relative" rAng="0" ptsTypes="AA">
                                      <p:cBhvr>
                                        <p:cTn id="6" dur="2000" fill="hold"/>
                                        <p:tgtEl>
                                          <p:spTgt spid="57"/>
                                        </p:tgtEl>
                                        <p:attrNameLst>
                                          <p:attrName>ppt_x</p:attrName>
                                          <p:attrName>ppt_y</p:attrName>
                                        </p:attrNameLst>
                                      </p:cBhvr>
                                      <p:rCtr x="18125" y="62"/>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How – the four core actions</a:t>
            </a:r>
            <a:endParaRPr lang="en-AU" dirty="0"/>
          </a:p>
        </p:txBody>
      </p:sp>
      <p:sp>
        <p:nvSpPr>
          <p:cNvPr id="4" name="Title 3"/>
          <p:cNvSpPr>
            <a:spLocks noGrp="1"/>
          </p:cNvSpPr>
          <p:nvPr>
            <p:ph type="title"/>
          </p:nvPr>
        </p:nvSpPr>
        <p:spPr/>
        <p:txBody>
          <a:bodyPr>
            <a:normAutofit/>
          </a:bodyPr>
          <a:lstStyle/>
          <a:p>
            <a:r>
              <a:rPr lang="en-GB" dirty="0" smtClean="0"/>
              <a:t>Solving the problem</a:t>
            </a:r>
            <a:endParaRPr lang="en-GB" dirty="0"/>
          </a:p>
        </p:txBody>
      </p:sp>
      <p:graphicFrame>
        <p:nvGraphicFramePr>
          <p:cNvPr id="7" name="Diagram 6"/>
          <p:cNvGraphicFramePr/>
          <p:nvPr>
            <p:extLst/>
          </p:nvPr>
        </p:nvGraphicFramePr>
        <p:xfrm>
          <a:off x="1435894" y="1300823"/>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1650206" y="2824822"/>
            <a:ext cx="5915025" cy="14288"/>
          </a:xfrm>
          <a:prstGeom prst="line">
            <a:avLst/>
          </a:prstGeom>
          <a:ln w="25400">
            <a:solidFill>
              <a:schemeClr val="tx1"/>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gray">
          <a:xfrm>
            <a:off x="5993606" y="1989004"/>
            <a:ext cx="1571625" cy="55399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1500" dirty="0">
                <a:solidFill>
                  <a:schemeClr val="bg1"/>
                </a:solidFill>
                <a:latin typeface="Futura Bk" pitchFamily="34" charset="0"/>
              </a:rPr>
              <a:t>Surfaced in SharePoint</a:t>
            </a:r>
          </a:p>
        </p:txBody>
      </p:sp>
      <p:sp>
        <p:nvSpPr>
          <p:cNvPr id="11" name="TextBox 10"/>
          <p:cNvSpPr txBox="1"/>
          <p:nvPr/>
        </p:nvSpPr>
        <p:spPr bwMode="gray">
          <a:xfrm>
            <a:off x="6000750" y="3153435"/>
            <a:ext cx="1571625" cy="55399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1500" dirty="0">
                <a:solidFill>
                  <a:schemeClr val="bg1"/>
                </a:solidFill>
                <a:latin typeface="Futura Bk" pitchFamily="34" charset="0"/>
              </a:rPr>
              <a:t>Removed from SharePoint</a:t>
            </a:r>
          </a:p>
        </p:txBody>
      </p:sp>
    </p:spTree>
    <p:extLst>
      <p:ext uri="{BB962C8B-B14F-4D97-AF65-F5344CB8AC3E}">
        <p14:creationId xmlns:p14="http://schemas.microsoft.com/office/powerpoint/2010/main" val="107042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How – advantages of this approach</a:t>
            </a:r>
            <a:endParaRPr lang="en-AU" dirty="0"/>
          </a:p>
        </p:txBody>
      </p:sp>
      <p:sp>
        <p:nvSpPr>
          <p:cNvPr id="3" name="Title 2"/>
          <p:cNvSpPr>
            <a:spLocks noGrp="1"/>
          </p:cNvSpPr>
          <p:nvPr>
            <p:ph type="title"/>
          </p:nvPr>
        </p:nvSpPr>
        <p:spPr/>
        <p:txBody>
          <a:bodyPr/>
          <a:lstStyle/>
          <a:p>
            <a:r>
              <a:rPr lang="en-AU" dirty="0" smtClean="0"/>
              <a:t>Solving the problem</a:t>
            </a:r>
            <a:endParaRPr lang="en-AU" dirty="0"/>
          </a:p>
        </p:txBody>
      </p:sp>
      <p:sp>
        <p:nvSpPr>
          <p:cNvPr id="4" name="Content Placeholder 3"/>
          <p:cNvSpPr>
            <a:spLocks noGrp="1"/>
          </p:cNvSpPr>
          <p:nvPr>
            <p:ph sz="quarter" idx="10"/>
          </p:nvPr>
        </p:nvSpPr>
        <p:spPr/>
        <p:txBody>
          <a:bodyPr/>
          <a:lstStyle/>
          <a:p>
            <a:r>
              <a:rPr lang="en-US" dirty="0"/>
              <a:t>Can manage </a:t>
            </a:r>
            <a:r>
              <a:rPr lang="en-US" u="sng" dirty="0"/>
              <a:t>all</a:t>
            </a:r>
            <a:r>
              <a:rPr lang="en-US" dirty="0"/>
              <a:t> content, not just documents</a:t>
            </a:r>
          </a:p>
          <a:p>
            <a:r>
              <a:rPr lang="en-US" dirty="0"/>
              <a:t>Can continue to use all functionality of SharePoint</a:t>
            </a:r>
          </a:p>
          <a:p>
            <a:r>
              <a:rPr lang="en-US" dirty="0"/>
              <a:t>Can continue to use </a:t>
            </a:r>
            <a:r>
              <a:rPr lang="en-US" dirty="0" smtClean="0"/>
              <a:t>most functionality </a:t>
            </a:r>
            <a:r>
              <a:rPr lang="en-US" dirty="0"/>
              <a:t>of HPRM</a:t>
            </a:r>
          </a:p>
          <a:p>
            <a:r>
              <a:rPr lang="en-US" dirty="0"/>
              <a:t>User does not have to be aware that content is managed</a:t>
            </a:r>
          </a:p>
          <a:p>
            <a:endParaRPr lang="en-AU" dirty="0"/>
          </a:p>
        </p:txBody>
      </p:sp>
    </p:spTree>
    <p:extLst>
      <p:ext uri="{BB962C8B-B14F-4D97-AF65-F5344CB8AC3E}">
        <p14:creationId xmlns:p14="http://schemas.microsoft.com/office/powerpoint/2010/main" val="60185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Solving the problem</a:t>
            </a:r>
            <a:endParaRPr lang="en-AU"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1" y="868632"/>
            <a:ext cx="1266958" cy="489891"/>
          </a:xfrm>
          <a:prstGeom prst="rect">
            <a:avLst/>
          </a:prstGeom>
          <a:noFill/>
          <a:ln>
            <a:noFill/>
          </a:ln>
        </p:spPr>
      </p:pic>
      <p:sp>
        <p:nvSpPr>
          <p:cNvPr id="13" name="Rounded Rectangle 12"/>
          <p:cNvSpPr/>
          <p:nvPr/>
        </p:nvSpPr>
        <p:spPr>
          <a:xfrm>
            <a:off x="301579" y="790308"/>
            <a:ext cx="3178600" cy="3904522"/>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cxnSp>
        <p:nvCxnSpPr>
          <p:cNvPr id="7" name="Elbow Connector 6"/>
          <p:cNvCxnSpPr>
            <a:stCxn id="49" idx="2"/>
            <a:endCxn id="59" idx="0"/>
          </p:cNvCxnSpPr>
          <p:nvPr/>
        </p:nvCxnSpPr>
        <p:spPr>
          <a:xfrm rot="16200000" flipH="1">
            <a:off x="955730" y="2245408"/>
            <a:ext cx="251909" cy="240579"/>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49" idx="2"/>
            <a:endCxn id="69" idx="0"/>
          </p:cNvCxnSpPr>
          <p:nvPr/>
        </p:nvCxnSpPr>
        <p:spPr>
          <a:xfrm rot="16200000" flipH="1">
            <a:off x="1585168" y="1615971"/>
            <a:ext cx="251909" cy="149945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9" idx="2"/>
            <a:endCxn id="79" idx="0"/>
          </p:cNvCxnSpPr>
          <p:nvPr/>
        </p:nvCxnSpPr>
        <p:spPr>
          <a:xfrm rot="16200000" flipH="1">
            <a:off x="1211608" y="3363240"/>
            <a:ext cx="239543" cy="258810"/>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59" idx="2"/>
            <a:endCxn id="89" idx="0"/>
          </p:cNvCxnSpPr>
          <p:nvPr/>
        </p:nvCxnSpPr>
        <p:spPr>
          <a:xfrm rot="16200000" flipH="1">
            <a:off x="1861926" y="2712922"/>
            <a:ext cx="240330" cy="156023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64751" y="1358523"/>
            <a:ext cx="993286" cy="881221"/>
            <a:chOff x="5100439" y="746192"/>
            <a:chExt cx="993286" cy="881221"/>
          </a:xfrm>
        </p:grpSpPr>
        <p:sp>
          <p:nvSpPr>
            <p:cNvPr id="49" name="Rounded Rectangle 4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46" name="Rounded Rectangle 45"/>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1"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 name="Group 8"/>
            <p:cNvGrpSpPr/>
            <p:nvPr/>
          </p:nvGrpSpPr>
          <p:grpSpPr>
            <a:xfrm>
              <a:off x="5153658" y="1175475"/>
              <a:ext cx="846211" cy="284750"/>
              <a:chOff x="6299107" y="678007"/>
              <a:chExt cx="846211" cy="284750"/>
            </a:xfrm>
          </p:grpSpPr>
          <p:sp>
            <p:nvSpPr>
              <p:cNvPr id="55" name="Rounded Rectangle 54"/>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3" name="Rounded Rectangle 52"/>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6" name="Rounded Rectangle 5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4"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58" name="Group 57"/>
          <p:cNvGrpSpPr/>
          <p:nvPr/>
        </p:nvGrpSpPr>
        <p:grpSpPr>
          <a:xfrm>
            <a:off x="705330" y="2491653"/>
            <a:ext cx="993286" cy="881221"/>
            <a:chOff x="5100439" y="746192"/>
            <a:chExt cx="993286" cy="881221"/>
          </a:xfrm>
        </p:grpSpPr>
        <p:sp>
          <p:nvSpPr>
            <p:cNvPr id="59" name="Rounded Rectangle 5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61" name="Rounded Rectangle 6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63" name="Group 62"/>
            <p:cNvGrpSpPr/>
            <p:nvPr/>
          </p:nvGrpSpPr>
          <p:grpSpPr>
            <a:xfrm>
              <a:off x="5153658" y="1175475"/>
              <a:ext cx="846211" cy="284750"/>
              <a:chOff x="6299107" y="678007"/>
              <a:chExt cx="846211" cy="284750"/>
            </a:xfrm>
          </p:grpSpPr>
          <p:sp>
            <p:nvSpPr>
              <p:cNvPr id="64" name="Rounded Rectangle 6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5" name="Rounded Rectangle 6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6" name="Rounded Rectangle 6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68" name="Group 67"/>
          <p:cNvGrpSpPr/>
          <p:nvPr/>
        </p:nvGrpSpPr>
        <p:grpSpPr>
          <a:xfrm>
            <a:off x="1964205" y="2491653"/>
            <a:ext cx="993286" cy="881221"/>
            <a:chOff x="5100439" y="746192"/>
            <a:chExt cx="993286" cy="881221"/>
          </a:xfrm>
        </p:grpSpPr>
        <p:sp>
          <p:nvSpPr>
            <p:cNvPr id="69" name="Rounded Rectangle 6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71" name="Rounded Rectangle 7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73" name="Group 72"/>
            <p:cNvGrpSpPr/>
            <p:nvPr/>
          </p:nvGrpSpPr>
          <p:grpSpPr>
            <a:xfrm>
              <a:off x="5153658" y="1175475"/>
              <a:ext cx="846211" cy="284750"/>
              <a:chOff x="6299107" y="678007"/>
              <a:chExt cx="846211" cy="284750"/>
            </a:xfrm>
          </p:grpSpPr>
          <p:sp>
            <p:nvSpPr>
              <p:cNvPr id="74" name="Rounded Rectangle 7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5" name="Rounded Rectangle 7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6" name="Rounded Rectangle 7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8" name="Group 77"/>
          <p:cNvGrpSpPr/>
          <p:nvPr/>
        </p:nvGrpSpPr>
        <p:grpSpPr>
          <a:xfrm>
            <a:off x="964140" y="3612417"/>
            <a:ext cx="993286" cy="881221"/>
            <a:chOff x="5100439" y="746192"/>
            <a:chExt cx="993286" cy="881221"/>
          </a:xfrm>
        </p:grpSpPr>
        <p:sp>
          <p:nvSpPr>
            <p:cNvPr id="79" name="Rounded Rectangle 7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81" name="Rounded Rectangle 8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83" name="Group 82"/>
            <p:cNvGrpSpPr/>
            <p:nvPr/>
          </p:nvGrpSpPr>
          <p:grpSpPr>
            <a:xfrm>
              <a:off x="5153658" y="1175475"/>
              <a:ext cx="846211" cy="284750"/>
              <a:chOff x="6299107" y="678007"/>
              <a:chExt cx="846211" cy="284750"/>
            </a:xfrm>
          </p:grpSpPr>
          <p:sp>
            <p:nvSpPr>
              <p:cNvPr id="84" name="Rounded Rectangle 8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5" name="Rounded Rectangle 8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6" name="Rounded Rectangle 8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88" name="Group 87"/>
          <p:cNvGrpSpPr/>
          <p:nvPr/>
        </p:nvGrpSpPr>
        <p:grpSpPr>
          <a:xfrm>
            <a:off x="2265564" y="3613204"/>
            <a:ext cx="993286" cy="881221"/>
            <a:chOff x="5100439" y="746192"/>
            <a:chExt cx="993286" cy="881221"/>
          </a:xfrm>
        </p:grpSpPr>
        <p:sp>
          <p:nvSpPr>
            <p:cNvPr id="89" name="Rounded Rectangle 8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91" name="Rounded Rectangle 9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3" name="Group 92"/>
            <p:cNvGrpSpPr/>
            <p:nvPr/>
          </p:nvGrpSpPr>
          <p:grpSpPr>
            <a:xfrm>
              <a:off x="5153658" y="1175475"/>
              <a:ext cx="846211" cy="284750"/>
              <a:chOff x="6299107" y="678007"/>
              <a:chExt cx="846211" cy="284750"/>
            </a:xfrm>
          </p:grpSpPr>
          <p:sp>
            <p:nvSpPr>
              <p:cNvPr id="94" name="Rounded Rectangle 9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5" name="Rounded Rectangle 9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6" name="Rounded Rectangle 9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4" name="Group 3"/>
          <p:cNvGrpSpPr/>
          <p:nvPr/>
        </p:nvGrpSpPr>
        <p:grpSpPr>
          <a:xfrm>
            <a:off x="3992635" y="718607"/>
            <a:ext cx="3178600" cy="3904522"/>
            <a:chOff x="3992635" y="718607"/>
            <a:chExt cx="3178600" cy="3904522"/>
          </a:xfrm>
        </p:grpSpPr>
        <p:grpSp>
          <p:nvGrpSpPr>
            <p:cNvPr id="99" name="Group 98"/>
            <p:cNvGrpSpPr/>
            <p:nvPr/>
          </p:nvGrpSpPr>
          <p:grpSpPr>
            <a:xfrm>
              <a:off x="4178777" y="781286"/>
              <a:ext cx="884543" cy="577237"/>
              <a:chOff x="1446060" y="2615820"/>
              <a:chExt cx="1079239" cy="704292"/>
            </a:xfrm>
          </p:grpSpPr>
          <p:grpSp>
            <p:nvGrpSpPr>
              <p:cNvPr id="103" name="Group 102"/>
              <p:cNvGrpSpPr/>
              <p:nvPr/>
            </p:nvGrpSpPr>
            <p:grpSpPr>
              <a:xfrm>
                <a:off x="1446060" y="2615820"/>
                <a:ext cx="1079239" cy="704292"/>
                <a:chOff x="4435901" y="3706628"/>
                <a:chExt cx="1079239" cy="704292"/>
              </a:xfrm>
            </p:grpSpPr>
            <p:pic>
              <p:nvPicPr>
                <p:cNvPr id="105" name="Picture 104"/>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106" name="Rectangle 105"/>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2" name="Rectangle 101"/>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7" name="Rounded Rectangle 106"/>
            <p:cNvSpPr/>
            <p:nvPr/>
          </p:nvSpPr>
          <p:spPr>
            <a:xfrm>
              <a:off x="3992635" y="718607"/>
              <a:ext cx="3178600" cy="3904522"/>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grpSp>
        <p:nvGrpSpPr>
          <p:cNvPr id="5" name="Group 4"/>
          <p:cNvGrpSpPr/>
          <p:nvPr/>
        </p:nvGrpSpPr>
        <p:grpSpPr>
          <a:xfrm>
            <a:off x="4198801" y="1591792"/>
            <a:ext cx="993285" cy="595893"/>
            <a:chOff x="4258653" y="1594574"/>
            <a:chExt cx="993285" cy="595893"/>
          </a:xfrm>
        </p:grpSpPr>
        <p:sp>
          <p:nvSpPr>
            <p:cNvPr id="109" name="Rounded Rectangle 108"/>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0"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13" name="Group 112"/>
            <p:cNvGrpSpPr/>
            <p:nvPr/>
          </p:nvGrpSpPr>
          <p:grpSpPr>
            <a:xfrm>
              <a:off x="4272338" y="1795657"/>
              <a:ext cx="846211" cy="284750"/>
              <a:chOff x="6299107" y="678007"/>
              <a:chExt cx="846211" cy="284750"/>
            </a:xfrm>
          </p:grpSpPr>
          <p:sp>
            <p:nvSpPr>
              <p:cNvPr id="114" name="Rounded Rectangle 11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5" name="Rounded Rectangle 11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6" name="Rounded Rectangle 11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18" name="Group 117"/>
          <p:cNvGrpSpPr/>
          <p:nvPr/>
        </p:nvGrpSpPr>
        <p:grpSpPr>
          <a:xfrm>
            <a:off x="4204060" y="2293982"/>
            <a:ext cx="993285" cy="595893"/>
            <a:chOff x="4258653" y="1594574"/>
            <a:chExt cx="993285" cy="595893"/>
          </a:xfrm>
        </p:grpSpPr>
        <p:sp>
          <p:nvSpPr>
            <p:cNvPr id="119" name="Rounded Rectangle 118"/>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0"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21" name="Group 120"/>
            <p:cNvGrpSpPr/>
            <p:nvPr/>
          </p:nvGrpSpPr>
          <p:grpSpPr>
            <a:xfrm>
              <a:off x="4272338" y="1795657"/>
              <a:ext cx="846211" cy="284750"/>
              <a:chOff x="6299107" y="678007"/>
              <a:chExt cx="846211" cy="284750"/>
            </a:xfrm>
          </p:grpSpPr>
          <p:sp>
            <p:nvSpPr>
              <p:cNvPr id="122" name="Rounded Rectangle 121"/>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3" name="Rounded Rectangle 122"/>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4" name="Rounded Rectangle 123"/>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5"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26" name="Group 125"/>
          <p:cNvGrpSpPr/>
          <p:nvPr/>
        </p:nvGrpSpPr>
        <p:grpSpPr>
          <a:xfrm>
            <a:off x="4199672" y="2987730"/>
            <a:ext cx="993285" cy="595893"/>
            <a:chOff x="4258653" y="1594574"/>
            <a:chExt cx="993285" cy="595893"/>
          </a:xfrm>
        </p:grpSpPr>
        <p:sp>
          <p:nvSpPr>
            <p:cNvPr id="127" name="Rounded Rectangle 126"/>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8"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29" name="Group 128"/>
            <p:cNvGrpSpPr/>
            <p:nvPr/>
          </p:nvGrpSpPr>
          <p:grpSpPr>
            <a:xfrm>
              <a:off x="4272338" y="1795657"/>
              <a:ext cx="846211" cy="284750"/>
              <a:chOff x="6299107" y="678007"/>
              <a:chExt cx="846211" cy="284750"/>
            </a:xfrm>
          </p:grpSpPr>
          <p:sp>
            <p:nvSpPr>
              <p:cNvPr id="130" name="Rounded Rectangle 129"/>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1" name="Rounded Rectangle 130"/>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2" name="Rounded Rectangle 131"/>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3"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34" name="Group 133"/>
          <p:cNvGrpSpPr/>
          <p:nvPr/>
        </p:nvGrpSpPr>
        <p:grpSpPr>
          <a:xfrm>
            <a:off x="4186999" y="3687983"/>
            <a:ext cx="993285" cy="595893"/>
            <a:chOff x="4258653" y="1594574"/>
            <a:chExt cx="993285" cy="595893"/>
          </a:xfrm>
        </p:grpSpPr>
        <p:sp>
          <p:nvSpPr>
            <p:cNvPr id="135" name="Rounded Rectangle 134"/>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6"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37" name="Group 136"/>
            <p:cNvGrpSpPr/>
            <p:nvPr/>
          </p:nvGrpSpPr>
          <p:grpSpPr>
            <a:xfrm>
              <a:off x="4272338" y="1795657"/>
              <a:ext cx="846211" cy="284750"/>
              <a:chOff x="6299107" y="678007"/>
              <a:chExt cx="846211" cy="284750"/>
            </a:xfrm>
          </p:grpSpPr>
          <p:sp>
            <p:nvSpPr>
              <p:cNvPr id="138" name="Rounded Rectangle 137"/>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9" name="Rounded Rectangle 138"/>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40" name="Rounded Rectangle 139"/>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41"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
        <p:nvSpPr>
          <p:cNvPr id="142" name="Line Callout 1 (Accent Bar) 141"/>
          <p:cNvSpPr/>
          <p:nvPr/>
        </p:nvSpPr>
        <p:spPr>
          <a:xfrm>
            <a:off x="5663600" y="1676444"/>
            <a:ext cx="1574330" cy="386657"/>
          </a:xfrm>
          <a:prstGeom prst="accentCallout1">
            <a:avLst>
              <a:gd name="adj1" fmla="val 39382"/>
              <a:gd name="adj2" fmla="val 1496"/>
              <a:gd name="adj3" fmla="val 39689"/>
              <a:gd name="adj4" fmla="val -26426"/>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900" dirty="0" smtClean="0">
                <a:solidFill>
                  <a:schemeClr val="tx1">
                    <a:lumMod val="50000"/>
                    <a:lumOff val="50000"/>
                  </a:schemeClr>
                </a:solidFill>
              </a:rPr>
              <a:t>RETENTION SCHEDULE</a:t>
            </a:r>
          </a:p>
          <a:p>
            <a:r>
              <a:rPr lang="en-AU" sz="900" dirty="0" smtClean="0">
                <a:solidFill>
                  <a:schemeClr val="tx1">
                    <a:lumMod val="50000"/>
                    <a:lumOff val="50000"/>
                  </a:schemeClr>
                </a:solidFill>
              </a:rPr>
              <a:t>SECURITY</a:t>
            </a:r>
            <a:endParaRPr lang="en-AU" sz="900" dirty="0">
              <a:solidFill>
                <a:schemeClr val="tx1">
                  <a:lumMod val="50000"/>
                  <a:lumOff val="50000"/>
                </a:schemeClr>
              </a:solidFill>
            </a:endParaRPr>
          </a:p>
        </p:txBody>
      </p:sp>
      <p:cxnSp>
        <p:nvCxnSpPr>
          <p:cNvPr id="14" name="Straight Arrow Connector 13"/>
          <p:cNvCxnSpPr>
            <a:stCxn id="54" idx="3"/>
            <a:endCxn id="117" idx="1"/>
          </p:cNvCxnSpPr>
          <p:nvPr/>
        </p:nvCxnSpPr>
        <p:spPr>
          <a:xfrm>
            <a:off x="1335555" y="1918611"/>
            <a:ext cx="2876931" cy="5069"/>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7" idx="3"/>
            <a:endCxn id="117" idx="1"/>
          </p:cNvCxnSpPr>
          <p:nvPr/>
        </p:nvCxnSpPr>
        <p:spPr>
          <a:xfrm flipV="1">
            <a:off x="1576134" y="1923680"/>
            <a:ext cx="2636352" cy="1128061"/>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7" idx="3"/>
            <a:endCxn id="133" idx="1"/>
          </p:cNvCxnSpPr>
          <p:nvPr/>
        </p:nvCxnSpPr>
        <p:spPr>
          <a:xfrm>
            <a:off x="2835009" y="3051741"/>
            <a:ext cx="1378348" cy="26787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5" idx="3"/>
            <a:endCxn id="133" idx="1"/>
          </p:cNvCxnSpPr>
          <p:nvPr/>
        </p:nvCxnSpPr>
        <p:spPr>
          <a:xfrm flipV="1">
            <a:off x="3136368" y="3319618"/>
            <a:ext cx="1076989" cy="8796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5132516" y="931404"/>
            <a:ext cx="1511824" cy="276999"/>
          </a:xfrm>
          <a:prstGeom prst="rect">
            <a:avLst/>
          </a:prstGeom>
          <a:noFill/>
        </p:spPr>
        <p:txBody>
          <a:bodyPr wrap="none" rtlCol="0">
            <a:spAutoFit/>
          </a:bodyPr>
          <a:lstStyle/>
          <a:p>
            <a:pPr marL="0" defTabSz="430213">
              <a:spcAft>
                <a:spcPts val="400"/>
              </a:spcAft>
              <a:buSzPct val="100000"/>
            </a:pPr>
            <a:r>
              <a:rPr lang="en-AU" sz="1200" dirty="0" smtClean="0">
                <a:solidFill>
                  <a:srgbClr val="87898B"/>
                </a:solidFill>
                <a:latin typeface="Calibri" panose="020F0502020204030204" pitchFamily="34" charset="0"/>
                <a:cs typeface="HP Simplified" pitchFamily="34" charset="0"/>
              </a:rPr>
              <a:t>HP Records Manager</a:t>
            </a:r>
          </a:p>
        </p:txBody>
      </p:sp>
    </p:spTree>
    <p:extLst>
      <p:ext uri="{BB962C8B-B14F-4D97-AF65-F5344CB8AC3E}">
        <p14:creationId xmlns:p14="http://schemas.microsoft.com/office/powerpoint/2010/main" val="28015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Solving the problem</a:t>
            </a:r>
            <a:endParaRPr lang="en-AU"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1" y="868632"/>
            <a:ext cx="1266958" cy="489891"/>
          </a:xfrm>
          <a:prstGeom prst="rect">
            <a:avLst/>
          </a:prstGeom>
          <a:noFill/>
          <a:ln>
            <a:noFill/>
          </a:ln>
        </p:spPr>
      </p:pic>
      <p:sp>
        <p:nvSpPr>
          <p:cNvPr id="13" name="Rounded Rectangle 12"/>
          <p:cNvSpPr/>
          <p:nvPr/>
        </p:nvSpPr>
        <p:spPr>
          <a:xfrm>
            <a:off x="301579" y="790308"/>
            <a:ext cx="3178600" cy="3904522"/>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cxnSp>
        <p:nvCxnSpPr>
          <p:cNvPr id="7" name="Elbow Connector 6"/>
          <p:cNvCxnSpPr>
            <a:stCxn id="49" idx="2"/>
            <a:endCxn id="59" idx="0"/>
          </p:cNvCxnSpPr>
          <p:nvPr/>
        </p:nvCxnSpPr>
        <p:spPr>
          <a:xfrm rot="16200000" flipH="1">
            <a:off x="955730" y="2245408"/>
            <a:ext cx="251909" cy="240579"/>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49" idx="2"/>
            <a:endCxn id="69" idx="0"/>
          </p:cNvCxnSpPr>
          <p:nvPr/>
        </p:nvCxnSpPr>
        <p:spPr>
          <a:xfrm rot="16200000" flipH="1">
            <a:off x="1585168" y="1615971"/>
            <a:ext cx="251909" cy="149945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9" idx="2"/>
            <a:endCxn id="79" idx="0"/>
          </p:cNvCxnSpPr>
          <p:nvPr/>
        </p:nvCxnSpPr>
        <p:spPr>
          <a:xfrm rot="16200000" flipH="1">
            <a:off x="1211608" y="3363240"/>
            <a:ext cx="239543" cy="258810"/>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59" idx="2"/>
            <a:endCxn id="89" idx="0"/>
          </p:cNvCxnSpPr>
          <p:nvPr/>
        </p:nvCxnSpPr>
        <p:spPr>
          <a:xfrm rot="16200000" flipH="1">
            <a:off x="1861926" y="2712922"/>
            <a:ext cx="240330" cy="156023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64751" y="1358523"/>
            <a:ext cx="993286" cy="881221"/>
            <a:chOff x="5100439" y="746192"/>
            <a:chExt cx="993286" cy="881221"/>
          </a:xfrm>
        </p:grpSpPr>
        <p:sp>
          <p:nvSpPr>
            <p:cNvPr id="49" name="Rounded Rectangle 4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46" name="Rounded Rectangle 45"/>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1"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 name="Group 8"/>
            <p:cNvGrpSpPr/>
            <p:nvPr/>
          </p:nvGrpSpPr>
          <p:grpSpPr>
            <a:xfrm>
              <a:off x="5153658" y="1175475"/>
              <a:ext cx="846211" cy="284750"/>
              <a:chOff x="6299107" y="678007"/>
              <a:chExt cx="846211" cy="284750"/>
            </a:xfrm>
          </p:grpSpPr>
          <p:sp>
            <p:nvSpPr>
              <p:cNvPr id="55" name="Rounded Rectangle 54"/>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3" name="Rounded Rectangle 52"/>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6" name="Rounded Rectangle 5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4"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58" name="Group 57"/>
          <p:cNvGrpSpPr/>
          <p:nvPr/>
        </p:nvGrpSpPr>
        <p:grpSpPr>
          <a:xfrm>
            <a:off x="705330" y="2491653"/>
            <a:ext cx="993286" cy="881221"/>
            <a:chOff x="5100439" y="746192"/>
            <a:chExt cx="993286" cy="881221"/>
          </a:xfrm>
        </p:grpSpPr>
        <p:sp>
          <p:nvSpPr>
            <p:cNvPr id="59" name="Rounded Rectangle 5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61" name="Rounded Rectangle 6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63" name="Group 62"/>
            <p:cNvGrpSpPr/>
            <p:nvPr/>
          </p:nvGrpSpPr>
          <p:grpSpPr>
            <a:xfrm>
              <a:off x="5153658" y="1175475"/>
              <a:ext cx="846211" cy="284750"/>
              <a:chOff x="6299107" y="678007"/>
              <a:chExt cx="846211" cy="284750"/>
            </a:xfrm>
          </p:grpSpPr>
          <p:sp>
            <p:nvSpPr>
              <p:cNvPr id="64" name="Rounded Rectangle 6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5" name="Rounded Rectangle 6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6" name="Rounded Rectangle 6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68" name="Group 67"/>
          <p:cNvGrpSpPr/>
          <p:nvPr/>
        </p:nvGrpSpPr>
        <p:grpSpPr>
          <a:xfrm>
            <a:off x="1964205" y="2491653"/>
            <a:ext cx="993286" cy="881221"/>
            <a:chOff x="5100439" y="746192"/>
            <a:chExt cx="993286" cy="881221"/>
          </a:xfrm>
        </p:grpSpPr>
        <p:sp>
          <p:nvSpPr>
            <p:cNvPr id="69" name="Rounded Rectangle 6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71" name="Rounded Rectangle 7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73" name="Group 72"/>
            <p:cNvGrpSpPr/>
            <p:nvPr/>
          </p:nvGrpSpPr>
          <p:grpSpPr>
            <a:xfrm>
              <a:off x="5153658" y="1175475"/>
              <a:ext cx="846211" cy="284750"/>
              <a:chOff x="6299107" y="678007"/>
              <a:chExt cx="846211" cy="284750"/>
            </a:xfrm>
          </p:grpSpPr>
          <p:sp>
            <p:nvSpPr>
              <p:cNvPr id="74" name="Rounded Rectangle 7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5" name="Rounded Rectangle 7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6" name="Rounded Rectangle 7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8" name="Group 77"/>
          <p:cNvGrpSpPr/>
          <p:nvPr/>
        </p:nvGrpSpPr>
        <p:grpSpPr>
          <a:xfrm>
            <a:off x="964140" y="3612417"/>
            <a:ext cx="993286" cy="881221"/>
            <a:chOff x="5100439" y="746192"/>
            <a:chExt cx="993286" cy="881221"/>
          </a:xfrm>
        </p:grpSpPr>
        <p:sp>
          <p:nvSpPr>
            <p:cNvPr id="79" name="Rounded Rectangle 7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81" name="Rounded Rectangle 8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83" name="Group 82"/>
            <p:cNvGrpSpPr/>
            <p:nvPr/>
          </p:nvGrpSpPr>
          <p:grpSpPr>
            <a:xfrm>
              <a:off x="5153658" y="1175475"/>
              <a:ext cx="846211" cy="284750"/>
              <a:chOff x="6299107" y="678007"/>
              <a:chExt cx="846211" cy="284750"/>
            </a:xfrm>
          </p:grpSpPr>
          <p:sp>
            <p:nvSpPr>
              <p:cNvPr id="84" name="Rounded Rectangle 8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5" name="Rounded Rectangle 8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6" name="Rounded Rectangle 8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88" name="Group 87"/>
          <p:cNvGrpSpPr/>
          <p:nvPr/>
        </p:nvGrpSpPr>
        <p:grpSpPr>
          <a:xfrm>
            <a:off x="2265564" y="3613204"/>
            <a:ext cx="993286" cy="881221"/>
            <a:chOff x="5100439" y="746192"/>
            <a:chExt cx="993286" cy="881221"/>
          </a:xfrm>
        </p:grpSpPr>
        <p:sp>
          <p:nvSpPr>
            <p:cNvPr id="89" name="Rounded Rectangle 8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91" name="Rounded Rectangle 9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3" name="Group 92"/>
            <p:cNvGrpSpPr/>
            <p:nvPr/>
          </p:nvGrpSpPr>
          <p:grpSpPr>
            <a:xfrm>
              <a:off x="5153658" y="1175475"/>
              <a:ext cx="846211" cy="284750"/>
              <a:chOff x="6299107" y="678007"/>
              <a:chExt cx="846211" cy="284750"/>
            </a:xfrm>
          </p:grpSpPr>
          <p:sp>
            <p:nvSpPr>
              <p:cNvPr id="94" name="Rounded Rectangle 9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5" name="Rounded Rectangle 9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6" name="Rounded Rectangle 9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4" name="Group 3"/>
          <p:cNvGrpSpPr/>
          <p:nvPr/>
        </p:nvGrpSpPr>
        <p:grpSpPr>
          <a:xfrm>
            <a:off x="3992635" y="718607"/>
            <a:ext cx="3178600" cy="3904522"/>
            <a:chOff x="3992635" y="718607"/>
            <a:chExt cx="3178600" cy="3904522"/>
          </a:xfrm>
        </p:grpSpPr>
        <p:grpSp>
          <p:nvGrpSpPr>
            <p:cNvPr id="99" name="Group 98"/>
            <p:cNvGrpSpPr/>
            <p:nvPr/>
          </p:nvGrpSpPr>
          <p:grpSpPr>
            <a:xfrm>
              <a:off x="4178777" y="781286"/>
              <a:ext cx="884543" cy="577237"/>
              <a:chOff x="1446060" y="2615820"/>
              <a:chExt cx="1079239" cy="704292"/>
            </a:xfrm>
          </p:grpSpPr>
          <p:grpSp>
            <p:nvGrpSpPr>
              <p:cNvPr id="103" name="Group 102"/>
              <p:cNvGrpSpPr/>
              <p:nvPr/>
            </p:nvGrpSpPr>
            <p:grpSpPr>
              <a:xfrm>
                <a:off x="1446060" y="2615820"/>
                <a:ext cx="1079239" cy="704292"/>
                <a:chOff x="4435901" y="3706628"/>
                <a:chExt cx="1079239" cy="704292"/>
              </a:xfrm>
            </p:grpSpPr>
            <p:pic>
              <p:nvPicPr>
                <p:cNvPr id="105" name="Picture 104"/>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106" name="Rectangle 105"/>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2" name="Rectangle 101"/>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7" name="Rounded Rectangle 106"/>
            <p:cNvSpPr/>
            <p:nvPr/>
          </p:nvSpPr>
          <p:spPr>
            <a:xfrm>
              <a:off x="3992635" y="718607"/>
              <a:ext cx="3178600" cy="3904522"/>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grpSp>
        <p:nvGrpSpPr>
          <p:cNvPr id="6" name="Group 5"/>
          <p:cNvGrpSpPr/>
          <p:nvPr/>
        </p:nvGrpSpPr>
        <p:grpSpPr>
          <a:xfrm>
            <a:off x="4212486" y="1792875"/>
            <a:ext cx="2823307" cy="261610"/>
            <a:chOff x="4212486" y="1792875"/>
            <a:chExt cx="2823307" cy="261610"/>
          </a:xfrm>
        </p:grpSpPr>
        <p:grpSp>
          <p:nvGrpSpPr>
            <p:cNvPr id="3" name="Group 2"/>
            <p:cNvGrpSpPr/>
            <p:nvPr/>
          </p:nvGrpSpPr>
          <p:grpSpPr>
            <a:xfrm>
              <a:off x="4212486" y="1792875"/>
              <a:ext cx="817585" cy="261610"/>
              <a:chOff x="4212486" y="1792875"/>
              <a:chExt cx="817585" cy="261610"/>
            </a:xfrm>
          </p:grpSpPr>
          <p:sp>
            <p:nvSpPr>
              <p:cNvPr id="116" name="Rounded Rectangle 115"/>
              <p:cNvSpPr/>
              <p:nvPr/>
            </p:nvSpPr>
            <p:spPr>
              <a:xfrm>
                <a:off x="4253518" y="1824617"/>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7" name="TextBox 34"/>
              <p:cNvSpPr txBox="1"/>
              <p:nvPr/>
            </p:nvSpPr>
            <p:spPr>
              <a:xfrm>
                <a:off x="4212486" y="1792875"/>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142" name="Line Callout 1 (Accent Bar) 141"/>
            <p:cNvSpPr/>
            <p:nvPr/>
          </p:nvSpPr>
          <p:spPr>
            <a:xfrm>
              <a:off x="5461463" y="1851485"/>
              <a:ext cx="1574330" cy="164388"/>
            </a:xfrm>
            <a:prstGeom prst="accentCallout1">
              <a:avLst>
                <a:gd name="adj1" fmla="val 39382"/>
                <a:gd name="adj2" fmla="val 1496"/>
                <a:gd name="adj3" fmla="val 39689"/>
                <a:gd name="adj4" fmla="val -26426"/>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900" dirty="0" smtClean="0">
                  <a:solidFill>
                    <a:schemeClr val="tx1">
                      <a:lumMod val="50000"/>
                      <a:lumOff val="50000"/>
                    </a:schemeClr>
                  </a:solidFill>
                </a:rPr>
                <a:t>CLASSIFICATION 1</a:t>
              </a:r>
              <a:endParaRPr lang="en-AU" sz="900" dirty="0">
                <a:solidFill>
                  <a:schemeClr val="tx1">
                    <a:lumMod val="50000"/>
                    <a:lumOff val="50000"/>
                  </a:schemeClr>
                </a:solidFill>
              </a:endParaRPr>
            </a:p>
          </p:txBody>
        </p:sp>
      </p:grpSp>
      <p:cxnSp>
        <p:nvCxnSpPr>
          <p:cNvPr id="14" name="Straight Arrow Connector 13"/>
          <p:cNvCxnSpPr>
            <a:stCxn id="54" idx="3"/>
            <a:endCxn id="117" idx="1"/>
          </p:cNvCxnSpPr>
          <p:nvPr/>
        </p:nvCxnSpPr>
        <p:spPr>
          <a:xfrm>
            <a:off x="1335555" y="1918611"/>
            <a:ext cx="2876931" cy="5069"/>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7" idx="3"/>
            <a:endCxn id="146" idx="1"/>
          </p:cNvCxnSpPr>
          <p:nvPr/>
        </p:nvCxnSpPr>
        <p:spPr>
          <a:xfrm flipV="1">
            <a:off x="1576134" y="2363499"/>
            <a:ext cx="2640008" cy="688242"/>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7" idx="3"/>
            <a:endCxn id="151" idx="1"/>
          </p:cNvCxnSpPr>
          <p:nvPr/>
        </p:nvCxnSpPr>
        <p:spPr>
          <a:xfrm flipV="1">
            <a:off x="2835009" y="2844851"/>
            <a:ext cx="1377477" cy="20689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5132516" y="931404"/>
            <a:ext cx="1511824" cy="276999"/>
          </a:xfrm>
          <a:prstGeom prst="rect">
            <a:avLst/>
          </a:prstGeom>
          <a:noFill/>
        </p:spPr>
        <p:txBody>
          <a:bodyPr wrap="none" rtlCol="0">
            <a:spAutoFit/>
          </a:bodyPr>
          <a:lstStyle/>
          <a:p>
            <a:pPr marL="0" defTabSz="430213">
              <a:spcAft>
                <a:spcPts val="400"/>
              </a:spcAft>
              <a:buSzPct val="100000"/>
            </a:pPr>
            <a:r>
              <a:rPr lang="en-AU" sz="1200" dirty="0" smtClean="0">
                <a:solidFill>
                  <a:srgbClr val="87898B"/>
                </a:solidFill>
                <a:latin typeface="Calibri" panose="020F0502020204030204" pitchFamily="34" charset="0"/>
                <a:cs typeface="HP Simplified" pitchFamily="34" charset="0"/>
              </a:rPr>
              <a:t>HP Records Manager</a:t>
            </a:r>
          </a:p>
        </p:txBody>
      </p:sp>
      <p:grpSp>
        <p:nvGrpSpPr>
          <p:cNvPr id="112" name="Group 111"/>
          <p:cNvGrpSpPr/>
          <p:nvPr/>
        </p:nvGrpSpPr>
        <p:grpSpPr>
          <a:xfrm>
            <a:off x="4216142" y="2232694"/>
            <a:ext cx="2823307" cy="261610"/>
            <a:chOff x="4212486" y="1792875"/>
            <a:chExt cx="2823307" cy="261610"/>
          </a:xfrm>
        </p:grpSpPr>
        <p:grpSp>
          <p:nvGrpSpPr>
            <p:cNvPr id="143" name="Group 142"/>
            <p:cNvGrpSpPr/>
            <p:nvPr/>
          </p:nvGrpSpPr>
          <p:grpSpPr>
            <a:xfrm>
              <a:off x="4212486" y="1792875"/>
              <a:ext cx="817585" cy="261610"/>
              <a:chOff x="4212486" y="1792875"/>
              <a:chExt cx="817585" cy="261610"/>
            </a:xfrm>
          </p:grpSpPr>
          <p:sp>
            <p:nvSpPr>
              <p:cNvPr id="145" name="Rounded Rectangle 144"/>
              <p:cNvSpPr/>
              <p:nvPr/>
            </p:nvSpPr>
            <p:spPr>
              <a:xfrm>
                <a:off x="4253518" y="1824617"/>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46" name="TextBox 34"/>
              <p:cNvSpPr txBox="1"/>
              <p:nvPr/>
            </p:nvSpPr>
            <p:spPr>
              <a:xfrm>
                <a:off x="4212486" y="1792875"/>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144" name="Line Callout 1 (Accent Bar) 143"/>
            <p:cNvSpPr/>
            <p:nvPr/>
          </p:nvSpPr>
          <p:spPr>
            <a:xfrm>
              <a:off x="5461463" y="1851485"/>
              <a:ext cx="1574330" cy="164388"/>
            </a:xfrm>
            <a:prstGeom prst="accentCallout1">
              <a:avLst>
                <a:gd name="adj1" fmla="val 39382"/>
                <a:gd name="adj2" fmla="val 1496"/>
                <a:gd name="adj3" fmla="val 39689"/>
                <a:gd name="adj4" fmla="val -26426"/>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900" dirty="0" smtClean="0">
                  <a:solidFill>
                    <a:schemeClr val="tx1">
                      <a:lumMod val="50000"/>
                      <a:lumOff val="50000"/>
                    </a:schemeClr>
                  </a:solidFill>
                </a:rPr>
                <a:t>CLASSIFICATION 2</a:t>
              </a:r>
              <a:endParaRPr lang="en-AU" sz="900" dirty="0">
                <a:solidFill>
                  <a:schemeClr val="tx1">
                    <a:lumMod val="50000"/>
                    <a:lumOff val="50000"/>
                  </a:schemeClr>
                </a:solidFill>
              </a:endParaRPr>
            </a:p>
          </p:txBody>
        </p:sp>
      </p:grpSp>
      <p:grpSp>
        <p:nvGrpSpPr>
          <p:cNvPr id="147" name="Group 146"/>
          <p:cNvGrpSpPr/>
          <p:nvPr/>
        </p:nvGrpSpPr>
        <p:grpSpPr>
          <a:xfrm>
            <a:off x="4212486" y="2714046"/>
            <a:ext cx="2823307" cy="261610"/>
            <a:chOff x="4212486" y="1792875"/>
            <a:chExt cx="2823307" cy="261610"/>
          </a:xfrm>
        </p:grpSpPr>
        <p:grpSp>
          <p:nvGrpSpPr>
            <p:cNvPr id="148" name="Group 147"/>
            <p:cNvGrpSpPr/>
            <p:nvPr/>
          </p:nvGrpSpPr>
          <p:grpSpPr>
            <a:xfrm>
              <a:off x="4212486" y="1792875"/>
              <a:ext cx="817585" cy="261610"/>
              <a:chOff x="4212486" y="1792875"/>
              <a:chExt cx="817585" cy="261610"/>
            </a:xfrm>
          </p:grpSpPr>
          <p:sp>
            <p:nvSpPr>
              <p:cNvPr id="150" name="Rounded Rectangle 149"/>
              <p:cNvSpPr/>
              <p:nvPr/>
            </p:nvSpPr>
            <p:spPr>
              <a:xfrm>
                <a:off x="4253518" y="1824617"/>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1" name="TextBox 34"/>
              <p:cNvSpPr txBox="1"/>
              <p:nvPr/>
            </p:nvSpPr>
            <p:spPr>
              <a:xfrm>
                <a:off x="4212486" y="1792875"/>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149" name="Line Callout 1 (Accent Bar) 148"/>
            <p:cNvSpPr/>
            <p:nvPr/>
          </p:nvSpPr>
          <p:spPr>
            <a:xfrm>
              <a:off x="5461463" y="1851485"/>
              <a:ext cx="1574330" cy="164388"/>
            </a:xfrm>
            <a:prstGeom prst="accentCallout1">
              <a:avLst>
                <a:gd name="adj1" fmla="val 39382"/>
                <a:gd name="adj2" fmla="val 1496"/>
                <a:gd name="adj3" fmla="val 39689"/>
                <a:gd name="adj4" fmla="val -26426"/>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900" dirty="0" smtClean="0">
                  <a:solidFill>
                    <a:schemeClr val="tx1">
                      <a:lumMod val="50000"/>
                      <a:lumOff val="50000"/>
                    </a:schemeClr>
                  </a:solidFill>
                </a:rPr>
                <a:t>CLASSIFICATION 3</a:t>
              </a:r>
              <a:endParaRPr lang="en-AU" sz="900" dirty="0">
                <a:solidFill>
                  <a:schemeClr val="tx1">
                    <a:lumMod val="50000"/>
                    <a:lumOff val="50000"/>
                  </a:schemeClr>
                </a:solidFill>
              </a:endParaRPr>
            </a:p>
          </p:txBody>
        </p:sp>
      </p:grpSp>
      <p:sp>
        <p:nvSpPr>
          <p:cNvPr id="157" name="TextBox 34"/>
          <p:cNvSpPr txBox="1"/>
          <p:nvPr/>
        </p:nvSpPr>
        <p:spPr>
          <a:xfrm>
            <a:off x="1424621" y="1721662"/>
            <a:ext cx="2554902" cy="24622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0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RECORDS MANAGEMENT OPTIONS</a:t>
            </a:r>
            <a:endParaRPr lang="en-AU" sz="100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sp>
        <p:nvSpPr>
          <p:cNvPr id="159" name="TextBox 34"/>
          <p:cNvSpPr txBox="1"/>
          <p:nvPr/>
        </p:nvSpPr>
        <p:spPr>
          <a:xfrm rot="20713775">
            <a:off x="3404627" y="2240272"/>
            <a:ext cx="946783" cy="24622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0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MANUAL</a:t>
            </a:r>
            <a:endParaRPr lang="en-AU" sz="100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sp>
        <p:nvSpPr>
          <p:cNvPr id="160" name="TextBox 34"/>
          <p:cNvSpPr txBox="1"/>
          <p:nvPr/>
        </p:nvSpPr>
        <p:spPr>
          <a:xfrm rot="21082866">
            <a:off x="2886922" y="2939169"/>
            <a:ext cx="1465268" cy="24622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00" b="1" dirty="0" smtClean="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rPr>
              <a:t>AUTO CLASSIFICATION</a:t>
            </a:r>
            <a:endParaRPr lang="en-AU" sz="1000" b="1" dirty="0">
              <a:solidFill>
                <a:schemeClr val="accent4">
                  <a:lumMod val="75000"/>
                </a:schemeClr>
              </a:solidFill>
              <a:latin typeface="Calibri" panose="020F050202020403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877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What and When</a:t>
            </a:r>
            <a:endParaRPr lang="en-AU" dirty="0"/>
          </a:p>
        </p:txBody>
      </p:sp>
      <p:sp>
        <p:nvSpPr>
          <p:cNvPr id="5" name="Title 4"/>
          <p:cNvSpPr>
            <a:spLocks noGrp="1"/>
          </p:cNvSpPr>
          <p:nvPr>
            <p:ph type="title"/>
          </p:nvPr>
        </p:nvSpPr>
        <p:spPr/>
        <p:txBody>
          <a:bodyPr/>
          <a:lstStyle/>
          <a:p>
            <a:r>
              <a:rPr lang="en-AU" dirty="0" smtClean="0"/>
              <a:t>Solving the problem</a:t>
            </a:r>
            <a:endParaRPr lang="en-AU" dirty="0"/>
          </a:p>
        </p:txBody>
      </p:sp>
      <p:sp>
        <p:nvSpPr>
          <p:cNvPr id="4" name="Content Placeholder 3"/>
          <p:cNvSpPr>
            <a:spLocks noGrp="1"/>
          </p:cNvSpPr>
          <p:nvPr>
            <p:ph sz="quarter" idx="10"/>
          </p:nvPr>
        </p:nvSpPr>
        <p:spPr/>
        <p:txBody>
          <a:bodyPr/>
          <a:lstStyle/>
          <a:p>
            <a:r>
              <a:rPr lang="en-AU" dirty="0" smtClean="0"/>
              <a:t>Manual instigation capabilities</a:t>
            </a:r>
          </a:p>
          <a:p>
            <a:pPr marL="285750" lvl="1" indent="-285750">
              <a:buFont typeface="Arial" panose="020B0604020202020204" pitchFamily="34" charset="0"/>
              <a:buChar char="•"/>
            </a:pPr>
            <a:r>
              <a:rPr lang="en-AU" dirty="0" smtClean="0"/>
              <a:t>Requires users to make the decision</a:t>
            </a:r>
          </a:p>
          <a:p>
            <a:pPr marL="285750" lvl="1" indent="-285750">
              <a:buFont typeface="Arial" panose="020B0604020202020204" pitchFamily="34" charset="0"/>
              <a:buChar char="•"/>
            </a:pPr>
            <a:r>
              <a:rPr lang="en-AU" dirty="0" smtClean="0"/>
              <a:t>Human error makes this not desirable</a:t>
            </a:r>
          </a:p>
          <a:p>
            <a:r>
              <a:rPr lang="en-AU" dirty="0" smtClean="0"/>
              <a:t>Automation capabilities</a:t>
            </a:r>
          </a:p>
          <a:p>
            <a:pPr marL="285750" lvl="1" indent="-285750">
              <a:buFont typeface="Arial" panose="020B0604020202020204" pitchFamily="34" charset="0"/>
              <a:buChar char="•"/>
            </a:pPr>
            <a:r>
              <a:rPr lang="en-AU" dirty="0" smtClean="0"/>
              <a:t>Allows implementing compliance rules</a:t>
            </a:r>
          </a:p>
          <a:p>
            <a:pPr marL="285750" lvl="1" indent="-285750">
              <a:buFont typeface="Arial" panose="020B0604020202020204" pitchFamily="34" charset="0"/>
              <a:buChar char="•"/>
            </a:pPr>
            <a:r>
              <a:rPr lang="en-AU" dirty="0" smtClean="0"/>
              <a:t>Removes human error</a:t>
            </a:r>
            <a:endParaRPr lang="en-AU" dirty="0"/>
          </a:p>
        </p:txBody>
      </p:sp>
    </p:spTree>
    <p:extLst>
      <p:ext uri="{BB962C8B-B14F-4D97-AF65-F5344CB8AC3E}">
        <p14:creationId xmlns:p14="http://schemas.microsoft.com/office/powerpoint/2010/main" val="7994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723145" y="2400886"/>
            <a:ext cx="3306056"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ectangle 17"/>
          <p:cNvSpPr/>
          <p:nvPr/>
        </p:nvSpPr>
        <p:spPr>
          <a:xfrm>
            <a:off x="1325779" y="1645921"/>
            <a:ext cx="2117006"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2182336" y="1064249"/>
            <a:ext cx="464756" cy="1961897"/>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SHAREPOINT LIFECYCLE</a:t>
            </a:r>
          </a:p>
        </p:txBody>
      </p: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23" name="Down Arrow 22"/>
          <p:cNvSpPr/>
          <p:nvPr/>
        </p:nvSpPr>
        <p:spPr>
          <a:xfrm rot="16200000">
            <a:off x="3172057" y="1240201"/>
            <a:ext cx="464756" cy="3151268"/>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COMPLIANCE LIFECYCLE</a:t>
            </a:r>
          </a:p>
        </p:txBody>
      </p:sp>
      <p:grpSp>
        <p:nvGrpSpPr>
          <p:cNvPr id="7" name="Group 6"/>
          <p:cNvGrpSpPr/>
          <p:nvPr/>
        </p:nvGrpSpPr>
        <p:grpSpPr>
          <a:xfrm>
            <a:off x="3140614" y="1133789"/>
            <a:ext cx="668773" cy="1247887"/>
            <a:chOff x="4187485" y="1511718"/>
            <a:chExt cx="89169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891697" cy="307776"/>
            </a:xfrm>
            <a:prstGeom prst="rect">
              <a:avLst/>
            </a:prstGeom>
            <a:noFill/>
          </p:spPr>
          <p:txBody>
            <a:bodyPr wrap="none" rtlCol="0">
              <a:spAutoFit/>
            </a:bodyPr>
            <a:lstStyle/>
            <a:p>
              <a:r>
                <a:rPr lang="en-AU" sz="900" b="1" dirty="0"/>
                <a:t>DELETION</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grpSp>
        <p:nvGrpSpPr>
          <p:cNvPr id="8" name="Group 7"/>
          <p:cNvGrpSpPr/>
          <p:nvPr/>
        </p:nvGrpSpPr>
        <p:grpSpPr>
          <a:xfrm>
            <a:off x="1377878" y="2397761"/>
            <a:ext cx="675186" cy="1416001"/>
            <a:chOff x="3868814" y="4751224"/>
            <a:chExt cx="900248" cy="1888002"/>
          </a:xfrm>
        </p:grpSpPr>
        <p:cxnSp>
          <p:nvCxnSpPr>
            <p:cNvPr id="31" name="Straight Connector 30"/>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68814" y="6146783"/>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grpSp>
        <p:nvGrpSpPr>
          <p:cNvPr id="33" name="Group 32"/>
          <p:cNvGrpSpPr/>
          <p:nvPr/>
        </p:nvGrpSpPr>
        <p:grpSpPr>
          <a:xfrm>
            <a:off x="4617039" y="2396024"/>
            <a:ext cx="872355" cy="1277501"/>
            <a:chOff x="3737369" y="4751224"/>
            <a:chExt cx="1163139" cy="1703335"/>
          </a:xfrm>
        </p:grpSpPr>
        <p:cxnSp>
          <p:nvCxnSpPr>
            <p:cNvPr id="34" name="Straight Connector 33"/>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37369" y="6146783"/>
              <a:ext cx="1163139" cy="307776"/>
            </a:xfrm>
            <a:prstGeom prst="rect">
              <a:avLst/>
            </a:prstGeom>
            <a:noFill/>
          </p:spPr>
          <p:txBody>
            <a:bodyPr wrap="none" rtlCol="0">
              <a:spAutoFit/>
            </a:bodyPr>
            <a:lstStyle/>
            <a:p>
              <a:pPr algn="ctr"/>
              <a:r>
                <a:rPr lang="en-AU" sz="900" b="1" dirty="0"/>
                <a:t>DESTRUCTION</a:t>
              </a:r>
            </a:p>
          </p:txBody>
        </p:sp>
      </p:grpSp>
      <p:sp>
        <p:nvSpPr>
          <p:cNvPr id="2" name="TextBox 1"/>
          <p:cNvSpPr txBox="1"/>
          <p:nvPr/>
        </p:nvSpPr>
        <p:spPr>
          <a:xfrm>
            <a:off x="1350946" y="1610239"/>
            <a:ext cx="1624163" cy="219291"/>
          </a:xfrm>
          <a:prstGeom prst="rect">
            <a:avLst/>
          </a:prstGeom>
          <a:noFill/>
        </p:spPr>
        <p:txBody>
          <a:bodyPr wrap="none" rtlCol="0">
            <a:spAutoFit/>
          </a:bodyPr>
          <a:lstStyle/>
          <a:p>
            <a:r>
              <a:rPr lang="en-AU" sz="825" dirty="0">
                <a:solidFill>
                  <a:srgbClr val="FF0000"/>
                </a:solidFill>
              </a:rPr>
              <a:t>LIFETIME MANAGEMENT POLICIES</a:t>
            </a:r>
          </a:p>
        </p:txBody>
      </p:sp>
      <p:sp>
        <p:nvSpPr>
          <p:cNvPr id="24" name="TextBox 23"/>
          <p:cNvSpPr txBox="1"/>
          <p:nvPr/>
        </p:nvSpPr>
        <p:spPr>
          <a:xfrm>
            <a:off x="1743260" y="2402307"/>
            <a:ext cx="1215397" cy="219291"/>
          </a:xfrm>
          <a:prstGeom prst="rect">
            <a:avLst/>
          </a:prstGeom>
          <a:noFill/>
        </p:spPr>
        <p:txBody>
          <a:bodyPr wrap="none" rtlCol="0">
            <a:spAutoFit/>
          </a:bodyPr>
          <a:lstStyle/>
          <a:p>
            <a:r>
              <a:rPr lang="en-AU" sz="825" dirty="0">
                <a:solidFill>
                  <a:srgbClr val="FF0000"/>
                </a:solidFill>
              </a:rPr>
              <a:t>RETENTION SCHEDULES</a:t>
            </a:r>
          </a:p>
        </p:txBody>
      </p:sp>
      <p:sp>
        <p:nvSpPr>
          <p:cNvPr id="29"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dirty="0" smtClean="0"/>
              <a:t>Solving the problem</a:t>
            </a:r>
            <a:endParaRPr lang="en-AU" dirty="0"/>
          </a:p>
        </p:txBody>
      </p:sp>
      <p:sp>
        <p:nvSpPr>
          <p:cNvPr id="9" name="Subtitle 8"/>
          <p:cNvSpPr>
            <a:spLocks noGrp="1"/>
          </p:cNvSpPr>
          <p:nvPr>
            <p:ph type="subTitle" idx="1"/>
          </p:nvPr>
        </p:nvSpPr>
        <p:spPr/>
        <p:txBody>
          <a:bodyPr/>
          <a:lstStyle/>
          <a:p>
            <a:r>
              <a:rPr lang="en-AU" dirty="0" smtClean="0"/>
              <a:t>What and When</a:t>
            </a:r>
            <a:endParaRPr lang="en-AU" dirty="0"/>
          </a:p>
          <a:p>
            <a:endParaRPr lang="en-AU" dirty="0"/>
          </a:p>
        </p:txBody>
      </p:sp>
    </p:spTree>
    <p:extLst>
      <p:ext uri="{BB962C8B-B14F-4D97-AF65-F5344CB8AC3E}">
        <p14:creationId xmlns:p14="http://schemas.microsoft.com/office/powerpoint/2010/main" val="243945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AU" dirty="0" smtClean="0"/>
              <a:t>What can and cannot be done</a:t>
            </a:r>
            <a:endParaRPr lang="en-US" dirty="0"/>
          </a:p>
        </p:txBody>
      </p:sp>
      <p:sp>
        <p:nvSpPr>
          <p:cNvPr id="2" name="Title 1"/>
          <p:cNvSpPr>
            <a:spLocks noGrp="1"/>
          </p:cNvSpPr>
          <p:nvPr>
            <p:ph type="title"/>
          </p:nvPr>
        </p:nvSpPr>
        <p:spPr/>
        <p:txBody>
          <a:bodyPr/>
          <a:lstStyle/>
          <a:p>
            <a:r>
              <a:rPr lang="en-US" dirty="0" smtClean="0"/>
              <a:t>Upgrading existing customers</a:t>
            </a:r>
            <a:endParaRPr lang="en-US" dirty="0"/>
          </a:p>
        </p:txBody>
      </p:sp>
      <p:sp>
        <p:nvSpPr>
          <p:cNvPr id="3" name="Content Placeholder 2"/>
          <p:cNvSpPr>
            <a:spLocks noGrp="1"/>
          </p:cNvSpPr>
          <p:nvPr>
            <p:ph sz="quarter" idx="10"/>
          </p:nvPr>
        </p:nvSpPr>
        <p:spPr/>
        <p:txBody>
          <a:bodyPr/>
          <a:lstStyle/>
          <a:p>
            <a:pPr marL="0" indent="0">
              <a:buNone/>
            </a:pPr>
            <a:r>
              <a:rPr lang="en-US" b="1" dirty="0">
                <a:solidFill>
                  <a:schemeClr val="tx2"/>
                </a:solidFill>
              </a:rPr>
              <a:t>Additional seats </a:t>
            </a:r>
            <a:r>
              <a:rPr lang="en-US" b="1" u="sng" dirty="0">
                <a:solidFill>
                  <a:schemeClr val="tx2"/>
                </a:solidFill>
              </a:rPr>
              <a:t>can</a:t>
            </a:r>
            <a:r>
              <a:rPr lang="en-US" b="1" dirty="0">
                <a:solidFill>
                  <a:schemeClr val="tx2"/>
                </a:solidFill>
              </a:rPr>
              <a:t> be purchased under new </a:t>
            </a:r>
            <a:r>
              <a:rPr lang="en-US" b="1" dirty="0" smtClean="0">
                <a:solidFill>
                  <a:schemeClr val="tx2"/>
                </a:solidFill>
              </a:rPr>
              <a:t>model according to user type required</a:t>
            </a:r>
          </a:p>
          <a:p>
            <a:r>
              <a:rPr lang="en-US" dirty="0" smtClean="0"/>
              <a:t>They </a:t>
            </a:r>
            <a:r>
              <a:rPr lang="en-US" dirty="0"/>
              <a:t>must be net </a:t>
            </a:r>
            <a:r>
              <a:rPr lang="en-US" dirty="0" smtClean="0"/>
              <a:t>new</a:t>
            </a:r>
          </a:p>
          <a:p>
            <a:r>
              <a:rPr lang="en-AU" dirty="0" smtClean="0"/>
              <a:t>Do </a:t>
            </a:r>
            <a:r>
              <a:rPr lang="en-AU" dirty="0"/>
              <a:t>not have to be RM/Administrator user type if not </a:t>
            </a:r>
            <a:r>
              <a:rPr lang="en-AU" dirty="0" smtClean="0"/>
              <a:t>needed</a:t>
            </a:r>
          </a:p>
          <a:p>
            <a:r>
              <a:rPr lang="en-US" dirty="0" smtClean="0"/>
              <a:t>Upsell </a:t>
            </a:r>
            <a:r>
              <a:rPr lang="en-US" dirty="0"/>
              <a:t>opportunity is still very strong for expansion of user numbers </a:t>
            </a:r>
          </a:p>
          <a:p>
            <a:pPr marL="0" indent="0">
              <a:buNone/>
            </a:pPr>
            <a:r>
              <a:rPr lang="en-US" b="1" dirty="0" smtClean="0">
                <a:solidFill>
                  <a:schemeClr val="tx2"/>
                </a:solidFill>
              </a:rPr>
              <a:t>All current seats converted to Records Manager/Administrator license rights</a:t>
            </a:r>
          </a:p>
          <a:p>
            <a:r>
              <a:rPr lang="en-US" dirty="0" smtClean="0"/>
              <a:t>Clients have the capability to maintain current permission configurations</a:t>
            </a:r>
          </a:p>
          <a:p>
            <a:r>
              <a:rPr lang="en-US" dirty="0" smtClean="0"/>
              <a:t>This </a:t>
            </a:r>
            <a:r>
              <a:rPr lang="en-US" dirty="0"/>
              <a:t>preserves maintenance, but allows </a:t>
            </a:r>
            <a:r>
              <a:rPr lang="en-US" dirty="0" smtClean="0"/>
              <a:t>migration </a:t>
            </a:r>
            <a:r>
              <a:rPr lang="en-US" dirty="0"/>
              <a:t>without having to reconfigure the users</a:t>
            </a:r>
            <a:r>
              <a:rPr lang="en-US" dirty="0" smtClean="0"/>
              <a:t>.</a:t>
            </a:r>
          </a:p>
          <a:p>
            <a:pPr marL="0" indent="0">
              <a:buNone/>
            </a:pPr>
            <a:r>
              <a:rPr lang="en-US" b="1" dirty="0" smtClean="0">
                <a:solidFill>
                  <a:schemeClr val="tx2"/>
                </a:solidFill>
              </a:rPr>
              <a:t>Customers maintain </a:t>
            </a:r>
            <a:r>
              <a:rPr lang="en-US" b="1" dirty="0">
                <a:solidFill>
                  <a:schemeClr val="tx2"/>
                </a:solidFill>
              </a:rPr>
              <a:t>all rights and privileges for existing seat license</a:t>
            </a:r>
          </a:p>
          <a:p>
            <a:pPr marL="0" indent="0">
              <a:buNone/>
            </a:pPr>
            <a:r>
              <a:rPr lang="en-US" b="1" dirty="0" smtClean="0">
                <a:solidFill>
                  <a:schemeClr val="tx2"/>
                </a:solidFill>
              </a:rPr>
              <a:t>Additional modules </a:t>
            </a:r>
            <a:r>
              <a:rPr lang="en-US" b="1" u="sng" dirty="0" smtClean="0">
                <a:solidFill>
                  <a:schemeClr val="tx2"/>
                </a:solidFill>
              </a:rPr>
              <a:t>can</a:t>
            </a:r>
            <a:r>
              <a:rPr lang="en-US" b="1" dirty="0" smtClean="0">
                <a:solidFill>
                  <a:schemeClr val="tx2"/>
                </a:solidFill>
              </a:rPr>
              <a:t> be purchased under the new model</a:t>
            </a:r>
          </a:p>
          <a:p>
            <a:r>
              <a:rPr lang="en-US" dirty="0" smtClean="0">
                <a:solidFill>
                  <a:schemeClr val="tx1"/>
                </a:solidFill>
              </a:rPr>
              <a:t>Advanced disposal processing, External warehouse integration, Auto-classification, </a:t>
            </a:r>
            <a:r>
              <a:rPr lang="en-US" dirty="0">
                <a:solidFill>
                  <a:schemeClr val="tx1"/>
                </a:solidFill>
              </a:rPr>
              <a:t>OCR and </a:t>
            </a:r>
            <a:r>
              <a:rPr lang="en-US" dirty="0" smtClean="0">
                <a:solidFill>
                  <a:schemeClr val="tx1"/>
                </a:solidFill>
              </a:rPr>
              <a:t>SAP</a:t>
            </a:r>
          </a:p>
          <a:p>
            <a:pPr marL="0" indent="0">
              <a:buNone/>
            </a:pPr>
            <a:r>
              <a:rPr lang="en-US" b="1" dirty="0" smtClean="0">
                <a:solidFill>
                  <a:schemeClr val="tx2"/>
                </a:solidFill>
              </a:rPr>
              <a:t>Customers </a:t>
            </a:r>
            <a:r>
              <a:rPr lang="en-US" b="1" u="sng" dirty="0" smtClean="0">
                <a:solidFill>
                  <a:schemeClr val="tx2"/>
                </a:solidFill>
              </a:rPr>
              <a:t>cannot</a:t>
            </a:r>
            <a:r>
              <a:rPr lang="en-US" b="1" dirty="0" smtClean="0">
                <a:solidFill>
                  <a:schemeClr val="tx2"/>
                </a:solidFill>
              </a:rPr>
              <a:t> </a:t>
            </a:r>
            <a:r>
              <a:rPr lang="en-US" b="1" dirty="0">
                <a:solidFill>
                  <a:schemeClr val="tx2"/>
                </a:solidFill>
              </a:rPr>
              <a:t>convert existing licenses to new user types </a:t>
            </a:r>
            <a:r>
              <a:rPr lang="en-US" b="1" dirty="0" smtClean="0">
                <a:solidFill>
                  <a:schemeClr val="tx2"/>
                </a:solidFill>
              </a:rPr>
              <a:t>i.e. downgrade from RM to Contributor</a:t>
            </a:r>
          </a:p>
          <a:p>
            <a:r>
              <a:rPr lang="en-US" dirty="0" smtClean="0"/>
              <a:t>This </a:t>
            </a:r>
            <a:r>
              <a:rPr lang="en-US" dirty="0"/>
              <a:t>would have a negative impact on Maintenance and Support revenue</a:t>
            </a:r>
            <a:r>
              <a:rPr lang="en-US" dirty="0" smtClean="0"/>
              <a:t>.</a:t>
            </a:r>
            <a:r>
              <a:rPr lang="en-US" dirty="0"/>
              <a:t>	</a:t>
            </a:r>
          </a:p>
        </p:txBody>
      </p:sp>
    </p:spTree>
    <p:extLst>
      <p:ext uri="{BB962C8B-B14F-4D97-AF65-F5344CB8AC3E}">
        <p14:creationId xmlns:p14="http://schemas.microsoft.com/office/powerpoint/2010/main" val="18564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966913" y="2400886"/>
            <a:ext cx="3048000"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ectangle 17"/>
          <p:cNvSpPr/>
          <p:nvPr/>
        </p:nvSpPr>
        <p:spPr>
          <a:xfrm>
            <a:off x="1325779" y="1645921"/>
            <a:ext cx="1774609"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7" name="Group 6"/>
          <p:cNvGrpSpPr/>
          <p:nvPr/>
        </p:nvGrpSpPr>
        <p:grpSpPr>
          <a:xfrm>
            <a:off x="2802476" y="1133789"/>
            <a:ext cx="686406" cy="1247887"/>
            <a:chOff x="4187485" y="1511718"/>
            <a:chExt cx="91520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915207" cy="307776"/>
            </a:xfrm>
            <a:prstGeom prst="rect">
              <a:avLst/>
            </a:prstGeom>
            <a:noFill/>
          </p:spPr>
          <p:txBody>
            <a:bodyPr wrap="none" rtlCol="0">
              <a:spAutoFit/>
            </a:bodyPr>
            <a:lstStyle/>
            <a:p>
              <a:r>
                <a:rPr lang="en-AU" sz="900" b="1" dirty="0"/>
                <a:t>RELOCATE</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grpSp>
        <p:nvGrpSpPr>
          <p:cNvPr id="33" name="Group 32"/>
          <p:cNvGrpSpPr/>
          <p:nvPr/>
        </p:nvGrpSpPr>
        <p:grpSpPr>
          <a:xfrm>
            <a:off x="4602751" y="2396024"/>
            <a:ext cx="872355" cy="1277501"/>
            <a:chOff x="3737369" y="4751224"/>
            <a:chExt cx="1163139" cy="1703335"/>
          </a:xfrm>
        </p:grpSpPr>
        <p:cxnSp>
          <p:nvCxnSpPr>
            <p:cNvPr id="34" name="Straight Connector 33"/>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37369" y="6146783"/>
              <a:ext cx="1163139" cy="307776"/>
            </a:xfrm>
            <a:prstGeom prst="rect">
              <a:avLst/>
            </a:prstGeom>
            <a:noFill/>
          </p:spPr>
          <p:txBody>
            <a:bodyPr wrap="none" rtlCol="0">
              <a:spAutoFit/>
            </a:bodyPr>
            <a:lstStyle/>
            <a:p>
              <a:pPr algn="ctr"/>
              <a:r>
                <a:rPr lang="en-AU" sz="900" b="1" dirty="0"/>
                <a:t>DESTRUCTION</a:t>
              </a:r>
            </a:p>
          </p:txBody>
        </p:sp>
      </p:grpSp>
      <p:sp>
        <p:nvSpPr>
          <p:cNvPr id="23" name="Down Arrow 22"/>
          <p:cNvSpPr/>
          <p:nvPr/>
        </p:nvSpPr>
        <p:spPr>
          <a:xfrm rot="16200000">
            <a:off x="3287110" y="1453759"/>
            <a:ext cx="464756" cy="2724150"/>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COMPLIANCE LIFECYCLE</a:t>
            </a:r>
          </a:p>
        </p:txBody>
      </p:sp>
      <p:grpSp>
        <p:nvGrpSpPr>
          <p:cNvPr id="37" name="Group 36"/>
          <p:cNvGrpSpPr/>
          <p:nvPr/>
        </p:nvGrpSpPr>
        <p:grpSpPr>
          <a:xfrm>
            <a:off x="1635703" y="1133950"/>
            <a:ext cx="599844" cy="1247887"/>
            <a:chOff x="4187485" y="1511718"/>
            <a:chExt cx="799792" cy="1663849"/>
          </a:xfrm>
        </p:grpSpPr>
        <p:cxnSp>
          <p:nvCxnSpPr>
            <p:cNvPr id="38" name="Straight Connector 37"/>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87485" y="1511718"/>
              <a:ext cx="799792" cy="307776"/>
            </a:xfrm>
            <a:prstGeom prst="rect">
              <a:avLst/>
            </a:prstGeom>
            <a:noFill/>
          </p:spPr>
          <p:txBody>
            <a:bodyPr wrap="none" rtlCol="0">
              <a:spAutoFit/>
            </a:bodyPr>
            <a:lstStyle/>
            <a:p>
              <a:r>
                <a:rPr lang="en-AU" sz="900" b="1" dirty="0"/>
                <a:t>MANAGE</a:t>
              </a:r>
            </a:p>
          </p:txBody>
        </p:sp>
      </p:grpSp>
      <p:grpSp>
        <p:nvGrpSpPr>
          <p:cNvPr id="40" name="Group 39"/>
          <p:cNvGrpSpPr/>
          <p:nvPr/>
        </p:nvGrpSpPr>
        <p:grpSpPr>
          <a:xfrm>
            <a:off x="2256110" y="1139501"/>
            <a:ext cx="623889" cy="1247887"/>
            <a:chOff x="4187485" y="1511718"/>
            <a:chExt cx="831852" cy="1663849"/>
          </a:xfrm>
        </p:grpSpPr>
        <p:cxnSp>
          <p:nvCxnSpPr>
            <p:cNvPr id="41" name="Straight Connector 40"/>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187485" y="1511718"/>
              <a:ext cx="831852" cy="307776"/>
            </a:xfrm>
            <a:prstGeom prst="rect">
              <a:avLst/>
            </a:prstGeom>
            <a:noFill/>
          </p:spPr>
          <p:txBody>
            <a:bodyPr wrap="none" rtlCol="0">
              <a:spAutoFit/>
            </a:bodyPr>
            <a:lstStyle/>
            <a:p>
              <a:r>
                <a:rPr lang="en-AU" sz="900" b="1" dirty="0"/>
                <a:t>FINALIZE</a:t>
              </a:r>
            </a:p>
          </p:txBody>
        </p:sp>
      </p:grpSp>
      <p:sp>
        <p:nvSpPr>
          <p:cNvPr id="19" name="Down Arrow 18"/>
          <p:cNvSpPr/>
          <p:nvPr/>
        </p:nvSpPr>
        <p:spPr>
          <a:xfrm rot="16200000">
            <a:off x="2034699" y="1211887"/>
            <a:ext cx="464756" cy="1666622"/>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SHAREPOINT LIFECYCLE</a:t>
            </a:r>
          </a:p>
        </p:txBody>
      </p:sp>
      <p:grpSp>
        <p:nvGrpSpPr>
          <p:cNvPr id="43" name="Group 42"/>
          <p:cNvGrpSpPr/>
          <p:nvPr/>
        </p:nvGrpSpPr>
        <p:grpSpPr>
          <a:xfrm>
            <a:off x="1620765" y="2397761"/>
            <a:ext cx="675186" cy="1416001"/>
            <a:chOff x="3868814" y="4751224"/>
            <a:chExt cx="900248" cy="1888002"/>
          </a:xfrm>
        </p:grpSpPr>
        <p:cxnSp>
          <p:nvCxnSpPr>
            <p:cNvPr id="44" name="Straight Connector 43"/>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68814" y="6146783"/>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grpSp>
        <p:nvGrpSpPr>
          <p:cNvPr id="46" name="Group 45"/>
          <p:cNvGrpSpPr/>
          <p:nvPr/>
        </p:nvGrpSpPr>
        <p:grpSpPr>
          <a:xfrm>
            <a:off x="2265645" y="2393100"/>
            <a:ext cx="623890" cy="1277501"/>
            <a:chOff x="3903013" y="4751224"/>
            <a:chExt cx="831853" cy="1703335"/>
          </a:xfrm>
        </p:grpSpPr>
        <p:cxnSp>
          <p:nvCxnSpPr>
            <p:cNvPr id="47" name="Straight Connector 46"/>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03013" y="6146783"/>
              <a:ext cx="831853" cy="307776"/>
            </a:xfrm>
            <a:prstGeom prst="rect">
              <a:avLst/>
            </a:prstGeom>
            <a:noFill/>
          </p:spPr>
          <p:txBody>
            <a:bodyPr wrap="none" rtlCol="0">
              <a:spAutoFit/>
            </a:bodyPr>
            <a:lstStyle/>
            <a:p>
              <a:pPr algn="ctr"/>
              <a:r>
                <a:rPr lang="en-AU" sz="900" b="1" dirty="0"/>
                <a:t>FINALIZE</a:t>
              </a:r>
            </a:p>
          </p:txBody>
        </p:sp>
      </p:grpSp>
      <p:sp>
        <p:nvSpPr>
          <p:cNvPr id="32"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dirty="0" smtClean="0"/>
              <a:t>Solving the problem</a:t>
            </a:r>
            <a:endParaRPr lang="en-AU" dirty="0"/>
          </a:p>
        </p:txBody>
      </p:sp>
      <p:sp>
        <p:nvSpPr>
          <p:cNvPr id="6" name="Subtitle 5"/>
          <p:cNvSpPr>
            <a:spLocks noGrp="1"/>
          </p:cNvSpPr>
          <p:nvPr>
            <p:ph type="subTitle" idx="1"/>
          </p:nvPr>
        </p:nvSpPr>
        <p:spPr/>
        <p:txBody>
          <a:bodyPr/>
          <a:lstStyle/>
          <a:p>
            <a:r>
              <a:rPr lang="en-AU" dirty="0" smtClean="0"/>
              <a:t>What and When</a:t>
            </a:r>
            <a:endParaRPr lang="en-AU" dirty="0"/>
          </a:p>
        </p:txBody>
      </p:sp>
    </p:spTree>
    <p:extLst>
      <p:ext uri="{BB962C8B-B14F-4D97-AF65-F5344CB8AC3E}">
        <p14:creationId xmlns:p14="http://schemas.microsoft.com/office/powerpoint/2010/main" val="11400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Summary</a:t>
            </a:r>
            <a:endParaRPr lang="en-US" dirty="0"/>
          </a:p>
        </p:txBody>
      </p:sp>
    </p:spTree>
    <p:extLst>
      <p:ext uri="{BB962C8B-B14F-4D97-AF65-F5344CB8AC3E}">
        <p14:creationId xmlns:p14="http://schemas.microsoft.com/office/powerpoint/2010/main" val="227659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graphicFrame>
        <p:nvGraphicFramePr>
          <p:cNvPr id="4" name="Diagram 3"/>
          <p:cNvGraphicFramePr/>
          <p:nvPr>
            <p:extLst/>
          </p:nvPr>
        </p:nvGraphicFramePr>
        <p:xfrm>
          <a:off x="862084" y="970356"/>
          <a:ext cx="5934501" cy="326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1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What’s new in 8.1</a:t>
            </a:r>
            <a:endParaRPr lang="en-AU" dirty="0"/>
          </a:p>
        </p:txBody>
      </p:sp>
      <p:sp>
        <p:nvSpPr>
          <p:cNvPr id="5" name="Title 4"/>
          <p:cNvSpPr>
            <a:spLocks noGrp="1"/>
          </p:cNvSpPr>
          <p:nvPr>
            <p:ph type="title"/>
          </p:nvPr>
        </p:nvSpPr>
        <p:spPr/>
        <p:txBody>
          <a:bodyPr/>
          <a:lstStyle/>
          <a:p>
            <a:r>
              <a:rPr lang="en-AU" dirty="0" smtClean="0"/>
              <a:t>Summary</a:t>
            </a:r>
            <a:endParaRPr lang="en-AU" dirty="0"/>
          </a:p>
        </p:txBody>
      </p:sp>
      <p:sp>
        <p:nvSpPr>
          <p:cNvPr id="4" name="Content Placeholder 3"/>
          <p:cNvSpPr>
            <a:spLocks noGrp="1"/>
          </p:cNvSpPr>
          <p:nvPr>
            <p:ph sz="quarter" idx="10"/>
          </p:nvPr>
        </p:nvSpPr>
        <p:spPr/>
        <p:txBody>
          <a:bodyPr/>
          <a:lstStyle/>
          <a:p>
            <a:r>
              <a:rPr lang="en-AU" dirty="0" smtClean="0"/>
              <a:t>Document remains in SharePoint until relocation</a:t>
            </a:r>
          </a:p>
          <a:p>
            <a:r>
              <a:rPr lang="en-AU" dirty="0" smtClean="0"/>
              <a:t>LMP creation interface</a:t>
            </a:r>
          </a:p>
          <a:p>
            <a:r>
              <a:rPr lang="en-AU" dirty="0" smtClean="0"/>
              <a:t>Deployment via the SharePoint app model</a:t>
            </a:r>
          </a:p>
          <a:p>
            <a:r>
              <a:rPr lang="en-AU" dirty="0" smtClean="0"/>
              <a:t>Full support for Office 365/SharePoint Online</a:t>
            </a:r>
            <a:endParaRPr lang="en-AU" dirty="0"/>
          </a:p>
        </p:txBody>
      </p:sp>
    </p:spTree>
    <p:extLst>
      <p:ext uri="{BB962C8B-B14F-4D97-AF65-F5344CB8AC3E}">
        <p14:creationId xmlns:p14="http://schemas.microsoft.com/office/powerpoint/2010/main" val="161393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0" y="0"/>
            <a:ext cx="9272588"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a:xfrm>
            <a:off x="348234" y="238328"/>
            <a:ext cx="7222352" cy="2006703"/>
          </a:xfrm>
        </p:spPr>
        <p:txBody>
          <a:bodyPr/>
          <a:lstStyle/>
          <a:p>
            <a:r>
              <a:rPr lang="en-US" dirty="0" smtClean="0">
                <a:solidFill>
                  <a:schemeClr val="tx1"/>
                </a:solidFill>
              </a:rPr>
              <a:t>Q&amp;A</a:t>
            </a:r>
            <a:endParaRPr lang="en-US" dirty="0">
              <a:solidFill>
                <a:schemeClr val="tx1"/>
              </a:solidFill>
            </a:endParaRPr>
          </a:p>
        </p:txBody>
      </p:sp>
      <p:sp>
        <p:nvSpPr>
          <p:cNvPr id="14" name="TextBox 13"/>
          <p:cNvSpPr txBox="1"/>
          <p:nvPr/>
        </p:nvSpPr>
        <p:spPr>
          <a:xfrm>
            <a:off x="226519" y="2984017"/>
            <a:ext cx="5867400" cy="1980029"/>
          </a:xfrm>
          <a:prstGeom prst="rect">
            <a:avLst/>
          </a:prstGeom>
          <a:noFill/>
        </p:spPr>
        <p:txBody>
          <a:bodyPr wrap="square" rtlCol="0">
            <a:spAutoFit/>
          </a:bodyPr>
          <a:lstStyle/>
          <a:p>
            <a:pPr defTabSz="430213">
              <a:spcAft>
                <a:spcPts val="400"/>
              </a:spcAft>
              <a:buSzPct val="100000"/>
            </a:pPr>
            <a:r>
              <a:rPr lang="en-US" sz="4000" b="1" dirty="0">
                <a:latin typeface="HP Simplified" pitchFamily="34" charset="0"/>
                <a:cs typeface="HP Simplified" pitchFamily="34" charset="0"/>
              </a:rPr>
              <a:t>Follow us</a:t>
            </a:r>
          </a:p>
          <a:p>
            <a:pPr defTabSz="430213">
              <a:spcAft>
                <a:spcPts val="400"/>
              </a:spcAft>
              <a:buSzPct val="100000"/>
            </a:pPr>
            <a:r>
              <a:rPr lang="en-US" sz="4000" b="1" dirty="0" smtClean="0">
                <a:latin typeface="HP Simplified" pitchFamily="34" charset="0"/>
                <a:cs typeface="HP Simplified" pitchFamily="34" charset="0"/>
              </a:rPr>
              <a:t>@</a:t>
            </a:r>
            <a:r>
              <a:rPr lang="en-US" sz="4000" b="1" dirty="0" err="1" smtClean="0">
                <a:latin typeface="HP Simplified" pitchFamily="34" charset="0"/>
                <a:cs typeface="HP Simplified" pitchFamily="34" charset="0"/>
              </a:rPr>
              <a:t>hprmsharepoint</a:t>
            </a:r>
            <a:endParaRPr lang="en-US" sz="4000" b="1" dirty="0">
              <a:latin typeface="HP Simplified" pitchFamily="34" charset="0"/>
              <a:cs typeface="HP Simplified" pitchFamily="34" charset="0"/>
            </a:endParaRPr>
          </a:p>
          <a:p>
            <a:pPr defTabSz="430213">
              <a:spcAft>
                <a:spcPts val="400"/>
              </a:spcAft>
              <a:buSzPct val="100000"/>
            </a:pPr>
            <a:r>
              <a:rPr lang="en-US" sz="3600" b="1" dirty="0" smtClean="0">
                <a:solidFill>
                  <a:srgbClr val="0096D6"/>
                </a:solidFill>
                <a:latin typeface="HP Simplified" pitchFamily="34" charset="0"/>
                <a:cs typeface="HP Simplified" pitchFamily="34" charset="0"/>
              </a:rPr>
              <a:t>www.imsharepoint.net</a:t>
            </a:r>
            <a:endParaRPr lang="en-US" sz="3600" b="1" dirty="0">
              <a:solidFill>
                <a:srgbClr val="0096D6"/>
              </a:solidFill>
              <a:latin typeface="HP Simplified" pitchFamily="34" charset="0"/>
              <a:cs typeface="HP Simplified" pitchFamily="34" charset="0"/>
            </a:endParaRPr>
          </a:p>
        </p:txBody>
      </p:sp>
    </p:spTree>
    <p:extLst>
      <p:ext uri="{BB962C8B-B14F-4D97-AF65-F5344CB8AC3E}">
        <p14:creationId xmlns:p14="http://schemas.microsoft.com/office/powerpoint/2010/main" val="153939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8953997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HP’s Implementation of HP Records Manager</a:t>
            </a:r>
            <a:endParaRPr lang="en-US" dirty="0"/>
          </a:p>
        </p:txBody>
      </p:sp>
      <p:sp>
        <p:nvSpPr>
          <p:cNvPr id="6" name="Subtitle 5"/>
          <p:cNvSpPr>
            <a:spLocks noGrp="1"/>
          </p:cNvSpPr>
          <p:nvPr>
            <p:ph type="subTitle" idx="1"/>
          </p:nvPr>
        </p:nvSpPr>
        <p:spPr/>
        <p:txBody>
          <a:bodyPr/>
          <a:lstStyle/>
          <a:p>
            <a:r>
              <a:rPr lang="en-US" b="0" dirty="0" smtClean="0"/>
              <a:t>A glimpse into structured record onboarding</a:t>
            </a:r>
          </a:p>
          <a:p>
            <a:r>
              <a:rPr lang="en-US" b="0" dirty="0" smtClean="0"/>
              <a:t>Jennifer Vazquez / October 28, 2014 </a:t>
            </a:r>
          </a:p>
        </p:txBody>
      </p:sp>
    </p:spTree>
    <p:extLst>
      <p:ext uri="{BB962C8B-B14F-4D97-AF65-F5344CB8AC3E}">
        <p14:creationId xmlns:p14="http://schemas.microsoft.com/office/powerpoint/2010/main" val="318068619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HP Business Challenge</a:t>
            </a:r>
            <a:endParaRPr lang="en-US" dirty="0"/>
          </a:p>
        </p:txBody>
      </p:sp>
      <p:sp>
        <p:nvSpPr>
          <p:cNvPr id="6" name="Round Diagonal Corner Rectangle 5"/>
          <p:cNvSpPr/>
          <p:nvPr/>
        </p:nvSpPr>
        <p:spPr>
          <a:xfrm>
            <a:off x="624254" y="1002369"/>
            <a:ext cx="2365131"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Business operations:</a:t>
            </a:r>
          </a:p>
          <a:p>
            <a:pPr algn="ctr"/>
            <a:r>
              <a:rPr lang="en-US" dirty="0" smtClean="0"/>
              <a:t>Software </a:t>
            </a:r>
          </a:p>
          <a:p>
            <a:pPr algn="ctr"/>
            <a:r>
              <a:rPr lang="en-US" dirty="0" smtClean="0"/>
              <a:t>Services</a:t>
            </a:r>
          </a:p>
          <a:p>
            <a:pPr algn="ctr"/>
            <a:r>
              <a:rPr lang="en-US" dirty="0" smtClean="0"/>
              <a:t>Hardware</a:t>
            </a:r>
            <a:endParaRPr lang="en-US" dirty="0"/>
          </a:p>
        </p:txBody>
      </p:sp>
      <p:sp>
        <p:nvSpPr>
          <p:cNvPr id="7" name="Round Diagonal Corner Rectangle 6"/>
          <p:cNvSpPr/>
          <p:nvPr/>
        </p:nvSpPr>
        <p:spPr>
          <a:xfrm>
            <a:off x="3447010" y="1002370"/>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Customer segments: </a:t>
            </a:r>
          </a:p>
          <a:p>
            <a:pPr algn="ctr"/>
            <a:r>
              <a:rPr lang="en-US" dirty="0" smtClean="0"/>
              <a:t>160+ countries</a:t>
            </a:r>
            <a:endParaRPr lang="en-US" dirty="0"/>
          </a:p>
        </p:txBody>
      </p:sp>
      <p:sp>
        <p:nvSpPr>
          <p:cNvPr id="8" name="Round Diagonal Corner Rectangle 7"/>
          <p:cNvSpPr/>
          <p:nvPr/>
        </p:nvSpPr>
        <p:spPr>
          <a:xfrm>
            <a:off x="624254" y="2998176"/>
            <a:ext cx="2365131" cy="1573824"/>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Transactions: </a:t>
            </a:r>
          </a:p>
          <a:p>
            <a:pPr algn="ctr"/>
            <a:r>
              <a:rPr lang="en-US" dirty="0" smtClean="0"/>
              <a:t>1 million+ / day</a:t>
            </a:r>
            <a:endParaRPr lang="en-US" dirty="0"/>
          </a:p>
        </p:txBody>
      </p:sp>
      <p:sp>
        <p:nvSpPr>
          <p:cNvPr id="9" name="Round Diagonal Corner Rectangle 8"/>
          <p:cNvSpPr/>
          <p:nvPr/>
        </p:nvSpPr>
        <p:spPr>
          <a:xfrm>
            <a:off x="3447010" y="2998176"/>
            <a:ext cx="2391082" cy="1573824"/>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Jurisdiction regulations</a:t>
            </a:r>
            <a:endParaRPr lang="en-US" dirty="0"/>
          </a:p>
        </p:txBody>
      </p:sp>
      <p:sp>
        <p:nvSpPr>
          <p:cNvPr id="10" name="Round Diagonal Corner Rectangle 9"/>
          <p:cNvSpPr/>
          <p:nvPr/>
        </p:nvSpPr>
        <p:spPr>
          <a:xfrm>
            <a:off x="6195984" y="1951938"/>
            <a:ext cx="2250406" cy="1573824"/>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Retrieve, produce, maintain, dispose records</a:t>
            </a:r>
            <a:endParaRPr lang="en-US" dirty="0"/>
          </a:p>
        </p:txBody>
      </p:sp>
    </p:spTree>
    <p:extLst>
      <p:ext uri="{BB962C8B-B14F-4D97-AF65-F5344CB8AC3E}">
        <p14:creationId xmlns:p14="http://schemas.microsoft.com/office/powerpoint/2010/main" val="42718078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Record Lifecycle and HPRM Value</a:t>
            </a:r>
          </a:p>
        </p:txBody>
      </p:sp>
      <p:pic>
        <p:nvPicPr>
          <p:cNvPr id="6" name="Picture 5"/>
          <p:cNvPicPr>
            <a:picLocks noChangeAspect="1"/>
          </p:cNvPicPr>
          <p:nvPr/>
        </p:nvPicPr>
        <p:blipFill>
          <a:blip r:embed="rId2"/>
          <a:stretch>
            <a:fillRect/>
          </a:stretch>
        </p:blipFill>
        <p:spPr>
          <a:xfrm>
            <a:off x="896874" y="1169377"/>
            <a:ext cx="6981825" cy="2667733"/>
          </a:xfrm>
          <a:prstGeom prst="rect">
            <a:avLst/>
          </a:prstGeom>
        </p:spPr>
      </p:pic>
    </p:spTree>
    <p:extLst>
      <p:ext uri="{BB962C8B-B14F-4D97-AF65-F5344CB8AC3E}">
        <p14:creationId xmlns:p14="http://schemas.microsoft.com/office/powerpoint/2010/main" val="9751407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Conception</a:t>
            </a:r>
            <a:endParaRPr lang="en-US" dirty="0"/>
          </a:p>
        </p:txBody>
      </p:sp>
      <p:pic>
        <p:nvPicPr>
          <p:cNvPr id="4" name="Content Placeholder 3"/>
          <p:cNvPicPr>
            <a:picLocks noGrp="1" noChangeAspect="1"/>
          </p:cNvPicPr>
          <p:nvPr>
            <p:ph sz="quarter" idx="10"/>
          </p:nvPr>
        </p:nvPicPr>
        <p:blipFill>
          <a:blip r:embed="rId2"/>
          <a:stretch>
            <a:fillRect/>
          </a:stretch>
        </p:blipFill>
        <p:spPr>
          <a:xfrm>
            <a:off x="564684" y="1631201"/>
            <a:ext cx="3562350" cy="1866900"/>
          </a:xfrm>
          <a:prstGeom prst="rect">
            <a:avLst/>
          </a:prstGeom>
        </p:spPr>
      </p:pic>
      <p:sp>
        <p:nvSpPr>
          <p:cNvPr id="6" name="Round Diagonal Corner Rectangle 5"/>
          <p:cNvSpPr/>
          <p:nvPr/>
        </p:nvSpPr>
        <p:spPr>
          <a:xfrm>
            <a:off x="5108755" y="493877"/>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Hundreds of applications</a:t>
            </a:r>
            <a:endParaRPr lang="en-US" dirty="0"/>
          </a:p>
        </p:txBody>
      </p:sp>
      <p:sp>
        <p:nvSpPr>
          <p:cNvPr id="7" name="Round Diagonal Corner Rectangle 6"/>
          <p:cNvSpPr/>
          <p:nvPr/>
        </p:nvSpPr>
        <p:spPr>
          <a:xfrm>
            <a:off x="5108755" y="2700626"/>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Identifying systems of record</a:t>
            </a:r>
            <a:endParaRPr lang="en-US" dirty="0"/>
          </a:p>
        </p:txBody>
      </p:sp>
    </p:spTree>
    <p:extLst>
      <p:ext uri="{BB962C8B-B14F-4D97-AF65-F5344CB8AC3E}">
        <p14:creationId xmlns:p14="http://schemas.microsoft.com/office/powerpoint/2010/main" val="3526042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1152959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6" name="Round Diagonal Corner Rectangle 5"/>
          <p:cNvSpPr/>
          <p:nvPr/>
        </p:nvSpPr>
        <p:spPr>
          <a:xfrm>
            <a:off x="5135133" y="493877"/>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Access controls</a:t>
            </a:r>
          </a:p>
          <a:p>
            <a:pPr algn="ctr"/>
            <a:endParaRPr lang="en-US" dirty="0"/>
          </a:p>
          <a:p>
            <a:pPr algn="ctr"/>
            <a:r>
              <a:rPr lang="en-US" dirty="0" smtClean="0"/>
              <a:t>Security</a:t>
            </a:r>
            <a:endParaRPr lang="en-US" dirty="0"/>
          </a:p>
        </p:txBody>
      </p:sp>
      <p:sp>
        <p:nvSpPr>
          <p:cNvPr id="7" name="Round Diagonal Corner Rectangle 6"/>
          <p:cNvSpPr/>
          <p:nvPr/>
        </p:nvSpPr>
        <p:spPr>
          <a:xfrm>
            <a:off x="5135133" y="2700626"/>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 formats</a:t>
            </a:r>
          </a:p>
          <a:p>
            <a:pPr algn="ctr"/>
            <a:endParaRPr lang="en-US" dirty="0"/>
          </a:p>
          <a:p>
            <a:pPr algn="ctr"/>
            <a:r>
              <a:rPr lang="en-US" dirty="0" smtClean="0"/>
              <a:t>Adapters to systems</a:t>
            </a:r>
            <a:endParaRPr lang="en-US" dirty="0"/>
          </a:p>
        </p:txBody>
      </p:sp>
      <p:pic>
        <p:nvPicPr>
          <p:cNvPr id="5" name="Picture 4"/>
          <p:cNvPicPr>
            <a:picLocks noChangeAspect="1"/>
          </p:cNvPicPr>
          <p:nvPr/>
        </p:nvPicPr>
        <p:blipFill>
          <a:blip r:embed="rId2"/>
          <a:stretch>
            <a:fillRect/>
          </a:stretch>
        </p:blipFill>
        <p:spPr>
          <a:xfrm>
            <a:off x="509733" y="1463414"/>
            <a:ext cx="3705225" cy="1762125"/>
          </a:xfrm>
          <a:prstGeom prst="rect">
            <a:avLst/>
          </a:prstGeom>
        </p:spPr>
      </p:pic>
      <p:pic>
        <p:nvPicPr>
          <p:cNvPr id="8" name="Picture 7"/>
          <p:cNvPicPr>
            <a:picLocks noChangeAspect="1"/>
          </p:cNvPicPr>
          <p:nvPr/>
        </p:nvPicPr>
        <p:blipFill>
          <a:blip r:embed="rId3"/>
          <a:stretch>
            <a:fillRect/>
          </a:stretch>
        </p:blipFill>
        <p:spPr>
          <a:xfrm>
            <a:off x="1182931" y="3225539"/>
            <a:ext cx="3648075" cy="981075"/>
          </a:xfrm>
          <a:prstGeom prst="rect">
            <a:avLst/>
          </a:prstGeom>
        </p:spPr>
      </p:pic>
    </p:spTree>
    <p:extLst>
      <p:ext uri="{BB962C8B-B14F-4D97-AF65-F5344CB8AC3E}">
        <p14:creationId xmlns:p14="http://schemas.microsoft.com/office/powerpoint/2010/main" val="34457132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a:t>
            </a:r>
            <a:endParaRPr lang="en-US" dirty="0"/>
          </a:p>
        </p:txBody>
      </p:sp>
      <p:sp>
        <p:nvSpPr>
          <p:cNvPr id="6" name="Round Diagonal Corner Rectangle 5"/>
          <p:cNvSpPr/>
          <p:nvPr/>
        </p:nvSpPr>
        <p:spPr>
          <a:xfrm>
            <a:off x="5091171" y="493877"/>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Word indexes</a:t>
            </a:r>
          </a:p>
          <a:p>
            <a:pPr algn="ctr"/>
            <a:endParaRPr lang="en-US" dirty="0" smtClean="0"/>
          </a:p>
          <a:p>
            <a:pPr algn="ctr"/>
            <a:r>
              <a:rPr lang="en-US" dirty="0" smtClean="0"/>
              <a:t>Content indexes</a:t>
            </a:r>
            <a:endParaRPr lang="en-US" dirty="0"/>
          </a:p>
        </p:txBody>
      </p:sp>
      <p:sp>
        <p:nvSpPr>
          <p:cNvPr id="7" name="Round Diagonal Corner Rectangle 6"/>
          <p:cNvSpPr/>
          <p:nvPr/>
        </p:nvSpPr>
        <p:spPr>
          <a:xfrm>
            <a:off x="5091171" y="2700626"/>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Complex retention per jurisdictions</a:t>
            </a:r>
            <a:endParaRPr lang="en-US" dirty="0"/>
          </a:p>
        </p:txBody>
      </p:sp>
      <p:grpSp>
        <p:nvGrpSpPr>
          <p:cNvPr id="8" name="Group 7"/>
          <p:cNvGrpSpPr/>
          <p:nvPr/>
        </p:nvGrpSpPr>
        <p:grpSpPr>
          <a:xfrm>
            <a:off x="421809" y="1469276"/>
            <a:ext cx="3705225" cy="2028825"/>
            <a:chOff x="421809" y="1469276"/>
            <a:chExt cx="3705225" cy="2028825"/>
          </a:xfrm>
        </p:grpSpPr>
        <p:pic>
          <p:nvPicPr>
            <p:cNvPr id="3" name="Picture 2"/>
            <p:cNvPicPr>
              <a:picLocks noChangeAspect="1"/>
            </p:cNvPicPr>
            <p:nvPr/>
          </p:nvPicPr>
          <p:blipFill>
            <a:blip r:embed="rId2"/>
            <a:stretch>
              <a:fillRect/>
            </a:stretch>
          </p:blipFill>
          <p:spPr>
            <a:xfrm>
              <a:off x="421809" y="1469276"/>
              <a:ext cx="3705225" cy="2028825"/>
            </a:xfrm>
            <a:prstGeom prst="rect">
              <a:avLst/>
            </a:prstGeom>
          </p:spPr>
        </p:pic>
        <p:pic>
          <p:nvPicPr>
            <p:cNvPr id="4" name="Picture 3"/>
            <p:cNvPicPr>
              <a:picLocks noChangeAspect="1"/>
            </p:cNvPicPr>
            <p:nvPr/>
          </p:nvPicPr>
          <p:blipFill>
            <a:blip r:embed="rId3"/>
            <a:stretch>
              <a:fillRect/>
            </a:stretch>
          </p:blipFill>
          <p:spPr>
            <a:xfrm>
              <a:off x="1441937" y="2945423"/>
              <a:ext cx="363783" cy="145513"/>
            </a:xfrm>
            <a:prstGeom prst="rect">
              <a:avLst/>
            </a:prstGeom>
          </p:spPr>
        </p:pic>
      </p:grpSp>
    </p:spTree>
    <p:extLst>
      <p:ext uri="{BB962C8B-B14F-4D97-AF65-F5344CB8AC3E}">
        <p14:creationId xmlns:p14="http://schemas.microsoft.com/office/powerpoint/2010/main" val="241409093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a:t>
            </a:r>
            <a:endParaRPr lang="en-US" dirty="0"/>
          </a:p>
        </p:txBody>
      </p:sp>
      <p:sp>
        <p:nvSpPr>
          <p:cNvPr id="6" name="Round Diagonal Corner Rectangle 5"/>
          <p:cNvSpPr/>
          <p:nvPr/>
        </p:nvSpPr>
        <p:spPr>
          <a:xfrm>
            <a:off x="5091171" y="493877"/>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Disposition choices:</a:t>
            </a:r>
          </a:p>
          <a:p>
            <a:pPr algn="ctr"/>
            <a:r>
              <a:rPr lang="en-US" dirty="0" smtClean="0"/>
              <a:t>Inactive</a:t>
            </a:r>
          </a:p>
          <a:p>
            <a:pPr algn="ctr"/>
            <a:r>
              <a:rPr lang="en-US" dirty="0" smtClean="0"/>
              <a:t>Archived</a:t>
            </a:r>
          </a:p>
          <a:p>
            <a:pPr algn="ctr"/>
            <a:r>
              <a:rPr lang="en-US" dirty="0" smtClean="0"/>
              <a:t>Destroyed</a:t>
            </a:r>
            <a:endParaRPr lang="en-US" dirty="0"/>
          </a:p>
        </p:txBody>
      </p:sp>
      <p:sp>
        <p:nvSpPr>
          <p:cNvPr id="7" name="Round Diagonal Corner Rectangle 6"/>
          <p:cNvSpPr/>
          <p:nvPr/>
        </p:nvSpPr>
        <p:spPr>
          <a:xfrm>
            <a:off x="5091171" y="2700626"/>
            <a:ext cx="2391082" cy="159495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Disposition policies</a:t>
            </a:r>
            <a:endParaRPr lang="en-US" dirty="0"/>
          </a:p>
        </p:txBody>
      </p:sp>
      <p:pic>
        <p:nvPicPr>
          <p:cNvPr id="5" name="Picture 4"/>
          <p:cNvPicPr>
            <a:picLocks noChangeAspect="1"/>
          </p:cNvPicPr>
          <p:nvPr/>
        </p:nvPicPr>
        <p:blipFill>
          <a:blip r:embed="rId2"/>
          <a:stretch>
            <a:fillRect/>
          </a:stretch>
        </p:blipFill>
        <p:spPr>
          <a:xfrm>
            <a:off x="517059" y="1546713"/>
            <a:ext cx="3609975" cy="1504950"/>
          </a:xfrm>
          <a:prstGeom prst="rect">
            <a:avLst/>
          </a:prstGeom>
        </p:spPr>
      </p:pic>
    </p:spTree>
    <p:extLst>
      <p:ext uri="{BB962C8B-B14F-4D97-AF65-F5344CB8AC3E}">
        <p14:creationId xmlns:p14="http://schemas.microsoft.com/office/powerpoint/2010/main" val="76627579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pic>
        <p:nvPicPr>
          <p:cNvPr id="4" name="Content Placeholder 3"/>
          <p:cNvPicPr>
            <a:picLocks noGrp="1" noChangeAspect="1"/>
          </p:cNvPicPr>
          <p:nvPr>
            <p:ph sz="quarter" idx="10"/>
          </p:nvPr>
        </p:nvPicPr>
        <p:blipFill>
          <a:blip r:embed="rId2"/>
          <a:stretch>
            <a:fillRect/>
          </a:stretch>
        </p:blipFill>
        <p:spPr>
          <a:xfrm>
            <a:off x="825500" y="1002323"/>
            <a:ext cx="7124700" cy="3446585"/>
          </a:xfrm>
          <a:prstGeom prst="rect">
            <a:avLst/>
          </a:prstGeom>
        </p:spPr>
      </p:pic>
    </p:spTree>
    <p:extLst>
      <p:ext uri="{BB962C8B-B14F-4D97-AF65-F5344CB8AC3E}">
        <p14:creationId xmlns:p14="http://schemas.microsoft.com/office/powerpoint/2010/main" val="12404969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68182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800" dirty="0" err="1" smtClean="0"/>
              <a:t>trans</a:t>
            </a:r>
            <a:r>
              <a:rPr lang="en-US" sz="4000" dirty="0" err="1" smtClean="0"/>
              <a:t>•</a:t>
            </a:r>
            <a:r>
              <a:rPr lang="en-US" sz="4800" dirty="0" err="1" smtClean="0"/>
              <a:t>for</a:t>
            </a:r>
            <a:r>
              <a:rPr lang="en-US" sz="4000" dirty="0" err="1" smtClean="0"/>
              <a:t>•</a:t>
            </a:r>
            <a:r>
              <a:rPr lang="en-US" sz="4800" dirty="0" err="1" smtClean="0"/>
              <a:t>ma</a:t>
            </a:r>
            <a:r>
              <a:rPr lang="en-US" sz="4000" dirty="0" err="1" smtClean="0"/>
              <a:t>•</a:t>
            </a:r>
            <a:r>
              <a:rPr lang="en-US" sz="4800" dirty="0" err="1" smtClean="0"/>
              <a:t>tion</a:t>
            </a:r>
            <a:endParaRPr lang="en-US" dirty="0"/>
          </a:p>
        </p:txBody>
      </p:sp>
      <p:sp>
        <p:nvSpPr>
          <p:cNvPr id="6" name="Subtitle 5"/>
          <p:cNvSpPr>
            <a:spLocks noGrp="1"/>
          </p:cNvSpPr>
          <p:nvPr>
            <p:ph type="subTitle" idx="1"/>
          </p:nvPr>
        </p:nvSpPr>
        <p:spPr>
          <a:xfrm>
            <a:off x="329184" y="3316628"/>
            <a:ext cx="7416322" cy="914400"/>
          </a:xfrm>
        </p:spPr>
        <p:txBody>
          <a:bodyPr/>
          <a:lstStyle/>
          <a:p>
            <a:r>
              <a:rPr lang="en-US" sz="2000" dirty="0" smtClean="0"/>
              <a:t>The Changing World of Information Governance</a:t>
            </a:r>
          </a:p>
        </p:txBody>
      </p:sp>
    </p:spTree>
    <p:extLst>
      <p:ext uri="{BB962C8B-B14F-4D97-AF65-F5344CB8AC3E}">
        <p14:creationId xmlns:p14="http://schemas.microsoft.com/office/powerpoint/2010/main" val="403128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have we </a:t>
            </a:r>
            <a:r>
              <a:rPr lang="en-US" dirty="0"/>
              <a:t>l</a:t>
            </a:r>
            <a:r>
              <a:rPr lang="en-US" dirty="0" smtClean="0"/>
              <a:t>earned today?</a:t>
            </a:r>
            <a:endParaRPr lang="en-US" dirty="0"/>
          </a:p>
        </p:txBody>
      </p:sp>
      <p:graphicFrame>
        <p:nvGraphicFramePr>
          <p:cNvPr id="4" name="Diagram 3"/>
          <p:cNvGraphicFramePr/>
          <p:nvPr>
            <p:extLst/>
          </p:nvPr>
        </p:nvGraphicFramePr>
        <p:xfrm>
          <a:off x="775200" y="856800"/>
          <a:ext cx="7671190" cy="357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526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“The journey </a:t>
            </a:r>
            <a:r>
              <a:rPr lang="en-US" sz="4800" dirty="0" smtClean="0">
                <a:solidFill>
                  <a:srgbClr val="FFFF00"/>
                </a:solidFill>
              </a:rPr>
              <a:t>is</a:t>
            </a:r>
            <a:r>
              <a:rPr lang="en-US" sz="4800" dirty="0" smtClean="0"/>
              <a:t> the adventure.”</a:t>
            </a:r>
            <a:endParaRPr lang="en-US" sz="4800" dirty="0"/>
          </a:p>
        </p:txBody>
      </p:sp>
    </p:spTree>
    <p:extLst>
      <p:ext uri="{BB962C8B-B14F-4D97-AF65-F5344CB8AC3E}">
        <p14:creationId xmlns:p14="http://schemas.microsoft.com/office/powerpoint/2010/main" val="1742786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a:t>How to define Information Governance</a:t>
            </a:r>
          </a:p>
        </p:txBody>
      </p:sp>
      <p:graphicFrame>
        <p:nvGraphicFramePr>
          <p:cNvPr id="9" name="Diagram 8"/>
          <p:cNvGraphicFramePr/>
          <p:nvPr>
            <p:extLst/>
          </p:nvPr>
        </p:nvGraphicFramePr>
        <p:xfrm>
          <a:off x="792094" y="881676"/>
          <a:ext cx="7870371" cy="3553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417" y="3520185"/>
            <a:ext cx="489857" cy="49657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9482" y="2412692"/>
            <a:ext cx="655571" cy="51449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346" y="1392250"/>
            <a:ext cx="653470" cy="446360"/>
          </a:xfrm>
          <a:prstGeom prst="rect">
            <a:avLst/>
          </a:prstGeom>
        </p:spPr>
      </p:pic>
    </p:spTree>
    <p:extLst>
      <p:ext uri="{BB962C8B-B14F-4D97-AF65-F5344CB8AC3E}">
        <p14:creationId xmlns:p14="http://schemas.microsoft.com/office/powerpoint/2010/main" val="261795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184" y="232450"/>
            <a:ext cx="8117206" cy="430887"/>
          </a:xfrm>
        </p:spPr>
        <p:txBody>
          <a:bodyPr/>
          <a:lstStyle/>
          <a:p>
            <a:r>
              <a:rPr lang="en-US" sz="5400" dirty="0">
                <a:solidFill>
                  <a:schemeClr val="tx2"/>
                </a:solidFill>
              </a:rPr>
              <a:t>Information Without Context</a:t>
            </a:r>
          </a:p>
        </p:txBody>
      </p:sp>
      <p:sp>
        <p:nvSpPr>
          <p:cNvPr id="5" name="Rectangle 4"/>
          <p:cNvSpPr/>
          <p:nvPr/>
        </p:nvSpPr>
        <p:spPr>
          <a:xfrm>
            <a:off x="5390918" y="361151"/>
            <a:ext cx="1624002"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prstClr val="white"/>
              </a:solidFill>
            </a:endParaRPr>
          </a:p>
        </p:txBody>
      </p:sp>
      <p:sp>
        <p:nvSpPr>
          <p:cNvPr id="6" name="Rounded Rectangle 5"/>
          <p:cNvSpPr/>
          <p:nvPr/>
        </p:nvSpPr>
        <p:spPr>
          <a:xfrm>
            <a:off x="990602" y="2400300"/>
            <a:ext cx="2050300" cy="13335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r>
              <a:rPr lang="en-US" sz="3200" b="1" dirty="0">
                <a:solidFill>
                  <a:prstClr val="white"/>
                </a:solidFill>
                <a:effectLst>
                  <a:outerShdw blurRad="38100" dist="38100" dir="2700000" algn="tl">
                    <a:srgbClr val="000000">
                      <a:alpha val="43137"/>
                    </a:srgbClr>
                  </a:outerShdw>
                </a:effectLst>
              </a:rPr>
              <a:t>Control</a:t>
            </a:r>
          </a:p>
        </p:txBody>
      </p:sp>
      <p:sp>
        <p:nvSpPr>
          <p:cNvPr id="3" name="TextBox 2"/>
          <p:cNvSpPr txBox="1"/>
          <p:nvPr/>
        </p:nvSpPr>
        <p:spPr>
          <a:xfrm>
            <a:off x="1370863" y="2490239"/>
            <a:ext cx="1337546" cy="338554"/>
          </a:xfrm>
          <a:prstGeom prst="rect">
            <a:avLst/>
          </a:prstGeom>
          <a:noFill/>
        </p:spPr>
        <p:txBody>
          <a:bodyPr wrap="none" rtlCol="0">
            <a:spAutoFit/>
          </a:bodyPr>
          <a:lstStyle/>
          <a:p>
            <a:pPr defTabSz="430202" fontAlgn="base">
              <a:spcBef>
                <a:spcPct val="0"/>
              </a:spcBef>
              <a:spcAft>
                <a:spcPts val="400"/>
              </a:spcAft>
              <a:buSzPct val="100000"/>
            </a:pPr>
            <a:r>
              <a:rPr lang="en-US" sz="1600" b="1" dirty="0">
                <a:solidFill>
                  <a:prstClr val="white"/>
                </a:solidFill>
                <a:ea typeface="ＭＳ Ｐゴシック" pitchFamily="-101" charset="-128"/>
                <a:cs typeface="HP Simplified" pitchFamily="34" charset="0"/>
              </a:rPr>
              <a:t>Policy Driven</a:t>
            </a:r>
          </a:p>
        </p:txBody>
      </p:sp>
      <p:grpSp>
        <p:nvGrpSpPr>
          <p:cNvPr id="15" name="Group 14"/>
          <p:cNvGrpSpPr/>
          <p:nvPr/>
        </p:nvGrpSpPr>
        <p:grpSpPr>
          <a:xfrm>
            <a:off x="3425214" y="1140589"/>
            <a:ext cx="4205377" cy="3632414"/>
            <a:chOff x="4566952" y="1520785"/>
            <a:chExt cx="5607169" cy="4843219"/>
          </a:xfrm>
        </p:grpSpPr>
        <p:sp>
          <p:nvSpPr>
            <p:cNvPr id="7" name="Equal 6"/>
            <p:cNvSpPr/>
            <p:nvPr/>
          </p:nvSpPr>
          <p:spPr>
            <a:xfrm>
              <a:off x="4566952" y="3835401"/>
              <a:ext cx="1219200" cy="508000"/>
            </a:xfrm>
            <a:prstGeom prst="mathEqual">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prstClr val="white"/>
                </a:solidFill>
              </a:endParaRPr>
            </a:p>
          </p:txBody>
        </p:sp>
        <p:grpSp>
          <p:nvGrpSpPr>
            <p:cNvPr id="14" name="Group 13"/>
            <p:cNvGrpSpPr/>
            <p:nvPr/>
          </p:nvGrpSpPr>
          <p:grpSpPr>
            <a:xfrm>
              <a:off x="6366997" y="1520785"/>
              <a:ext cx="3807124" cy="4843219"/>
              <a:chOff x="6366997" y="1520785"/>
              <a:chExt cx="3807124" cy="4843219"/>
            </a:xfrm>
          </p:grpSpPr>
          <p:sp>
            <p:nvSpPr>
              <p:cNvPr id="2" name="Rounded Rectangle 1"/>
              <p:cNvSpPr/>
              <p:nvPr/>
            </p:nvSpPr>
            <p:spPr>
              <a:xfrm>
                <a:off x="6366997" y="1520785"/>
                <a:ext cx="3807124" cy="484321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8" name="Rounded Rectangle 7"/>
              <p:cNvSpPr/>
              <p:nvPr/>
            </p:nvSpPr>
            <p:spPr>
              <a:xfrm>
                <a:off x="6876561" y="2952724"/>
                <a:ext cx="2777277" cy="86615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r>
                  <a:rPr lang="en-US" b="1" dirty="0">
                    <a:solidFill>
                      <a:prstClr val="white"/>
                    </a:solidFill>
                    <a:effectLst>
                      <a:outerShdw blurRad="38100" dist="38100" dir="2700000" algn="tl">
                        <a:srgbClr val="000000">
                          <a:alpha val="43137"/>
                        </a:srgbClr>
                      </a:outerShdw>
                    </a:effectLst>
                  </a:rPr>
                  <a:t>Compliance</a:t>
                </a:r>
              </a:p>
            </p:txBody>
          </p:sp>
          <p:sp>
            <p:nvSpPr>
              <p:cNvPr id="9" name="Rounded Rectangle 8"/>
              <p:cNvSpPr/>
              <p:nvPr/>
            </p:nvSpPr>
            <p:spPr>
              <a:xfrm>
                <a:off x="6910637" y="5268996"/>
                <a:ext cx="2743201" cy="84508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r>
                  <a:rPr lang="en-US" b="1" dirty="0">
                    <a:solidFill>
                      <a:prstClr val="white"/>
                    </a:solidFill>
                    <a:effectLst>
                      <a:outerShdw blurRad="38100" dist="38100" dir="2700000" algn="tl">
                        <a:srgbClr val="000000">
                          <a:alpha val="43137"/>
                        </a:srgbClr>
                      </a:outerShdw>
                    </a:effectLst>
                  </a:rPr>
                  <a:t>Cost Management</a:t>
                </a:r>
              </a:p>
            </p:txBody>
          </p:sp>
          <p:sp>
            <p:nvSpPr>
              <p:cNvPr id="12" name="Rounded Rectangle 11"/>
              <p:cNvSpPr/>
              <p:nvPr/>
            </p:nvSpPr>
            <p:spPr>
              <a:xfrm>
                <a:off x="6876561" y="1776505"/>
                <a:ext cx="2777277" cy="9124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r>
                  <a:rPr lang="en-US" b="1" dirty="0">
                    <a:solidFill>
                      <a:prstClr val="white"/>
                    </a:solidFill>
                    <a:effectLst>
                      <a:outerShdw blurRad="38100" dist="38100" dir="2700000" algn="tl">
                        <a:srgbClr val="000000">
                          <a:alpha val="43137"/>
                        </a:srgbClr>
                      </a:outerShdw>
                    </a:effectLst>
                  </a:rPr>
                  <a:t>Findability</a:t>
                </a:r>
              </a:p>
            </p:txBody>
          </p:sp>
          <p:sp>
            <p:nvSpPr>
              <p:cNvPr id="13" name="Rounded Rectangle 12"/>
              <p:cNvSpPr/>
              <p:nvPr/>
            </p:nvSpPr>
            <p:spPr>
              <a:xfrm>
                <a:off x="6910637" y="4082647"/>
                <a:ext cx="2777277" cy="92258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r>
                  <a:rPr lang="en-US" b="1" dirty="0">
                    <a:solidFill>
                      <a:prstClr val="white"/>
                    </a:solidFill>
                    <a:effectLst>
                      <a:outerShdw blurRad="38100" dist="38100" dir="2700000" algn="tl">
                        <a:srgbClr val="000000">
                          <a:alpha val="43137"/>
                        </a:srgbClr>
                      </a:outerShdw>
                    </a:effectLst>
                  </a:rPr>
                  <a:t>Reduced Risk</a:t>
                </a:r>
              </a:p>
            </p:txBody>
          </p:sp>
        </p:grpSp>
      </p:grpSp>
    </p:spTree>
    <p:extLst>
      <p:ext uri="{BB962C8B-B14F-4D97-AF65-F5344CB8AC3E}">
        <p14:creationId xmlns:p14="http://schemas.microsoft.com/office/powerpoint/2010/main" val="18149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62692" y="925811"/>
            <a:ext cx="7294728" cy="993776"/>
            <a:chOff x="730155" y="1007440"/>
            <a:chExt cx="7294728" cy="1038960"/>
          </a:xfrm>
        </p:grpSpPr>
        <p:sp>
          <p:nvSpPr>
            <p:cNvPr id="7" name="Rectangle 6"/>
            <p:cNvSpPr/>
            <p:nvPr/>
          </p:nvSpPr>
          <p:spPr>
            <a:xfrm>
              <a:off x="730155" y="1391200"/>
              <a:ext cx="7294728" cy="655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094891" y="1007440"/>
              <a:ext cx="5844996" cy="767520"/>
            </a:xfrm>
            <a:custGeom>
              <a:avLst/>
              <a:gdLst>
                <a:gd name="connsiteX0" fmla="*/ 0 w 5106309"/>
                <a:gd name="connsiteY0" fmla="*/ 127923 h 767520"/>
                <a:gd name="connsiteX1" fmla="*/ 127923 w 5106309"/>
                <a:gd name="connsiteY1" fmla="*/ 0 h 767520"/>
                <a:gd name="connsiteX2" fmla="*/ 4978386 w 5106309"/>
                <a:gd name="connsiteY2" fmla="*/ 0 h 767520"/>
                <a:gd name="connsiteX3" fmla="*/ 5106309 w 5106309"/>
                <a:gd name="connsiteY3" fmla="*/ 127923 h 767520"/>
                <a:gd name="connsiteX4" fmla="*/ 5106309 w 5106309"/>
                <a:gd name="connsiteY4" fmla="*/ 639597 h 767520"/>
                <a:gd name="connsiteX5" fmla="*/ 4978386 w 5106309"/>
                <a:gd name="connsiteY5" fmla="*/ 767520 h 767520"/>
                <a:gd name="connsiteX6" fmla="*/ 127923 w 5106309"/>
                <a:gd name="connsiteY6" fmla="*/ 767520 h 767520"/>
                <a:gd name="connsiteX7" fmla="*/ 0 w 5106309"/>
                <a:gd name="connsiteY7" fmla="*/ 639597 h 767520"/>
                <a:gd name="connsiteX8" fmla="*/ 0 w 5106309"/>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309" h="767520">
                  <a:moveTo>
                    <a:pt x="0" y="127923"/>
                  </a:moveTo>
                  <a:cubicBezTo>
                    <a:pt x="0" y="57273"/>
                    <a:pt x="57273" y="0"/>
                    <a:pt x="127923" y="0"/>
                  </a:cubicBezTo>
                  <a:lnTo>
                    <a:pt x="4978386" y="0"/>
                  </a:lnTo>
                  <a:cubicBezTo>
                    <a:pt x="5049036" y="0"/>
                    <a:pt x="5106309" y="57273"/>
                    <a:pt x="5106309" y="127923"/>
                  </a:cubicBezTo>
                  <a:lnTo>
                    <a:pt x="5106309" y="639597"/>
                  </a:lnTo>
                  <a:cubicBezTo>
                    <a:pt x="5106309" y="710247"/>
                    <a:pt x="5049036" y="767520"/>
                    <a:pt x="4978386" y="767520"/>
                  </a:cubicBezTo>
                  <a:lnTo>
                    <a:pt x="127923" y="767520"/>
                  </a:lnTo>
                  <a:cubicBezTo>
                    <a:pt x="57273" y="767520"/>
                    <a:pt x="0" y="710247"/>
                    <a:pt x="0" y="639597"/>
                  </a:cubicBezTo>
                  <a:lnTo>
                    <a:pt x="0" y="12792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0473" tIns="37467" rIns="230473" bIns="37467" numCol="1" spcCol="1270" anchor="ctr" anchorCtr="0">
              <a:noAutofit/>
            </a:bodyPr>
            <a:lstStyle/>
            <a:p>
              <a:pPr defTabSz="1155671" fontAlgn="base">
                <a:lnSpc>
                  <a:spcPct val="90000"/>
                </a:lnSpc>
                <a:spcBef>
                  <a:spcPct val="0"/>
                </a:spcBef>
                <a:spcAft>
                  <a:spcPct val="35000"/>
                </a:spcAft>
              </a:pPr>
              <a:r>
                <a:rPr lang="en-US" sz="2000" dirty="0">
                  <a:solidFill>
                    <a:prstClr val="white"/>
                  </a:solidFill>
                </a:rPr>
                <a:t>Organizations don’t understand what they have, who owns it and what exists</a:t>
              </a:r>
            </a:p>
          </p:txBody>
        </p:sp>
      </p:grpSp>
      <p:sp>
        <p:nvSpPr>
          <p:cNvPr id="5" name="Title 4"/>
          <p:cNvSpPr>
            <a:spLocks noGrp="1"/>
          </p:cNvSpPr>
          <p:nvPr>
            <p:ph type="title"/>
          </p:nvPr>
        </p:nvSpPr>
        <p:spPr/>
        <p:txBody>
          <a:bodyPr/>
          <a:lstStyle/>
          <a:p>
            <a:r>
              <a:rPr lang="en-US" dirty="0" smtClean="0"/>
              <a:t>Information Governance is complex</a:t>
            </a:r>
            <a:endParaRPr lang="en-US" dirty="0"/>
          </a:p>
        </p:txBody>
      </p:sp>
      <p:grpSp>
        <p:nvGrpSpPr>
          <p:cNvPr id="16" name="Group 15"/>
          <p:cNvGrpSpPr/>
          <p:nvPr/>
        </p:nvGrpSpPr>
        <p:grpSpPr>
          <a:xfrm>
            <a:off x="562692" y="1845537"/>
            <a:ext cx="7294728" cy="993776"/>
            <a:chOff x="730155" y="1007440"/>
            <a:chExt cx="7294728" cy="1038960"/>
          </a:xfrm>
        </p:grpSpPr>
        <p:sp>
          <p:nvSpPr>
            <p:cNvPr id="17" name="Rectangle 16"/>
            <p:cNvSpPr/>
            <p:nvPr/>
          </p:nvSpPr>
          <p:spPr>
            <a:xfrm>
              <a:off x="730155" y="1391200"/>
              <a:ext cx="7294728" cy="655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1094891" y="1007440"/>
              <a:ext cx="5844996" cy="767520"/>
            </a:xfrm>
            <a:custGeom>
              <a:avLst/>
              <a:gdLst>
                <a:gd name="connsiteX0" fmla="*/ 0 w 5106309"/>
                <a:gd name="connsiteY0" fmla="*/ 127923 h 767520"/>
                <a:gd name="connsiteX1" fmla="*/ 127923 w 5106309"/>
                <a:gd name="connsiteY1" fmla="*/ 0 h 767520"/>
                <a:gd name="connsiteX2" fmla="*/ 4978386 w 5106309"/>
                <a:gd name="connsiteY2" fmla="*/ 0 h 767520"/>
                <a:gd name="connsiteX3" fmla="*/ 5106309 w 5106309"/>
                <a:gd name="connsiteY3" fmla="*/ 127923 h 767520"/>
                <a:gd name="connsiteX4" fmla="*/ 5106309 w 5106309"/>
                <a:gd name="connsiteY4" fmla="*/ 639597 h 767520"/>
                <a:gd name="connsiteX5" fmla="*/ 4978386 w 5106309"/>
                <a:gd name="connsiteY5" fmla="*/ 767520 h 767520"/>
                <a:gd name="connsiteX6" fmla="*/ 127923 w 5106309"/>
                <a:gd name="connsiteY6" fmla="*/ 767520 h 767520"/>
                <a:gd name="connsiteX7" fmla="*/ 0 w 5106309"/>
                <a:gd name="connsiteY7" fmla="*/ 639597 h 767520"/>
                <a:gd name="connsiteX8" fmla="*/ 0 w 5106309"/>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309" h="767520">
                  <a:moveTo>
                    <a:pt x="0" y="127923"/>
                  </a:moveTo>
                  <a:cubicBezTo>
                    <a:pt x="0" y="57273"/>
                    <a:pt x="57273" y="0"/>
                    <a:pt x="127923" y="0"/>
                  </a:cubicBezTo>
                  <a:lnTo>
                    <a:pt x="4978386" y="0"/>
                  </a:lnTo>
                  <a:cubicBezTo>
                    <a:pt x="5049036" y="0"/>
                    <a:pt x="5106309" y="57273"/>
                    <a:pt x="5106309" y="127923"/>
                  </a:cubicBezTo>
                  <a:lnTo>
                    <a:pt x="5106309" y="639597"/>
                  </a:lnTo>
                  <a:cubicBezTo>
                    <a:pt x="5106309" y="710247"/>
                    <a:pt x="5049036" y="767520"/>
                    <a:pt x="4978386" y="767520"/>
                  </a:cubicBezTo>
                  <a:lnTo>
                    <a:pt x="127923" y="767520"/>
                  </a:lnTo>
                  <a:cubicBezTo>
                    <a:pt x="57273" y="767520"/>
                    <a:pt x="0" y="710247"/>
                    <a:pt x="0" y="639597"/>
                  </a:cubicBezTo>
                  <a:lnTo>
                    <a:pt x="0" y="12792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0473" tIns="37467" rIns="230473" bIns="37467" numCol="1" spcCol="1270" anchor="ctr" anchorCtr="0">
              <a:noAutofit/>
            </a:bodyPr>
            <a:lstStyle/>
            <a:p>
              <a:pPr defTabSz="1155671" fontAlgn="base">
                <a:lnSpc>
                  <a:spcPct val="90000"/>
                </a:lnSpc>
                <a:spcBef>
                  <a:spcPct val="0"/>
                </a:spcBef>
                <a:spcAft>
                  <a:spcPct val="35000"/>
                </a:spcAft>
              </a:pPr>
              <a:r>
                <a:rPr lang="en-US" sz="2000" dirty="0">
                  <a:solidFill>
                    <a:prstClr val="white"/>
                  </a:solidFill>
                </a:rPr>
                <a:t>Information value is changing</a:t>
              </a:r>
            </a:p>
          </p:txBody>
        </p:sp>
      </p:grpSp>
      <p:sp>
        <p:nvSpPr>
          <p:cNvPr id="9" name="Rectangle 8"/>
          <p:cNvSpPr/>
          <p:nvPr/>
        </p:nvSpPr>
        <p:spPr>
          <a:xfrm>
            <a:off x="562692" y="3067512"/>
            <a:ext cx="7294728" cy="62670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927428" y="2724364"/>
            <a:ext cx="5844996" cy="734144"/>
          </a:xfrm>
          <a:custGeom>
            <a:avLst/>
            <a:gdLst>
              <a:gd name="connsiteX0" fmla="*/ 0 w 5106309"/>
              <a:gd name="connsiteY0" fmla="*/ 127923 h 767520"/>
              <a:gd name="connsiteX1" fmla="*/ 127923 w 5106309"/>
              <a:gd name="connsiteY1" fmla="*/ 0 h 767520"/>
              <a:gd name="connsiteX2" fmla="*/ 4978386 w 5106309"/>
              <a:gd name="connsiteY2" fmla="*/ 0 h 767520"/>
              <a:gd name="connsiteX3" fmla="*/ 5106309 w 5106309"/>
              <a:gd name="connsiteY3" fmla="*/ 127923 h 767520"/>
              <a:gd name="connsiteX4" fmla="*/ 5106309 w 5106309"/>
              <a:gd name="connsiteY4" fmla="*/ 639597 h 767520"/>
              <a:gd name="connsiteX5" fmla="*/ 4978386 w 5106309"/>
              <a:gd name="connsiteY5" fmla="*/ 767520 h 767520"/>
              <a:gd name="connsiteX6" fmla="*/ 127923 w 5106309"/>
              <a:gd name="connsiteY6" fmla="*/ 767520 h 767520"/>
              <a:gd name="connsiteX7" fmla="*/ 0 w 5106309"/>
              <a:gd name="connsiteY7" fmla="*/ 639597 h 767520"/>
              <a:gd name="connsiteX8" fmla="*/ 0 w 5106309"/>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309" h="767520">
                <a:moveTo>
                  <a:pt x="0" y="127923"/>
                </a:moveTo>
                <a:cubicBezTo>
                  <a:pt x="0" y="57273"/>
                  <a:pt x="57273" y="0"/>
                  <a:pt x="127923" y="0"/>
                </a:cubicBezTo>
                <a:lnTo>
                  <a:pt x="4978386" y="0"/>
                </a:lnTo>
                <a:cubicBezTo>
                  <a:pt x="5049036" y="0"/>
                  <a:pt x="5106309" y="57273"/>
                  <a:pt x="5106309" y="127923"/>
                </a:cubicBezTo>
                <a:lnTo>
                  <a:pt x="5106309" y="639597"/>
                </a:lnTo>
                <a:cubicBezTo>
                  <a:pt x="5106309" y="710247"/>
                  <a:pt x="5049036" y="767520"/>
                  <a:pt x="4978386" y="767520"/>
                </a:cubicBezTo>
                <a:lnTo>
                  <a:pt x="127923" y="767520"/>
                </a:lnTo>
                <a:cubicBezTo>
                  <a:pt x="57273" y="767520"/>
                  <a:pt x="0" y="710247"/>
                  <a:pt x="0" y="639597"/>
                </a:cubicBezTo>
                <a:lnTo>
                  <a:pt x="0" y="12792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0473" tIns="37467" rIns="230473" bIns="37467" numCol="1" spcCol="1270" anchor="ctr" anchorCtr="0">
            <a:noAutofit/>
          </a:bodyPr>
          <a:lstStyle/>
          <a:p>
            <a:pPr defTabSz="1155671" fontAlgn="base">
              <a:lnSpc>
                <a:spcPct val="90000"/>
              </a:lnSpc>
              <a:spcBef>
                <a:spcPct val="0"/>
              </a:spcBef>
              <a:spcAft>
                <a:spcPct val="35000"/>
              </a:spcAft>
            </a:pPr>
            <a:r>
              <a:rPr lang="en-US" sz="2000" dirty="0">
                <a:solidFill>
                  <a:prstClr val="white"/>
                </a:solidFill>
              </a:rPr>
              <a:t>Access to and protection of sensitive data is a serious risk</a:t>
            </a:r>
          </a:p>
        </p:txBody>
      </p:sp>
      <p:grpSp>
        <p:nvGrpSpPr>
          <p:cNvPr id="15" name="Group 14"/>
          <p:cNvGrpSpPr/>
          <p:nvPr/>
        </p:nvGrpSpPr>
        <p:grpSpPr>
          <a:xfrm>
            <a:off x="562692" y="3610716"/>
            <a:ext cx="7294728" cy="993776"/>
            <a:chOff x="730155" y="3366161"/>
            <a:chExt cx="7294728" cy="1038959"/>
          </a:xfrm>
        </p:grpSpPr>
        <p:sp>
          <p:nvSpPr>
            <p:cNvPr id="11" name="Rectangle 10"/>
            <p:cNvSpPr/>
            <p:nvPr/>
          </p:nvSpPr>
          <p:spPr>
            <a:xfrm>
              <a:off x="730155" y="3749920"/>
              <a:ext cx="7294728" cy="655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094891" y="3366161"/>
              <a:ext cx="5844996" cy="767520"/>
            </a:xfrm>
            <a:custGeom>
              <a:avLst/>
              <a:gdLst>
                <a:gd name="connsiteX0" fmla="*/ 0 w 5106309"/>
                <a:gd name="connsiteY0" fmla="*/ 127923 h 767520"/>
                <a:gd name="connsiteX1" fmla="*/ 127923 w 5106309"/>
                <a:gd name="connsiteY1" fmla="*/ 0 h 767520"/>
                <a:gd name="connsiteX2" fmla="*/ 4978386 w 5106309"/>
                <a:gd name="connsiteY2" fmla="*/ 0 h 767520"/>
                <a:gd name="connsiteX3" fmla="*/ 5106309 w 5106309"/>
                <a:gd name="connsiteY3" fmla="*/ 127923 h 767520"/>
                <a:gd name="connsiteX4" fmla="*/ 5106309 w 5106309"/>
                <a:gd name="connsiteY4" fmla="*/ 639597 h 767520"/>
                <a:gd name="connsiteX5" fmla="*/ 4978386 w 5106309"/>
                <a:gd name="connsiteY5" fmla="*/ 767520 h 767520"/>
                <a:gd name="connsiteX6" fmla="*/ 127923 w 5106309"/>
                <a:gd name="connsiteY6" fmla="*/ 767520 h 767520"/>
                <a:gd name="connsiteX7" fmla="*/ 0 w 5106309"/>
                <a:gd name="connsiteY7" fmla="*/ 639597 h 767520"/>
                <a:gd name="connsiteX8" fmla="*/ 0 w 5106309"/>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6309" h="767520">
                  <a:moveTo>
                    <a:pt x="0" y="127923"/>
                  </a:moveTo>
                  <a:cubicBezTo>
                    <a:pt x="0" y="57273"/>
                    <a:pt x="57273" y="0"/>
                    <a:pt x="127923" y="0"/>
                  </a:cubicBezTo>
                  <a:lnTo>
                    <a:pt x="4978386" y="0"/>
                  </a:lnTo>
                  <a:cubicBezTo>
                    <a:pt x="5049036" y="0"/>
                    <a:pt x="5106309" y="57273"/>
                    <a:pt x="5106309" y="127923"/>
                  </a:cubicBezTo>
                  <a:lnTo>
                    <a:pt x="5106309" y="639597"/>
                  </a:lnTo>
                  <a:cubicBezTo>
                    <a:pt x="5106309" y="710247"/>
                    <a:pt x="5049036" y="767520"/>
                    <a:pt x="4978386" y="767520"/>
                  </a:cubicBezTo>
                  <a:lnTo>
                    <a:pt x="127923" y="767520"/>
                  </a:lnTo>
                  <a:cubicBezTo>
                    <a:pt x="57273" y="767520"/>
                    <a:pt x="0" y="710247"/>
                    <a:pt x="0" y="639597"/>
                  </a:cubicBezTo>
                  <a:lnTo>
                    <a:pt x="0" y="12792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0473" tIns="37467" rIns="230473" bIns="37467" numCol="1" spcCol="1270" anchor="ctr" anchorCtr="0">
              <a:noAutofit/>
            </a:bodyPr>
            <a:lstStyle/>
            <a:p>
              <a:pPr defTabSz="1155671" fontAlgn="base">
                <a:lnSpc>
                  <a:spcPct val="90000"/>
                </a:lnSpc>
                <a:spcBef>
                  <a:spcPct val="0"/>
                </a:spcBef>
                <a:spcAft>
                  <a:spcPct val="35000"/>
                </a:spcAft>
              </a:pPr>
              <a:r>
                <a:rPr lang="en-US" sz="2000" dirty="0">
                  <a:solidFill>
                    <a:prstClr val="white"/>
                  </a:solidFill>
                </a:rPr>
                <a:t>The value and meaning of business data is not well known</a:t>
              </a:r>
            </a:p>
          </p:txBody>
        </p:sp>
      </p:grpSp>
    </p:spTree>
    <p:extLst>
      <p:ext uri="{BB962C8B-B14F-4D97-AF65-F5344CB8AC3E}">
        <p14:creationId xmlns:p14="http://schemas.microsoft.com/office/powerpoint/2010/main" val="1333563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library_16x9_dividerInteriorOffice.jpg"/>
          <p:cNvPicPr>
            <a:picLocks noChangeAspect="1"/>
          </p:cNvPicPr>
          <p:nvPr/>
        </p:nvPicPr>
        <p:blipFill>
          <a:blip r:embed="rId3"/>
          <a:stretch>
            <a:fillRect/>
          </a:stretch>
        </p:blipFill>
        <p:spPr>
          <a:xfrm>
            <a:off x="0" y="-48127"/>
            <a:ext cx="9140826" cy="5143500"/>
          </a:xfrm>
          <a:prstGeom prst="rect">
            <a:avLst/>
          </a:prstGeom>
        </p:spPr>
      </p:pic>
      <p:sp>
        <p:nvSpPr>
          <p:cNvPr id="4" name="Title 3"/>
          <p:cNvSpPr>
            <a:spLocks noGrp="1"/>
          </p:cNvSpPr>
          <p:nvPr>
            <p:ph type="title"/>
          </p:nvPr>
        </p:nvSpPr>
        <p:spPr/>
        <p:txBody>
          <a:bodyPr/>
          <a:lstStyle/>
          <a:p>
            <a:r>
              <a:rPr lang="en-US" dirty="0" smtClean="0"/>
              <a:t>Agenda</a:t>
            </a:r>
            <a:endParaRPr lang="en-US" dirty="0"/>
          </a:p>
        </p:txBody>
      </p:sp>
      <p:pic>
        <p:nvPicPr>
          <p:cNvPr id="7" name="Picture 6"/>
          <p:cNvPicPr>
            <a:picLocks noChangeAspect="1"/>
          </p:cNvPicPr>
          <p:nvPr/>
        </p:nvPicPr>
        <p:blipFill rotWithShape="1">
          <a:blip r:embed="rId4">
            <a:biLevel thresh="25000"/>
            <a:extLst>
              <a:ext uri="{28A0092B-C50C-407E-A947-70E740481C1C}">
                <a14:useLocalDpi xmlns:a14="http://schemas.microsoft.com/office/drawing/2010/main" val="0"/>
              </a:ext>
            </a:extLst>
          </a:blip>
          <a:srcRect r="63962"/>
          <a:stretch/>
        </p:blipFill>
        <p:spPr>
          <a:xfrm>
            <a:off x="8499022" y="4517115"/>
            <a:ext cx="470808" cy="45407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80033143"/>
              </p:ext>
            </p:extLst>
          </p:nvPr>
        </p:nvGraphicFramePr>
        <p:xfrm>
          <a:off x="168537" y="855406"/>
          <a:ext cx="6114276" cy="3661709"/>
        </p:xfrm>
        <a:graphic>
          <a:graphicData uri="http://schemas.openxmlformats.org/drawingml/2006/table">
            <a:tbl>
              <a:tblPr firstRow="1" firstCol="1" bandRow="1">
                <a:tableStyleId>{073A0DAA-6AF3-43AB-8588-CEC1D06C72B9}</a:tableStyleId>
              </a:tblPr>
              <a:tblGrid>
                <a:gridCol w="1618253"/>
                <a:gridCol w="2993316"/>
                <a:gridCol w="1502707"/>
              </a:tblGrid>
              <a:tr h="621846">
                <a:tc gridSpan="2">
                  <a:txBody>
                    <a:bodyPr/>
                    <a:lstStyle/>
                    <a:p>
                      <a:pPr marL="0" marR="0" algn="ctr">
                        <a:lnSpc>
                          <a:spcPct val="115000"/>
                        </a:lnSpc>
                        <a:spcBef>
                          <a:spcPts val="0"/>
                        </a:spcBef>
                        <a:spcAft>
                          <a:spcPts val="1000"/>
                        </a:spcAft>
                      </a:pPr>
                      <a:r>
                        <a:rPr lang="en-US" sz="1200" dirty="0">
                          <a:effectLst/>
                        </a:rPr>
                        <a:t>Agenda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pPr marL="0" marR="0" algn="ctr">
                        <a:lnSpc>
                          <a:spcPct val="115000"/>
                        </a:lnSpc>
                        <a:spcBef>
                          <a:spcPts val="0"/>
                        </a:spcBef>
                        <a:spcAft>
                          <a:spcPts val="1000"/>
                        </a:spcAft>
                      </a:pPr>
                      <a:r>
                        <a:rPr lang="en-US" sz="1200" dirty="0">
                          <a:effectLst/>
                        </a:rPr>
                        <a:t>Presenter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35031">
                <a:tc>
                  <a:txBody>
                    <a:bodyPr/>
                    <a:lstStyle/>
                    <a:p>
                      <a:pPr marL="0" marR="0">
                        <a:lnSpc>
                          <a:spcPct val="115000"/>
                        </a:lnSpc>
                        <a:spcBef>
                          <a:spcPts val="0"/>
                        </a:spcBef>
                        <a:spcAft>
                          <a:spcPts val="1000"/>
                        </a:spcAft>
                      </a:pPr>
                      <a:r>
                        <a:rPr lang="en-US" sz="1200">
                          <a:solidFill>
                            <a:schemeClr val="tx1"/>
                          </a:solidFill>
                          <a:effectLst/>
                        </a:rPr>
                        <a:t>2:00 PM – 2:30 PM</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Registration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5031">
                <a:tc>
                  <a:txBody>
                    <a:bodyPr/>
                    <a:lstStyle/>
                    <a:p>
                      <a:pPr marL="0" marR="0">
                        <a:lnSpc>
                          <a:spcPct val="115000"/>
                        </a:lnSpc>
                        <a:spcBef>
                          <a:spcPts val="0"/>
                        </a:spcBef>
                        <a:spcAft>
                          <a:spcPts val="1000"/>
                        </a:spcAft>
                      </a:pPr>
                      <a:r>
                        <a:rPr lang="en-US" sz="1200">
                          <a:solidFill>
                            <a:schemeClr val="tx1"/>
                          </a:solidFill>
                          <a:effectLst/>
                        </a:rPr>
                        <a:t>2:30 PM-3:15 PM</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Product roadmap – HPRM &amp; ControlPoint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David Gould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5031">
                <a:tc>
                  <a:txBody>
                    <a:bodyPr/>
                    <a:lstStyle/>
                    <a:p>
                      <a:pPr marL="0" marR="0">
                        <a:lnSpc>
                          <a:spcPct val="115000"/>
                        </a:lnSpc>
                        <a:spcBef>
                          <a:spcPts val="0"/>
                        </a:spcBef>
                        <a:spcAft>
                          <a:spcPts val="1000"/>
                        </a:spcAft>
                      </a:pPr>
                      <a:r>
                        <a:rPr lang="en-US" sz="1200">
                          <a:solidFill>
                            <a:schemeClr val="tx1"/>
                          </a:solidFill>
                          <a:effectLst/>
                        </a:rPr>
                        <a:t>3:15 PM-3:45PM</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Upgrade considerations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Bill Manago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84454">
                <a:tc>
                  <a:txBody>
                    <a:bodyPr/>
                    <a:lstStyle/>
                    <a:p>
                      <a:pPr marL="0" marR="0">
                        <a:lnSpc>
                          <a:spcPct val="115000"/>
                        </a:lnSpc>
                        <a:spcBef>
                          <a:spcPts val="0"/>
                        </a:spcBef>
                        <a:spcAft>
                          <a:spcPts val="1000"/>
                        </a:spcAft>
                      </a:pPr>
                      <a:r>
                        <a:rPr lang="en-US" sz="1200">
                          <a:solidFill>
                            <a:schemeClr val="tx1"/>
                          </a:solidFill>
                          <a:effectLst/>
                        </a:rPr>
                        <a:t>3:45 PM –4:30 PM</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Highlights of HP Records Manager 8.1 &amp; new modules including SharePoint 2013 integration &amp; O365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David Gould, Jaimie Tilbrook &amp; Don Prekop</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0316">
                <a:tc>
                  <a:txBody>
                    <a:bodyPr/>
                    <a:lstStyle/>
                    <a:p>
                      <a:pPr marL="0" marR="0">
                        <a:lnSpc>
                          <a:spcPct val="115000"/>
                        </a:lnSpc>
                        <a:spcBef>
                          <a:spcPts val="0"/>
                        </a:spcBef>
                        <a:spcAft>
                          <a:spcPts val="1000"/>
                        </a:spcAft>
                      </a:pPr>
                      <a:r>
                        <a:rPr lang="en-US" sz="1200">
                          <a:solidFill>
                            <a:schemeClr val="tx1"/>
                          </a:solidFill>
                          <a:effectLst/>
                        </a:rPr>
                        <a:t>4:30 PM</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a:solidFill>
                            <a:schemeClr val="tx1"/>
                          </a:solidFill>
                          <a:effectLst/>
                        </a:rPr>
                        <a:t>Close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81364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is not just about technology; it is about using </a:t>
            </a:r>
            <a:r>
              <a:rPr lang="en-US" dirty="0" smtClean="0">
                <a:solidFill>
                  <a:srgbClr val="FFFF00"/>
                </a:solidFill>
              </a:rPr>
              <a:t>policy</a:t>
            </a:r>
            <a:r>
              <a:rPr lang="en-US" dirty="0" smtClean="0"/>
              <a:t> to drive results.</a:t>
            </a:r>
            <a:endParaRPr lang="en-US" dirty="0"/>
          </a:p>
        </p:txBody>
      </p:sp>
    </p:spTree>
    <p:extLst>
      <p:ext uri="{BB962C8B-B14F-4D97-AF65-F5344CB8AC3E}">
        <p14:creationId xmlns:p14="http://schemas.microsoft.com/office/powerpoint/2010/main" val="3857887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334899" y="2266742"/>
            <a:ext cx="2185293" cy="2185293"/>
          </a:xfrm>
          <a:custGeom>
            <a:avLst/>
            <a:gdLst>
              <a:gd name="connsiteX0" fmla="*/ 0 w 2185293"/>
              <a:gd name="connsiteY0" fmla="*/ 1092647 h 2185293"/>
              <a:gd name="connsiteX1" fmla="*/ 1092647 w 2185293"/>
              <a:gd name="connsiteY1" fmla="*/ 0 h 2185293"/>
              <a:gd name="connsiteX2" fmla="*/ 2185294 w 2185293"/>
              <a:gd name="connsiteY2" fmla="*/ 1092647 h 2185293"/>
              <a:gd name="connsiteX3" fmla="*/ 1092647 w 2185293"/>
              <a:gd name="connsiteY3" fmla="*/ 2185294 h 2185293"/>
              <a:gd name="connsiteX4" fmla="*/ 0 w 2185293"/>
              <a:gd name="connsiteY4" fmla="*/ 1092647 h 218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293" h="2185293">
                <a:moveTo>
                  <a:pt x="0" y="1092647"/>
                </a:moveTo>
                <a:cubicBezTo>
                  <a:pt x="0" y="489195"/>
                  <a:pt x="489195" y="0"/>
                  <a:pt x="1092647" y="0"/>
                </a:cubicBezTo>
                <a:cubicBezTo>
                  <a:pt x="1696099" y="0"/>
                  <a:pt x="2185294" y="489195"/>
                  <a:pt x="2185294" y="1092647"/>
                </a:cubicBezTo>
                <a:cubicBezTo>
                  <a:pt x="2185294" y="1696099"/>
                  <a:pt x="1696099" y="2185294"/>
                  <a:pt x="1092647" y="2185294"/>
                </a:cubicBezTo>
                <a:cubicBezTo>
                  <a:pt x="489195" y="2185294"/>
                  <a:pt x="0" y="1696099"/>
                  <a:pt x="0" y="1092647"/>
                </a:cubicBez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205782" tIns="564534" rIns="668336" bIns="418848" numCol="1" spcCol="953" anchor="ctr" anchorCtr="0">
            <a:noAutofit/>
          </a:bodyPr>
          <a:lstStyle/>
          <a:p>
            <a:pPr algn="ctr" defTabSz="1244538">
              <a:lnSpc>
                <a:spcPct val="90000"/>
              </a:lnSpc>
              <a:spcBef>
                <a:spcPct val="0"/>
              </a:spcBef>
              <a:spcAft>
                <a:spcPct val="35000"/>
              </a:spcAft>
            </a:pPr>
            <a:r>
              <a:rPr lang="en-US" sz="2800" dirty="0" smtClean="0">
                <a:solidFill>
                  <a:prstClr val="black"/>
                </a:solidFill>
              </a:rPr>
              <a:t>      Policy</a:t>
            </a:r>
            <a:endParaRPr lang="en-US" sz="2800" dirty="0">
              <a:solidFill>
                <a:prstClr val="black"/>
              </a:solidFill>
            </a:endParaRPr>
          </a:p>
        </p:txBody>
      </p:sp>
      <p:cxnSp>
        <p:nvCxnSpPr>
          <p:cNvPr id="13" name="Straight Connector 12"/>
          <p:cNvCxnSpPr/>
          <p:nvPr/>
        </p:nvCxnSpPr>
        <p:spPr>
          <a:xfrm>
            <a:off x="607634" y="2389241"/>
            <a:ext cx="7680960" cy="5899"/>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smtClean="0"/>
              <a:t>To be successful with Information Governance…</a:t>
            </a:r>
            <a:endParaRPr lang="en-US" dirty="0"/>
          </a:p>
        </p:txBody>
      </p:sp>
      <p:sp>
        <p:nvSpPr>
          <p:cNvPr id="7" name="Freeform 6"/>
          <p:cNvSpPr/>
          <p:nvPr/>
        </p:nvSpPr>
        <p:spPr>
          <a:xfrm>
            <a:off x="3013344" y="829470"/>
            <a:ext cx="2185293" cy="2185293"/>
          </a:xfrm>
          <a:custGeom>
            <a:avLst/>
            <a:gdLst>
              <a:gd name="connsiteX0" fmla="*/ 0 w 2185293"/>
              <a:gd name="connsiteY0" fmla="*/ 1092647 h 2185293"/>
              <a:gd name="connsiteX1" fmla="*/ 1092647 w 2185293"/>
              <a:gd name="connsiteY1" fmla="*/ 0 h 2185293"/>
              <a:gd name="connsiteX2" fmla="*/ 2185294 w 2185293"/>
              <a:gd name="connsiteY2" fmla="*/ 1092647 h 2185293"/>
              <a:gd name="connsiteX3" fmla="*/ 1092647 w 2185293"/>
              <a:gd name="connsiteY3" fmla="*/ 2185294 h 2185293"/>
              <a:gd name="connsiteX4" fmla="*/ 0 w 2185293"/>
              <a:gd name="connsiteY4" fmla="*/ 1092647 h 218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293" h="2185293">
                <a:moveTo>
                  <a:pt x="0" y="1092647"/>
                </a:moveTo>
                <a:cubicBezTo>
                  <a:pt x="0" y="489195"/>
                  <a:pt x="489195" y="0"/>
                  <a:pt x="1092647" y="0"/>
                </a:cubicBezTo>
                <a:cubicBezTo>
                  <a:pt x="1696099" y="0"/>
                  <a:pt x="2185294" y="489195"/>
                  <a:pt x="2185294" y="1092647"/>
                </a:cubicBezTo>
                <a:cubicBezTo>
                  <a:pt x="2185294" y="1696099"/>
                  <a:pt x="1696099" y="2185294"/>
                  <a:pt x="1092647" y="2185294"/>
                </a:cubicBezTo>
                <a:cubicBezTo>
                  <a:pt x="489195" y="2185294"/>
                  <a:pt x="0" y="1696099"/>
                  <a:pt x="0" y="1092647"/>
                </a:cubicBez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291372" tIns="382427" rIns="291373" bIns="819485" numCol="1" spcCol="953" anchor="ctr" anchorCtr="0">
            <a:noAutofit/>
          </a:bodyPr>
          <a:lstStyle/>
          <a:p>
            <a:pPr algn="ctr" defTabSz="1244538">
              <a:lnSpc>
                <a:spcPct val="90000"/>
              </a:lnSpc>
              <a:spcBef>
                <a:spcPct val="0"/>
              </a:spcBef>
              <a:spcAft>
                <a:spcPct val="35000"/>
              </a:spcAft>
            </a:pPr>
            <a:r>
              <a:rPr lang="en-US" sz="2800" dirty="0" smtClean="0">
                <a:solidFill>
                  <a:prstClr val="black"/>
                </a:solidFill>
              </a:rPr>
              <a:t>Product</a:t>
            </a:r>
            <a:endParaRPr lang="en-US" sz="2800" dirty="0">
              <a:solidFill>
                <a:prstClr val="black"/>
              </a:solidFill>
            </a:endParaRPr>
          </a:p>
        </p:txBody>
      </p:sp>
      <p:sp>
        <p:nvSpPr>
          <p:cNvPr id="8" name="Freeform 7"/>
          <p:cNvSpPr/>
          <p:nvPr/>
        </p:nvSpPr>
        <p:spPr>
          <a:xfrm>
            <a:off x="3961837" y="2440567"/>
            <a:ext cx="2185293" cy="2185293"/>
          </a:xfrm>
          <a:custGeom>
            <a:avLst/>
            <a:gdLst>
              <a:gd name="connsiteX0" fmla="*/ 0 w 2185293"/>
              <a:gd name="connsiteY0" fmla="*/ 1092647 h 2185293"/>
              <a:gd name="connsiteX1" fmla="*/ 1092647 w 2185293"/>
              <a:gd name="connsiteY1" fmla="*/ 0 h 2185293"/>
              <a:gd name="connsiteX2" fmla="*/ 2185294 w 2185293"/>
              <a:gd name="connsiteY2" fmla="*/ 1092647 h 2185293"/>
              <a:gd name="connsiteX3" fmla="*/ 1092647 w 2185293"/>
              <a:gd name="connsiteY3" fmla="*/ 2185294 h 2185293"/>
              <a:gd name="connsiteX4" fmla="*/ 0 w 2185293"/>
              <a:gd name="connsiteY4" fmla="*/ 1092647 h 218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293" h="2185293">
                <a:moveTo>
                  <a:pt x="0" y="1092647"/>
                </a:moveTo>
                <a:cubicBezTo>
                  <a:pt x="0" y="489195"/>
                  <a:pt x="489195" y="0"/>
                  <a:pt x="1092647" y="0"/>
                </a:cubicBezTo>
                <a:cubicBezTo>
                  <a:pt x="1696099" y="0"/>
                  <a:pt x="2185294" y="489195"/>
                  <a:pt x="2185294" y="1092647"/>
                </a:cubicBezTo>
                <a:cubicBezTo>
                  <a:pt x="2185294" y="1696099"/>
                  <a:pt x="1696099" y="2185294"/>
                  <a:pt x="1092647" y="2185294"/>
                </a:cubicBezTo>
                <a:cubicBezTo>
                  <a:pt x="489195" y="2185294"/>
                  <a:pt x="0" y="1696099"/>
                  <a:pt x="0" y="1092647"/>
                </a:cubicBez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68335" tIns="564534" rIns="205783" bIns="418848" numCol="1" spcCol="953" anchor="ctr" anchorCtr="0">
            <a:noAutofit/>
          </a:bodyPr>
          <a:lstStyle/>
          <a:p>
            <a:pPr algn="ctr" defTabSz="1244538">
              <a:lnSpc>
                <a:spcPct val="90000"/>
              </a:lnSpc>
              <a:spcBef>
                <a:spcPct val="0"/>
              </a:spcBef>
              <a:spcAft>
                <a:spcPct val="35000"/>
              </a:spcAft>
            </a:pPr>
            <a:r>
              <a:rPr lang="en-US" sz="2800" dirty="0">
                <a:solidFill>
                  <a:prstClr val="black"/>
                </a:solidFill>
              </a:rPr>
              <a:t>Process</a:t>
            </a:r>
          </a:p>
        </p:txBody>
      </p:sp>
      <p:sp>
        <p:nvSpPr>
          <p:cNvPr id="5" name="TextBox 4"/>
          <p:cNvSpPr txBox="1"/>
          <p:nvPr/>
        </p:nvSpPr>
        <p:spPr>
          <a:xfrm>
            <a:off x="6147129" y="2919787"/>
            <a:ext cx="2430534" cy="715581"/>
          </a:xfrm>
          <a:prstGeom prst="rect">
            <a:avLst/>
          </a:prstGeom>
          <a:noFill/>
        </p:spPr>
        <p:txBody>
          <a:bodyPr wrap="square" lIns="68580" tIns="34290" rIns="68580" bIns="34290" rtlCol="0">
            <a:spAutoFit/>
          </a:bodyPr>
          <a:lstStyle/>
          <a:p>
            <a:pPr defTabSz="430191">
              <a:spcAft>
                <a:spcPts val="400"/>
              </a:spcAft>
              <a:buSzPct val="100000"/>
            </a:pPr>
            <a:r>
              <a:rPr lang="en-US" sz="1400" dirty="0">
                <a:solidFill>
                  <a:srgbClr val="000000"/>
                </a:solidFill>
                <a:cs typeface="HP Simplified" pitchFamily="34" charset="0"/>
              </a:rPr>
              <a:t>Pushing the delete button requires signoff from legal, business unit and IT</a:t>
            </a:r>
          </a:p>
        </p:txBody>
      </p:sp>
      <p:sp>
        <p:nvSpPr>
          <p:cNvPr id="10" name="TextBox 9"/>
          <p:cNvSpPr txBox="1"/>
          <p:nvPr/>
        </p:nvSpPr>
        <p:spPr>
          <a:xfrm>
            <a:off x="5308719" y="991093"/>
            <a:ext cx="2620015" cy="931024"/>
          </a:xfrm>
          <a:prstGeom prst="rect">
            <a:avLst/>
          </a:prstGeom>
          <a:noFill/>
        </p:spPr>
        <p:txBody>
          <a:bodyPr wrap="square" lIns="68580" tIns="34290" rIns="68580" bIns="34290" rtlCol="0">
            <a:spAutoFit/>
          </a:bodyPr>
          <a:lstStyle/>
          <a:p>
            <a:pPr defTabSz="430191">
              <a:spcAft>
                <a:spcPts val="400"/>
              </a:spcAft>
              <a:buSzPct val="100000"/>
            </a:pPr>
            <a:r>
              <a:rPr lang="en-US" sz="1400" dirty="0">
                <a:solidFill>
                  <a:srgbClr val="000000"/>
                </a:solidFill>
                <a:cs typeface="HP Simplified" pitchFamily="34" charset="0"/>
              </a:rPr>
              <a:t>The technology provides value through reduction, migration, automation and managing in place</a:t>
            </a:r>
          </a:p>
        </p:txBody>
      </p:sp>
      <p:sp>
        <p:nvSpPr>
          <p:cNvPr id="11" name="TextBox 10"/>
          <p:cNvSpPr txBox="1"/>
          <p:nvPr/>
        </p:nvSpPr>
        <p:spPr>
          <a:xfrm>
            <a:off x="286138" y="2704345"/>
            <a:ext cx="2048762" cy="1577355"/>
          </a:xfrm>
          <a:prstGeom prst="rect">
            <a:avLst/>
          </a:prstGeom>
          <a:noFill/>
        </p:spPr>
        <p:txBody>
          <a:bodyPr wrap="square" lIns="68580" tIns="34290" rIns="68580" bIns="34290" rtlCol="0">
            <a:spAutoFit/>
          </a:bodyPr>
          <a:lstStyle/>
          <a:p>
            <a:pPr defTabSz="430191">
              <a:spcAft>
                <a:spcPts val="400"/>
              </a:spcAft>
              <a:buSzPct val="100000"/>
            </a:pPr>
            <a:r>
              <a:rPr lang="en-US" sz="1400" dirty="0">
                <a:solidFill>
                  <a:srgbClr val="000000"/>
                </a:solidFill>
                <a:cs typeface="HP Simplified" pitchFamily="34" charset="0"/>
              </a:rPr>
              <a:t>Policy, not storage, drives decisions on how to best manage unstructured content.  Without policy, organizations cannot make strong management decisions</a:t>
            </a:r>
          </a:p>
        </p:txBody>
      </p:sp>
      <p:sp>
        <p:nvSpPr>
          <p:cNvPr id="14" name="TextBox 13"/>
          <p:cNvSpPr txBox="1"/>
          <p:nvPr/>
        </p:nvSpPr>
        <p:spPr>
          <a:xfrm>
            <a:off x="890805" y="1468145"/>
            <a:ext cx="846386" cy="315471"/>
          </a:xfrm>
          <a:prstGeom prst="rect">
            <a:avLst/>
          </a:prstGeom>
          <a:noFill/>
        </p:spPr>
        <p:txBody>
          <a:bodyPr wrap="none" lIns="68580" tIns="34290" rIns="68580" bIns="34290" rtlCol="0">
            <a:spAutoFit/>
          </a:bodyPr>
          <a:lstStyle/>
          <a:p>
            <a:pPr defTabSz="430191">
              <a:spcAft>
                <a:spcPts val="400"/>
              </a:spcAft>
              <a:buSzPct val="100000"/>
            </a:pPr>
            <a:r>
              <a:rPr lang="en-US" sz="1600" i="1" dirty="0">
                <a:solidFill>
                  <a:srgbClr val="0096D6"/>
                </a:solidFill>
                <a:cs typeface="HP Simplified" pitchFamily="34" charset="0"/>
              </a:rPr>
              <a:t>Solution</a:t>
            </a:r>
          </a:p>
        </p:txBody>
      </p:sp>
      <p:sp>
        <p:nvSpPr>
          <p:cNvPr id="15" name="TextBox 14"/>
          <p:cNvSpPr txBox="1"/>
          <p:nvPr/>
        </p:nvSpPr>
        <p:spPr>
          <a:xfrm>
            <a:off x="7005082" y="3895714"/>
            <a:ext cx="728405" cy="315471"/>
          </a:xfrm>
          <a:prstGeom prst="rect">
            <a:avLst/>
          </a:prstGeom>
          <a:noFill/>
        </p:spPr>
        <p:txBody>
          <a:bodyPr wrap="none" lIns="68580" tIns="34290" rIns="68580" bIns="34290" rtlCol="0">
            <a:spAutoFit/>
          </a:bodyPr>
          <a:lstStyle/>
          <a:p>
            <a:pPr defTabSz="430191">
              <a:spcAft>
                <a:spcPts val="400"/>
              </a:spcAft>
              <a:buSzPct val="100000"/>
            </a:pPr>
            <a:r>
              <a:rPr lang="en-US" sz="1600" i="1" dirty="0">
                <a:solidFill>
                  <a:srgbClr val="0096D6"/>
                </a:solidFill>
                <a:cs typeface="HP Simplified" pitchFamily="34" charset="0"/>
              </a:rPr>
              <a:t>Service</a:t>
            </a:r>
          </a:p>
        </p:txBody>
      </p:sp>
    </p:spTree>
    <p:extLst>
      <p:ext uri="{BB962C8B-B14F-4D97-AF65-F5344CB8AC3E}">
        <p14:creationId xmlns:p14="http://schemas.microsoft.com/office/powerpoint/2010/main" val="196996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Records Management Governance Use Cases</a:t>
            </a:r>
            <a:endParaRPr lang="en-US" dirty="0"/>
          </a:p>
        </p:txBody>
      </p:sp>
      <p:sp>
        <p:nvSpPr>
          <p:cNvPr id="23" name="Rounded Rectangle 22"/>
          <p:cNvSpPr/>
          <p:nvPr/>
        </p:nvSpPr>
        <p:spPr>
          <a:xfrm>
            <a:off x="2282516" y="3493234"/>
            <a:ext cx="3604437" cy="8931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prstClr val="white"/>
              </a:solidFill>
            </a:endParaRPr>
          </a:p>
        </p:txBody>
      </p:sp>
      <p:sp>
        <p:nvSpPr>
          <p:cNvPr id="25" name="Rounded Rectangle 24"/>
          <p:cNvSpPr/>
          <p:nvPr/>
        </p:nvSpPr>
        <p:spPr>
          <a:xfrm>
            <a:off x="2425060" y="3642085"/>
            <a:ext cx="3253563" cy="5954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457189"/>
            <a:r>
              <a:rPr lang="en-US" sz="1600" b="1" dirty="0">
                <a:solidFill>
                  <a:prstClr val="black"/>
                </a:solidFill>
              </a:rPr>
              <a:t>HP Records Manager 8.1</a:t>
            </a:r>
          </a:p>
        </p:txBody>
      </p:sp>
      <p:pic>
        <p:nvPicPr>
          <p:cNvPr id="14" name="Picture 13" descr="collaboration.png"/>
          <p:cNvPicPr>
            <a:picLocks noChangeAspect="1"/>
          </p:cNvPicPr>
          <p:nvPr/>
        </p:nvPicPr>
        <p:blipFill>
          <a:blip r:embed="rId2"/>
          <a:stretch>
            <a:fillRect/>
          </a:stretch>
        </p:blipFill>
        <p:spPr>
          <a:xfrm>
            <a:off x="427384" y="1380622"/>
            <a:ext cx="644553" cy="640080"/>
          </a:xfrm>
          <a:prstGeom prst="rect">
            <a:avLst/>
          </a:prstGeom>
        </p:spPr>
      </p:pic>
      <p:pic>
        <p:nvPicPr>
          <p:cNvPr id="19" name="Picture 18" descr="Structure.png"/>
          <p:cNvPicPr>
            <a:picLocks noChangeAspect="1"/>
          </p:cNvPicPr>
          <p:nvPr/>
        </p:nvPicPr>
        <p:blipFill>
          <a:blip r:embed="rId3"/>
          <a:stretch>
            <a:fillRect/>
          </a:stretch>
        </p:blipFill>
        <p:spPr>
          <a:xfrm>
            <a:off x="6782327" y="1370136"/>
            <a:ext cx="893375" cy="64008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539" y="1499176"/>
            <a:ext cx="640080" cy="640080"/>
          </a:xfrm>
          <a:prstGeom prst="rect">
            <a:avLst/>
          </a:prstGeom>
        </p:spPr>
      </p:pic>
      <p:pic>
        <p:nvPicPr>
          <p:cNvPr id="21" name="Picture 20" descr="Info_layer_funnel.png"/>
          <p:cNvPicPr>
            <a:picLocks noChangeAspect="1"/>
          </p:cNvPicPr>
          <p:nvPr/>
        </p:nvPicPr>
        <p:blipFill>
          <a:blip r:embed="rId5"/>
          <a:stretch>
            <a:fillRect/>
          </a:stretch>
        </p:blipFill>
        <p:spPr>
          <a:xfrm>
            <a:off x="4608162" y="1526884"/>
            <a:ext cx="504308" cy="640080"/>
          </a:xfrm>
          <a:prstGeom prst="rect">
            <a:avLst/>
          </a:prstGeom>
        </p:spPr>
      </p:pic>
      <p:pic>
        <p:nvPicPr>
          <p:cNvPr id="22" name="Picture 21" descr="autocat.png"/>
          <p:cNvPicPr>
            <a:picLocks noChangeAspect="1"/>
          </p:cNvPicPr>
          <p:nvPr/>
        </p:nvPicPr>
        <p:blipFill>
          <a:blip r:embed="rId6"/>
          <a:stretch>
            <a:fillRect/>
          </a:stretch>
        </p:blipFill>
        <p:spPr>
          <a:xfrm>
            <a:off x="3290487" y="1501549"/>
            <a:ext cx="560658" cy="640080"/>
          </a:xfrm>
          <a:prstGeom prst="rect">
            <a:avLst/>
          </a:prstGeom>
        </p:spPr>
      </p:pic>
      <p:sp>
        <p:nvSpPr>
          <p:cNvPr id="2" name="TextBox 1"/>
          <p:cNvSpPr txBox="1"/>
          <p:nvPr/>
        </p:nvSpPr>
        <p:spPr>
          <a:xfrm>
            <a:off x="-273776" y="2038796"/>
            <a:ext cx="2064512" cy="600164"/>
          </a:xfrm>
          <a:prstGeom prst="rect">
            <a:avLst/>
          </a:prstGeom>
          <a:noFill/>
        </p:spPr>
        <p:txBody>
          <a:bodyPr wrap="square" rtlCol="0">
            <a:spAutoFit/>
          </a:bodyPr>
          <a:lstStyle/>
          <a:p>
            <a:pPr algn="ctr" defTabSz="430202">
              <a:buSzPct val="100000"/>
            </a:pPr>
            <a:r>
              <a:rPr lang="en-GB" sz="1100" dirty="0">
                <a:solidFill>
                  <a:srgbClr val="000000"/>
                </a:solidFill>
                <a:cs typeface="HP Simplified" pitchFamily="34" charset="0"/>
              </a:rPr>
              <a:t>Interactive </a:t>
            </a:r>
          </a:p>
          <a:p>
            <a:pPr algn="ctr" defTabSz="430202">
              <a:buSzPct val="100000"/>
            </a:pPr>
            <a:r>
              <a:rPr lang="en-GB" sz="1100" dirty="0">
                <a:solidFill>
                  <a:srgbClr val="000000"/>
                </a:solidFill>
                <a:cs typeface="HP Simplified" pitchFamily="34" charset="0"/>
              </a:rPr>
              <a:t>Document </a:t>
            </a:r>
          </a:p>
          <a:p>
            <a:pPr algn="ctr" defTabSz="430202">
              <a:buSzPct val="100000"/>
            </a:pPr>
            <a:r>
              <a:rPr lang="en-GB" sz="1100" dirty="0">
                <a:solidFill>
                  <a:srgbClr val="000000"/>
                </a:solidFill>
                <a:cs typeface="HP Simplified" pitchFamily="34" charset="0"/>
              </a:rPr>
              <a:t>Management</a:t>
            </a:r>
          </a:p>
        </p:txBody>
      </p:sp>
      <p:sp>
        <p:nvSpPr>
          <p:cNvPr id="24" name="TextBox 23"/>
          <p:cNvSpPr txBox="1"/>
          <p:nvPr/>
        </p:nvSpPr>
        <p:spPr>
          <a:xfrm>
            <a:off x="1074291" y="2208077"/>
            <a:ext cx="1208225" cy="430887"/>
          </a:xfrm>
          <a:prstGeom prst="rect">
            <a:avLst/>
          </a:prstGeom>
          <a:noFill/>
        </p:spPr>
        <p:txBody>
          <a:bodyPr wrap="square" rtlCol="0">
            <a:spAutoFit/>
          </a:bodyPr>
          <a:lstStyle/>
          <a:p>
            <a:pPr algn="ctr" defTabSz="430202">
              <a:spcAft>
                <a:spcPts val="400"/>
              </a:spcAft>
              <a:buSzPct val="100000"/>
            </a:pPr>
            <a:r>
              <a:rPr lang="en-GB" sz="1100" dirty="0">
                <a:solidFill>
                  <a:srgbClr val="000000"/>
                </a:solidFill>
                <a:cs typeface="HP Simplified" pitchFamily="34" charset="0"/>
              </a:rPr>
              <a:t>SharePoint Governance</a:t>
            </a:r>
          </a:p>
        </p:txBody>
      </p:sp>
      <p:sp>
        <p:nvSpPr>
          <p:cNvPr id="26" name="TextBox 25"/>
          <p:cNvSpPr txBox="1"/>
          <p:nvPr/>
        </p:nvSpPr>
        <p:spPr>
          <a:xfrm>
            <a:off x="2623633" y="2187009"/>
            <a:ext cx="1887629" cy="430887"/>
          </a:xfrm>
          <a:prstGeom prst="rect">
            <a:avLst/>
          </a:prstGeom>
          <a:noFill/>
        </p:spPr>
        <p:txBody>
          <a:bodyPr wrap="square" rtlCol="0">
            <a:spAutoFit/>
          </a:bodyPr>
          <a:lstStyle/>
          <a:p>
            <a:pPr algn="ctr" defTabSz="430202">
              <a:buSzPct val="100000"/>
            </a:pPr>
            <a:r>
              <a:rPr lang="en-GB" sz="1100" dirty="0">
                <a:solidFill>
                  <a:srgbClr val="000000"/>
                </a:solidFill>
                <a:cs typeface="HP Simplified" pitchFamily="34" charset="0"/>
              </a:rPr>
              <a:t>ControlPoint</a:t>
            </a:r>
          </a:p>
          <a:p>
            <a:pPr algn="ctr" defTabSz="430202">
              <a:buSzPct val="100000"/>
            </a:pPr>
            <a:r>
              <a:rPr lang="en-GB" sz="1100" dirty="0">
                <a:solidFill>
                  <a:srgbClr val="000000"/>
                </a:solidFill>
                <a:cs typeface="HP Simplified" pitchFamily="34" charset="0"/>
              </a:rPr>
              <a:t> Auto Declaration</a:t>
            </a:r>
          </a:p>
        </p:txBody>
      </p:sp>
      <p:sp>
        <p:nvSpPr>
          <p:cNvPr id="27" name="TextBox 26"/>
          <p:cNvSpPr txBox="1"/>
          <p:nvPr/>
        </p:nvSpPr>
        <p:spPr>
          <a:xfrm>
            <a:off x="4124167" y="2208077"/>
            <a:ext cx="1476109" cy="415498"/>
          </a:xfrm>
          <a:prstGeom prst="rect">
            <a:avLst/>
          </a:prstGeom>
          <a:noFill/>
        </p:spPr>
        <p:txBody>
          <a:bodyPr wrap="square" rtlCol="0">
            <a:spAutoFit/>
          </a:bodyPr>
          <a:lstStyle/>
          <a:p>
            <a:pPr algn="ctr" defTabSz="430202">
              <a:spcAft>
                <a:spcPts val="400"/>
              </a:spcAft>
              <a:buSzPct val="100000"/>
            </a:pPr>
            <a:r>
              <a:rPr lang="en-GB" sz="1050" dirty="0">
                <a:solidFill>
                  <a:srgbClr val="000000"/>
                </a:solidFill>
                <a:cs typeface="HP Simplified" pitchFamily="34" charset="0"/>
              </a:rPr>
              <a:t>ControlPoint Legacy Data Cleanup</a:t>
            </a:r>
          </a:p>
        </p:txBody>
      </p:sp>
      <p:sp>
        <p:nvSpPr>
          <p:cNvPr id="28" name="TextBox 27"/>
          <p:cNvSpPr txBox="1"/>
          <p:nvPr/>
        </p:nvSpPr>
        <p:spPr>
          <a:xfrm>
            <a:off x="5488709" y="2208077"/>
            <a:ext cx="1022095" cy="430887"/>
          </a:xfrm>
          <a:prstGeom prst="rect">
            <a:avLst/>
          </a:prstGeom>
          <a:noFill/>
        </p:spPr>
        <p:txBody>
          <a:bodyPr wrap="square" rtlCol="0">
            <a:spAutoFit/>
          </a:bodyPr>
          <a:lstStyle/>
          <a:p>
            <a:pPr algn="ctr" defTabSz="430202">
              <a:spcAft>
                <a:spcPts val="400"/>
              </a:spcAft>
              <a:buSzPct val="100000"/>
            </a:pPr>
            <a:r>
              <a:rPr lang="en-GB" sz="1100" dirty="0">
                <a:solidFill>
                  <a:srgbClr val="000000"/>
                </a:solidFill>
                <a:cs typeface="HP Simplified" pitchFamily="34" charset="0"/>
              </a:rPr>
              <a:t>SAP </a:t>
            </a:r>
            <a:r>
              <a:rPr lang="en-GB" sz="1100" dirty="0" err="1">
                <a:solidFill>
                  <a:srgbClr val="000000"/>
                </a:solidFill>
                <a:cs typeface="HP Simplified" pitchFamily="34" charset="0"/>
              </a:rPr>
              <a:t>ArchiveLink</a:t>
            </a:r>
            <a:endParaRPr lang="en-GB" sz="1100" dirty="0">
              <a:solidFill>
                <a:srgbClr val="000000"/>
              </a:solidFill>
              <a:cs typeface="HP Simplified" pitchFamily="34" charset="0"/>
            </a:endParaRPr>
          </a:p>
        </p:txBody>
      </p:sp>
      <p:sp>
        <p:nvSpPr>
          <p:cNvPr id="29" name="TextBox 28"/>
          <p:cNvSpPr txBox="1"/>
          <p:nvPr/>
        </p:nvSpPr>
        <p:spPr>
          <a:xfrm>
            <a:off x="6584025" y="2208078"/>
            <a:ext cx="1278660" cy="430887"/>
          </a:xfrm>
          <a:prstGeom prst="rect">
            <a:avLst/>
          </a:prstGeom>
          <a:noFill/>
        </p:spPr>
        <p:txBody>
          <a:bodyPr wrap="square" rtlCol="0">
            <a:spAutoFit/>
          </a:bodyPr>
          <a:lstStyle/>
          <a:p>
            <a:pPr algn="ctr" defTabSz="430202">
              <a:buSzPct val="100000"/>
            </a:pPr>
            <a:r>
              <a:rPr lang="en-GB" sz="1100" dirty="0">
                <a:solidFill>
                  <a:srgbClr val="000000"/>
                </a:solidFill>
                <a:cs typeface="HP Simplified" pitchFamily="34" charset="0"/>
              </a:rPr>
              <a:t>AIO Structured </a:t>
            </a:r>
          </a:p>
          <a:p>
            <a:pPr algn="ctr" defTabSz="430202">
              <a:buSzPct val="100000"/>
            </a:pPr>
            <a:r>
              <a:rPr lang="en-GB" sz="1100" dirty="0">
                <a:solidFill>
                  <a:srgbClr val="000000"/>
                </a:solidFill>
                <a:cs typeface="HP Simplified" pitchFamily="34" charset="0"/>
              </a:rPr>
              <a:t>Records</a:t>
            </a:r>
          </a:p>
        </p:txBody>
      </p:sp>
      <p:sp>
        <p:nvSpPr>
          <p:cNvPr id="4" name="Rectangle 3"/>
          <p:cNvSpPr/>
          <p:nvPr/>
        </p:nvSpPr>
        <p:spPr>
          <a:xfrm>
            <a:off x="691181" y="2929711"/>
            <a:ext cx="7825563" cy="148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6" name="Rectangle 5"/>
          <p:cNvSpPr/>
          <p:nvPr/>
        </p:nvSpPr>
        <p:spPr>
          <a:xfrm>
            <a:off x="691173" y="2607657"/>
            <a:ext cx="116960" cy="322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2" name="Rectangle 31"/>
          <p:cNvSpPr/>
          <p:nvPr/>
        </p:nvSpPr>
        <p:spPr>
          <a:xfrm>
            <a:off x="1602535" y="2597027"/>
            <a:ext cx="125141"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4" name="Rectangle 33"/>
          <p:cNvSpPr/>
          <p:nvPr/>
        </p:nvSpPr>
        <p:spPr>
          <a:xfrm>
            <a:off x="3504368" y="2607661"/>
            <a:ext cx="132909"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5" name="Rectangle 34"/>
          <p:cNvSpPr/>
          <p:nvPr/>
        </p:nvSpPr>
        <p:spPr>
          <a:xfrm>
            <a:off x="4793867" y="2607661"/>
            <a:ext cx="132909"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6" name="Rectangle 35"/>
          <p:cNvSpPr/>
          <p:nvPr/>
        </p:nvSpPr>
        <p:spPr>
          <a:xfrm>
            <a:off x="5929841" y="2607661"/>
            <a:ext cx="132909"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7" name="Rectangle 36"/>
          <p:cNvSpPr/>
          <p:nvPr/>
        </p:nvSpPr>
        <p:spPr>
          <a:xfrm>
            <a:off x="7171673" y="2628339"/>
            <a:ext cx="132909"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722" y="1392240"/>
            <a:ext cx="688765"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4084730" y="3034605"/>
            <a:ext cx="132909"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40" name="TextBox 39"/>
          <p:cNvSpPr txBox="1"/>
          <p:nvPr/>
        </p:nvSpPr>
        <p:spPr>
          <a:xfrm>
            <a:off x="7907136" y="2208077"/>
            <a:ext cx="1026143" cy="430887"/>
          </a:xfrm>
          <a:prstGeom prst="rect">
            <a:avLst/>
          </a:prstGeom>
          <a:noFill/>
        </p:spPr>
        <p:txBody>
          <a:bodyPr wrap="square" rtlCol="0">
            <a:spAutoFit/>
          </a:bodyPr>
          <a:lstStyle/>
          <a:p>
            <a:pPr algn="ctr" defTabSz="430202">
              <a:spcAft>
                <a:spcPts val="400"/>
              </a:spcAft>
              <a:buSzPct val="100000"/>
            </a:pPr>
            <a:r>
              <a:rPr lang="en-GB" sz="1100" dirty="0">
                <a:solidFill>
                  <a:srgbClr val="000000"/>
                </a:solidFill>
                <a:cs typeface="HP Simplified" pitchFamily="34" charset="0"/>
              </a:rPr>
              <a:t>Physical Records</a:t>
            </a:r>
          </a:p>
        </p:txBody>
      </p:sp>
      <p:sp>
        <p:nvSpPr>
          <p:cNvPr id="41" name="Rectangle 40"/>
          <p:cNvSpPr/>
          <p:nvPr/>
        </p:nvSpPr>
        <p:spPr>
          <a:xfrm>
            <a:off x="8367668" y="2640683"/>
            <a:ext cx="132909"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pic>
        <p:nvPicPr>
          <p:cNvPr id="42" name="Picture 41" descr="Book.png"/>
          <p:cNvPicPr>
            <a:picLocks noChangeAspect="1"/>
          </p:cNvPicPr>
          <p:nvPr/>
        </p:nvPicPr>
        <p:blipFill>
          <a:blip r:embed="rId8"/>
          <a:stretch>
            <a:fillRect/>
          </a:stretch>
        </p:blipFill>
        <p:spPr>
          <a:xfrm>
            <a:off x="7910670" y="1414533"/>
            <a:ext cx="904834" cy="640080"/>
          </a:xfrm>
          <a:prstGeom prst="rect">
            <a:avLst/>
          </a:prstGeom>
        </p:spPr>
      </p:pic>
      <p:sp>
        <p:nvSpPr>
          <p:cNvPr id="30" name="Rectangle 29"/>
          <p:cNvSpPr/>
          <p:nvPr/>
        </p:nvSpPr>
        <p:spPr>
          <a:xfrm>
            <a:off x="2451824" y="2613186"/>
            <a:ext cx="132909" cy="3326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GB">
              <a:solidFill>
                <a:prstClr val="white"/>
              </a:solidFill>
            </a:endParaRPr>
          </a:p>
        </p:txBody>
      </p:sp>
      <p:sp>
        <p:nvSpPr>
          <p:cNvPr id="31" name="TextBox 30"/>
          <p:cNvSpPr txBox="1"/>
          <p:nvPr/>
        </p:nvSpPr>
        <p:spPr>
          <a:xfrm>
            <a:off x="1914166" y="2038796"/>
            <a:ext cx="1208225" cy="600164"/>
          </a:xfrm>
          <a:prstGeom prst="rect">
            <a:avLst/>
          </a:prstGeom>
          <a:noFill/>
        </p:spPr>
        <p:txBody>
          <a:bodyPr wrap="square" rtlCol="0">
            <a:spAutoFit/>
          </a:bodyPr>
          <a:lstStyle/>
          <a:p>
            <a:pPr algn="ctr" defTabSz="430202">
              <a:buSzPct val="100000"/>
            </a:pPr>
            <a:r>
              <a:rPr lang="en-GB" sz="1100" dirty="0">
                <a:solidFill>
                  <a:srgbClr val="000000"/>
                </a:solidFill>
                <a:cs typeface="HP Simplified" pitchFamily="34" charset="0"/>
              </a:rPr>
              <a:t>Regulatory</a:t>
            </a:r>
          </a:p>
          <a:p>
            <a:pPr algn="ctr" defTabSz="430202">
              <a:buSzPct val="100000"/>
            </a:pPr>
            <a:r>
              <a:rPr lang="en-GB" sz="1100" dirty="0">
                <a:solidFill>
                  <a:srgbClr val="000000"/>
                </a:solidFill>
                <a:cs typeface="HP Simplified" pitchFamily="34" charset="0"/>
              </a:rPr>
              <a:t>Record </a:t>
            </a:r>
          </a:p>
          <a:p>
            <a:pPr algn="ctr" defTabSz="430202">
              <a:buSzPct val="100000"/>
            </a:pPr>
            <a:r>
              <a:rPr lang="en-GB" sz="1100" dirty="0">
                <a:solidFill>
                  <a:srgbClr val="000000"/>
                </a:solidFill>
                <a:cs typeface="HP Simplified" pitchFamily="34" charset="0"/>
              </a:rPr>
              <a:t>Keeping</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9420" y="1275650"/>
            <a:ext cx="763586" cy="791227"/>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4805" y="3533389"/>
            <a:ext cx="2792413"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377546" y="3078566"/>
            <a:ext cx="8361377" cy="1307796"/>
            <a:chOff x="377537" y="3078566"/>
            <a:chExt cx="8361377" cy="1307796"/>
          </a:xfrm>
        </p:grpSpPr>
        <p:grpSp>
          <p:nvGrpSpPr>
            <p:cNvPr id="49" name="Group 48"/>
            <p:cNvGrpSpPr/>
            <p:nvPr/>
          </p:nvGrpSpPr>
          <p:grpSpPr>
            <a:xfrm>
              <a:off x="377537" y="3078566"/>
              <a:ext cx="8361377" cy="861230"/>
              <a:chOff x="377537" y="3078566"/>
              <a:chExt cx="8361377" cy="861230"/>
            </a:xfrm>
          </p:grpSpPr>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537" y="3127016"/>
                <a:ext cx="724990" cy="397189"/>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29314" y="3095086"/>
                <a:ext cx="609600" cy="365760"/>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06420" y="3113056"/>
                <a:ext cx="448307" cy="321427"/>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29" y="3598350"/>
                <a:ext cx="341446" cy="341446"/>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58827" y="3152506"/>
                <a:ext cx="274925" cy="283633"/>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64082" y="3148888"/>
                <a:ext cx="326654" cy="342987"/>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77908" y="3078566"/>
                <a:ext cx="379061" cy="379061"/>
              </a:xfrm>
              <a:prstGeom prst="rect">
                <a:avLst/>
              </a:prstGeom>
            </p:spPr>
          </p:pic>
          <p:pic>
            <p:nvPicPr>
              <p:cNvPr id="50" name="Picture 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70784" y="3084238"/>
                <a:ext cx="379061" cy="379061"/>
              </a:xfrm>
              <a:prstGeom prst="rect">
                <a:avLst/>
              </a:prstGeom>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82507" y="3104071"/>
                <a:ext cx="380505" cy="380505"/>
              </a:xfrm>
              <a:prstGeom prst="rect">
                <a:avLst/>
              </a:prstGeom>
            </p:spPr>
          </p:pic>
        </p:grpSp>
        <p:pic>
          <p:nvPicPr>
            <p:cNvPr id="51" name="Picture 5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56236" y="4045355"/>
              <a:ext cx="567592" cy="341007"/>
            </a:xfrm>
            <a:prstGeom prst="rect">
              <a:avLst/>
            </a:prstGeom>
          </p:spPr>
        </p:pic>
      </p:grpSp>
      <p:sp>
        <p:nvSpPr>
          <p:cNvPr id="52" name="Rectangle 51"/>
          <p:cNvSpPr/>
          <p:nvPr/>
        </p:nvSpPr>
        <p:spPr>
          <a:xfrm>
            <a:off x="1204382" y="1161339"/>
            <a:ext cx="6634343" cy="1765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spTree>
    <p:extLst>
      <p:ext uri="{BB962C8B-B14F-4D97-AF65-F5344CB8AC3E}">
        <p14:creationId xmlns:p14="http://schemas.microsoft.com/office/powerpoint/2010/main" val="9099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evolving </a:t>
            </a:r>
            <a:r>
              <a:rPr lang="en-US" dirty="0"/>
              <a:t>s</a:t>
            </a:r>
            <a:r>
              <a:rPr lang="en-US" dirty="0" smtClean="0"/>
              <a:t>tate of Records Management</a:t>
            </a:r>
            <a:endParaRPr lang="en-US" dirty="0"/>
          </a:p>
        </p:txBody>
      </p:sp>
      <p:grpSp>
        <p:nvGrpSpPr>
          <p:cNvPr id="18" name="Group 17"/>
          <p:cNvGrpSpPr/>
          <p:nvPr/>
        </p:nvGrpSpPr>
        <p:grpSpPr>
          <a:xfrm>
            <a:off x="2554923" y="1960508"/>
            <a:ext cx="2513948" cy="1379783"/>
            <a:chOff x="3406564" y="2614011"/>
            <a:chExt cx="3351930" cy="1839710"/>
          </a:xfrm>
        </p:grpSpPr>
        <p:sp>
          <p:nvSpPr>
            <p:cNvPr id="9" name="Left-Right Arrow 8"/>
            <p:cNvSpPr/>
            <p:nvPr/>
          </p:nvSpPr>
          <p:spPr>
            <a:xfrm>
              <a:off x="4786952" y="4053387"/>
              <a:ext cx="975815" cy="400334"/>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Left-Right Arrow 9"/>
            <p:cNvSpPr/>
            <p:nvPr/>
          </p:nvSpPr>
          <p:spPr>
            <a:xfrm rot="2886097">
              <a:off x="6070419" y="2901752"/>
              <a:ext cx="975815" cy="400334"/>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Left-Right Arrow 10"/>
            <p:cNvSpPr/>
            <p:nvPr/>
          </p:nvSpPr>
          <p:spPr>
            <a:xfrm rot="19030324">
              <a:off x="3406564" y="2883395"/>
              <a:ext cx="975815" cy="400334"/>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pSp>
      <p:grpSp>
        <p:nvGrpSpPr>
          <p:cNvPr id="15" name="Group 14"/>
          <p:cNvGrpSpPr/>
          <p:nvPr/>
        </p:nvGrpSpPr>
        <p:grpSpPr>
          <a:xfrm>
            <a:off x="3173104" y="1033818"/>
            <a:ext cx="4249322" cy="910988"/>
            <a:chOff x="4230805" y="1378424"/>
            <a:chExt cx="5665762" cy="1214650"/>
          </a:xfrm>
        </p:grpSpPr>
        <p:sp>
          <p:nvSpPr>
            <p:cNvPr id="6" name="Snip Diagonal Corner Rectangle 5"/>
            <p:cNvSpPr/>
            <p:nvPr/>
          </p:nvSpPr>
          <p:spPr>
            <a:xfrm>
              <a:off x="4230805" y="1378424"/>
              <a:ext cx="1951630" cy="1214650"/>
            </a:xfrm>
            <a:prstGeom prst="snip2Diag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white"/>
                  </a:solidFill>
                </a:rPr>
                <a:t>Records Management</a:t>
              </a:r>
            </a:p>
          </p:txBody>
        </p:sp>
        <p:sp>
          <p:nvSpPr>
            <p:cNvPr id="12" name="TextBox 11"/>
            <p:cNvSpPr txBox="1"/>
            <p:nvPr/>
          </p:nvSpPr>
          <p:spPr>
            <a:xfrm>
              <a:off x="6664657" y="1518955"/>
              <a:ext cx="3231910" cy="964366"/>
            </a:xfrm>
            <a:prstGeom prst="rect">
              <a:avLst/>
            </a:prstGeom>
            <a:noFill/>
          </p:spPr>
          <p:txBody>
            <a:bodyPr wrap="none" rtlCol="0">
              <a:spAutoFit/>
            </a:bodyPr>
            <a:lstStyle/>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15 % of corporate information</a:t>
              </a:r>
            </a:p>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Managed retention and disposal</a:t>
              </a:r>
            </a:p>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Driven by enterprise policy</a:t>
              </a:r>
            </a:p>
          </p:txBody>
        </p:sp>
      </p:grpSp>
      <p:grpSp>
        <p:nvGrpSpPr>
          <p:cNvPr id="16" name="Group 15"/>
          <p:cNvGrpSpPr/>
          <p:nvPr/>
        </p:nvGrpSpPr>
        <p:grpSpPr>
          <a:xfrm>
            <a:off x="592794" y="2734672"/>
            <a:ext cx="2451541" cy="2136759"/>
            <a:chOff x="790392" y="3646229"/>
            <a:chExt cx="3268721" cy="2849012"/>
          </a:xfrm>
        </p:grpSpPr>
        <p:sp>
          <p:nvSpPr>
            <p:cNvPr id="7" name="Snip Diagonal Corner Rectangle 6"/>
            <p:cNvSpPr/>
            <p:nvPr/>
          </p:nvSpPr>
          <p:spPr>
            <a:xfrm>
              <a:off x="1448937" y="3646229"/>
              <a:ext cx="1951630" cy="1214650"/>
            </a:xfrm>
            <a:prstGeom prst="snip2Diag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white"/>
                  </a:solidFill>
                  <a:effectLst>
                    <a:outerShdw blurRad="38100" dist="38100" dir="2700000" algn="tl">
                      <a:srgbClr val="000000">
                        <a:alpha val="43137"/>
                      </a:srgbClr>
                    </a:outerShdw>
                  </a:effectLst>
                </a:rPr>
                <a:t>Managed </a:t>
              </a:r>
              <a:r>
                <a:rPr lang="en-US" sz="1350" b="1" dirty="0">
                  <a:solidFill>
                    <a:prstClr val="white"/>
                  </a:solidFill>
                </a:rPr>
                <a:t>Retention</a:t>
              </a:r>
            </a:p>
          </p:txBody>
        </p:sp>
        <p:sp>
          <p:nvSpPr>
            <p:cNvPr id="13" name="TextBox 12"/>
            <p:cNvSpPr txBox="1"/>
            <p:nvPr/>
          </p:nvSpPr>
          <p:spPr>
            <a:xfrm>
              <a:off x="790392" y="5038432"/>
              <a:ext cx="3268721" cy="1456809"/>
            </a:xfrm>
            <a:prstGeom prst="rect">
              <a:avLst/>
            </a:prstGeom>
            <a:noFill/>
          </p:spPr>
          <p:txBody>
            <a:bodyPr wrap="square" rtlCol="0">
              <a:spAutoFit/>
            </a:bodyPr>
            <a:lstStyle/>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Business information with high value, high risk</a:t>
              </a:r>
            </a:p>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Managed retention for archival purpose</a:t>
              </a:r>
            </a:p>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Improved </a:t>
              </a:r>
              <a:r>
                <a:rPr lang="en-US" sz="1200" dirty="0" err="1">
                  <a:solidFill>
                    <a:srgbClr val="000000"/>
                  </a:solidFill>
                  <a:cs typeface="HP Simplified" pitchFamily="34" charset="0"/>
                </a:rPr>
                <a:t>findability</a:t>
              </a:r>
              <a:endParaRPr lang="en-US" sz="1200" dirty="0">
                <a:solidFill>
                  <a:srgbClr val="000000"/>
                </a:solidFill>
                <a:cs typeface="HP Simplified" pitchFamily="34" charset="0"/>
              </a:endParaRPr>
            </a:p>
          </p:txBody>
        </p:sp>
      </p:grpSp>
      <p:grpSp>
        <p:nvGrpSpPr>
          <p:cNvPr id="17" name="Group 16"/>
          <p:cNvGrpSpPr/>
          <p:nvPr/>
        </p:nvGrpSpPr>
        <p:grpSpPr>
          <a:xfrm>
            <a:off x="4817598" y="2734672"/>
            <a:ext cx="2423933" cy="1990565"/>
            <a:chOff x="6423464" y="3646229"/>
            <a:chExt cx="3231910" cy="2654087"/>
          </a:xfrm>
        </p:grpSpPr>
        <p:sp>
          <p:nvSpPr>
            <p:cNvPr id="8" name="Snip Diagonal Corner Rectangle 7"/>
            <p:cNvSpPr/>
            <p:nvPr/>
          </p:nvSpPr>
          <p:spPr>
            <a:xfrm>
              <a:off x="7033147" y="3646229"/>
              <a:ext cx="1951630" cy="1214650"/>
            </a:xfrm>
            <a:prstGeom prst="snip2Diag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white"/>
                  </a:solidFill>
                </a:rPr>
                <a:t>Record Keeping</a:t>
              </a:r>
            </a:p>
          </p:txBody>
        </p:sp>
        <p:sp>
          <p:nvSpPr>
            <p:cNvPr id="14" name="TextBox 13"/>
            <p:cNvSpPr txBox="1"/>
            <p:nvPr/>
          </p:nvSpPr>
          <p:spPr>
            <a:xfrm>
              <a:off x="6423464" y="5038432"/>
              <a:ext cx="3231910" cy="1261884"/>
            </a:xfrm>
            <a:prstGeom prst="rect">
              <a:avLst/>
            </a:prstGeom>
            <a:noFill/>
          </p:spPr>
          <p:txBody>
            <a:bodyPr wrap="none" rtlCol="0">
              <a:spAutoFit/>
            </a:bodyPr>
            <a:lstStyle/>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Regulatory driven</a:t>
              </a:r>
            </a:p>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100 % of classified information</a:t>
              </a:r>
            </a:p>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Archival in nature</a:t>
              </a:r>
            </a:p>
            <a:p>
              <a:pPr marL="214313" indent="-214313" defTabSz="322660">
                <a:spcAft>
                  <a:spcPts val="300"/>
                </a:spcAft>
                <a:buSzPct val="100000"/>
                <a:buFont typeface="Arial" panose="020B0604020202020204" pitchFamily="34" charset="0"/>
                <a:buChar char="•"/>
              </a:pPr>
              <a:r>
                <a:rPr lang="en-US" sz="1200" dirty="0">
                  <a:solidFill>
                    <a:srgbClr val="000000"/>
                  </a:solidFill>
                  <a:cs typeface="HP Simplified" pitchFamily="34" charset="0"/>
                </a:rPr>
                <a:t>Managed retention and disposal</a:t>
              </a:r>
            </a:p>
          </p:txBody>
        </p:sp>
      </p:grpSp>
    </p:spTree>
    <p:extLst>
      <p:ext uri="{BB962C8B-B14F-4D97-AF65-F5344CB8AC3E}">
        <p14:creationId xmlns:p14="http://schemas.microsoft.com/office/powerpoint/2010/main" val="17637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400" dirty="0" smtClean="0"/>
              <a:t>Understand the business problem you are trying to </a:t>
            </a:r>
            <a:r>
              <a:rPr lang="en-US" sz="4400" dirty="0" smtClean="0">
                <a:solidFill>
                  <a:srgbClr val="FFFF00"/>
                </a:solidFill>
              </a:rPr>
              <a:t>solve</a:t>
            </a:r>
            <a:r>
              <a:rPr lang="en-US" sz="4400" dirty="0" smtClean="0"/>
              <a:t>.</a:t>
            </a:r>
            <a:endParaRPr lang="en-US" sz="4400" dirty="0"/>
          </a:p>
        </p:txBody>
      </p:sp>
    </p:spTree>
    <p:extLst>
      <p:ext uri="{BB962C8B-B14F-4D97-AF65-F5344CB8AC3E}">
        <p14:creationId xmlns:p14="http://schemas.microsoft.com/office/powerpoint/2010/main" val="105442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74545" y="489599"/>
            <a:ext cx="5745526" cy="797409"/>
            <a:chOff x="1574545" y="457027"/>
            <a:chExt cx="5745526" cy="829982"/>
          </a:xfrm>
        </p:grpSpPr>
        <p:sp>
          <p:nvSpPr>
            <p:cNvPr id="6" name="Freeform 5"/>
            <p:cNvSpPr/>
            <p:nvPr/>
          </p:nvSpPr>
          <p:spPr>
            <a:xfrm>
              <a:off x="1989535" y="457027"/>
              <a:ext cx="5330536" cy="829982"/>
            </a:xfrm>
            <a:custGeom>
              <a:avLst/>
              <a:gdLst>
                <a:gd name="connsiteX0" fmla="*/ 0 w 5330536"/>
                <a:gd name="connsiteY0" fmla="*/ 0 h 829980"/>
                <a:gd name="connsiteX1" fmla="*/ 4915546 w 5330536"/>
                <a:gd name="connsiteY1" fmla="*/ 0 h 829980"/>
                <a:gd name="connsiteX2" fmla="*/ 5330536 w 5330536"/>
                <a:gd name="connsiteY2" fmla="*/ 414990 h 829980"/>
                <a:gd name="connsiteX3" fmla="*/ 4915546 w 5330536"/>
                <a:gd name="connsiteY3" fmla="*/ 829980 h 829980"/>
                <a:gd name="connsiteX4" fmla="*/ 0 w 5330536"/>
                <a:gd name="connsiteY4" fmla="*/ 829980 h 829980"/>
                <a:gd name="connsiteX5" fmla="*/ 0 w 5330536"/>
                <a:gd name="connsiteY5" fmla="*/ 0 h 8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0536" h="829980">
                  <a:moveTo>
                    <a:pt x="5330536" y="829979"/>
                  </a:moveTo>
                  <a:lnTo>
                    <a:pt x="414990" y="829979"/>
                  </a:lnTo>
                  <a:lnTo>
                    <a:pt x="0" y="414990"/>
                  </a:lnTo>
                  <a:lnTo>
                    <a:pt x="414990" y="1"/>
                  </a:lnTo>
                  <a:lnTo>
                    <a:pt x="5330536" y="1"/>
                  </a:lnTo>
                  <a:lnTo>
                    <a:pt x="5330536" y="829979"/>
                  </a:lnTo>
                  <a:close/>
                </a:path>
              </a:pathLst>
            </a:custGeom>
            <a:effectLst>
              <a:glow rad="139700">
                <a:schemeClr val="bg1">
                  <a:alpha val="40000"/>
                </a:schemeClr>
              </a:glow>
              <a:outerShdw blurRad="40000" dist="20000" dir="5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73493" tIns="95251" rIns="177800" bIns="95251" numCol="1" spcCol="1270" anchor="ctr" anchorCtr="0">
              <a:noAutofit/>
            </a:bodyPr>
            <a:lstStyle/>
            <a:p>
              <a:pPr lvl="0" algn="ctr" defTabSz="111125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Eliminate what is not important</a:t>
              </a:r>
              <a:endParaRPr lang="en-US" sz="2500" kern="1200" dirty="0">
                <a:effectLst>
                  <a:outerShdw blurRad="38100" dist="38100" dir="2700000" algn="tl">
                    <a:srgbClr val="000000">
                      <a:alpha val="43137"/>
                    </a:srgbClr>
                  </a:outerShdw>
                </a:effectLst>
              </a:endParaRPr>
            </a:p>
          </p:txBody>
        </p:sp>
        <p:sp>
          <p:nvSpPr>
            <p:cNvPr id="7" name="Oval 6"/>
            <p:cNvSpPr/>
            <p:nvPr/>
          </p:nvSpPr>
          <p:spPr>
            <a:xfrm>
              <a:off x="1574545" y="457028"/>
              <a:ext cx="829980" cy="829980"/>
            </a:xfrm>
            <a:prstGeom prst="ellipse">
              <a:avLst/>
            </a:prstGeom>
            <a:blipFill>
              <a:blip r:embed="rId3">
                <a:extLst>
                  <a:ext uri="{28A0092B-C50C-407E-A947-70E740481C1C}">
                    <a14:useLocalDpi xmlns:a14="http://schemas.microsoft.com/office/drawing/2010/main" val="0"/>
                  </a:ext>
                </a:extLst>
              </a:blip>
              <a:srcRect/>
              <a:stretch>
                <a:fillRect t="-17000" b="-17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15" name="Group 14"/>
          <p:cNvGrpSpPr/>
          <p:nvPr/>
        </p:nvGrpSpPr>
        <p:grpSpPr>
          <a:xfrm>
            <a:off x="1574545" y="1567334"/>
            <a:ext cx="5745526" cy="797409"/>
            <a:chOff x="1574545" y="1534762"/>
            <a:chExt cx="5745526" cy="829982"/>
          </a:xfrm>
        </p:grpSpPr>
        <p:sp>
          <p:nvSpPr>
            <p:cNvPr id="8" name="Freeform 7"/>
            <p:cNvSpPr/>
            <p:nvPr/>
          </p:nvSpPr>
          <p:spPr>
            <a:xfrm>
              <a:off x="1989535" y="1534762"/>
              <a:ext cx="5330536" cy="829982"/>
            </a:xfrm>
            <a:custGeom>
              <a:avLst/>
              <a:gdLst>
                <a:gd name="connsiteX0" fmla="*/ 0 w 5330536"/>
                <a:gd name="connsiteY0" fmla="*/ 0 h 829980"/>
                <a:gd name="connsiteX1" fmla="*/ 4915546 w 5330536"/>
                <a:gd name="connsiteY1" fmla="*/ 0 h 829980"/>
                <a:gd name="connsiteX2" fmla="*/ 5330536 w 5330536"/>
                <a:gd name="connsiteY2" fmla="*/ 414990 h 829980"/>
                <a:gd name="connsiteX3" fmla="*/ 4915546 w 5330536"/>
                <a:gd name="connsiteY3" fmla="*/ 829980 h 829980"/>
                <a:gd name="connsiteX4" fmla="*/ 0 w 5330536"/>
                <a:gd name="connsiteY4" fmla="*/ 829980 h 829980"/>
                <a:gd name="connsiteX5" fmla="*/ 0 w 5330536"/>
                <a:gd name="connsiteY5" fmla="*/ 0 h 8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0536" h="829980">
                  <a:moveTo>
                    <a:pt x="5330536" y="829979"/>
                  </a:moveTo>
                  <a:lnTo>
                    <a:pt x="414990" y="829979"/>
                  </a:lnTo>
                  <a:lnTo>
                    <a:pt x="0" y="414990"/>
                  </a:lnTo>
                  <a:lnTo>
                    <a:pt x="414990" y="1"/>
                  </a:lnTo>
                  <a:lnTo>
                    <a:pt x="5330536" y="1"/>
                  </a:lnTo>
                  <a:lnTo>
                    <a:pt x="5330536" y="829979"/>
                  </a:lnTo>
                  <a:close/>
                </a:path>
              </a:pathLst>
            </a:custGeom>
            <a:effectLst>
              <a:glow rad="139700">
                <a:schemeClr val="bg1">
                  <a:alpha val="40000"/>
                </a:schemeClr>
              </a:glow>
              <a:outerShdw blurRad="40000" dist="20000" dir="5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73493" tIns="95251" rIns="177800" bIns="95251" numCol="1" spcCol="1270" anchor="ctr" anchorCtr="0">
              <a:noAutofit/>
            </a:bodyPr>
            <a:lstStyle/>
            <a:p>
              <a:pPr algn="ctr" defTabSz="1111250">
                <a:lnSpc>
                  <a:spcPct val="90000"/>
                </a:lnSpc>
                <a:spcAft>
                  <a:spcPct val="35000"/>
                </a:spcAft>
              </a:pPr>
              <a:r>
                <a:rPr lang="en-US" sz="2500" dirty="0">
                  <a:effectLst>
                    <a:outerShdw blurRad="38100" dist="38100" dir="2700000" algn="tl">
                      <a:srgbClr val="000000">
                        <a:alpha val="43137"/>
                      </a:srgbClr>
                    </a:outerShdw>
                  </a:effectLst>
                </a:rPr>
                <a:t>Better manage what is important</a:t>
              </a:r>
            </a:p>
          </p:txBody>
        </p:sp>
        <p:sp>
          <p:nvSpPr>
            <p:cNvPr id="9" name="Oval 8"/>
            <p:cNvSpPr/>
            <p:nvPr/>
          </p:nvSpPr>
          <p:spPr>
            <a:xfrm>
              <a:off x="1574545" y="1534763"/>
              <a:ext cx="829980" cy="829980"/>
            </a:xfrm>
            <a:prstGeom prst="ellipse">
              <a:avLst/>
            </a:prstGeom>
            <a:blipFill>
              <a:blip r:embed="rId4">
                <a:extLst>
                  <a:ext uri="{28A0092B-C50C-407E-A947-70E740481C1C}">
                    <a14:useLocalDpi xmlns:a14="http://schemas.microsoft.com/office/drawing/2010/main" val="0"/>
                  </a:ext>
                </a:extLst>
              </a:blip>
              <a:srcRect/>
              <a:stretch>
                <a:fillRect l="-37000" r="-37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16" name="Group 15"/>
          <p:cNvGrpSpPr/>
          <p:nvPr/>
        </p:nvGrpSpPr>
        <p:grpSpPr>
          <a:xfrm>
            <a:off x="1574545" y="2645071"/>
            <a:ext cx="5745526" cy="797408"/>
            <a:chOff x="1574545" y="2612498"/>
            <a:chExt cx="5745526" cy="829981"/>
          </a:xfrm>
        </p:grpSpPr>
        <p:sp>
          <p:nvSpPr>
            <p:cNvPr id="10" name="Freeform 9"/>
            <p:cNvSpPr/>
            <p:nvPr/>
          </p:nvSpPr>
          <p:spPr>
            <a:xfrm>
              <a:off x="1989535" y="2612498"/>
              <a:ext cx="5330536" cy="829981"/>
            </a:xfrm>
            <a:custGeom>
              <a:avLst/>
              <a:gdLst>
                <a:gd name="connsiteX0" fmla="*/ 0 w 5330536"/>
                <a:gd name="connsiteY0" fmla="*/ 0 h 829980"/>
                <a:gd name="connsiteX1" fmla="*/ 4915546 w 5330536"/>
                <a:gd name="connsiteY1" fmla="*/ 0 h 829980"/>
                <a:gd name="connsiteX2" fmla="*/ 5330536 w 5330536"/>
                <a:gd name="connsiteY2" fmla="*/ 414990 h 829980"/>
                <a:gd name="connsiteX3" fmla="*/ 4915546 w 5330536"/>
                <a:gd name="connsiteY3" fmla="*/ 829980 h 829980"/>
                <a:gd name="connsiteX4" fmla="*/ 0 w 5330536"/>
                <a:gd name="connsiteY4" fmla="*/ 829980 h 829980"/>
                <a:gd name="connsiteX5" fmla="*/ 0 w 5330536"/>
                <a:gd name="connsiteY5" fmla="*/ 0 h 8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0536" h="829980">
                  <a:moveTo>
                    <a:pt x="5330536" y="829979"/>
                  </a:moveTo>
                  <a:lnTo>
                    <a:pt x="414990" y="829979"/>
                  </a:lnTo>
                  <a:lnTo>
                    <a:pt x="0" y="414990"/>
                  </a:lnTo>
                  <a:lnTo>
                    <a:pt x="414990" y="1"/>
                  </a:lnTo>
                  <a:lnTo>
                    <a:pt x="5330536" y="1"/>
                  </a:lnTo>
                  <a:lnTo>
                    <a:pt x="5330536" y="829979"/>
                  </a:lnTo>
                  <a:close/>
                </a:path>
              </a:pathLst>
            </a:custGeom>
            <a:effectLst>
              <a:glow rad="139700">
                <a:schemeClr val="bg1">
                  <a:alpha val="40000"/>
                </a:schemeClr>
              </a:glow>
              <a:outerShdw blurRad="40000" dist="20000" dir="5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73493" tIns="95251" rIns="177800" bIns="95251" numCol="1" spcCol="1270" anchor="ctr" anchorCtr="0">
              <a:noAutofit/>
            </a:bodyPr>
            <a:lstStyle/>
            <a:p>
              <a:pPr algn="ctr" defTabSz="1111250">
                <a:lnSpc>
                  <a:spcPct val="90000"/>
                </a:lnSpc>
                <a:spcAft>
                  <a:spcPct val="35000"/>
                </a:spcAft>
              </a:pPr>
              <a:r>
                <a:rPr lang="en-US" sz="2500" dirty="0">
                  <a:effectLst>
                    <a:outerShdw blurRad="38100" dist="38100" dir="2700000" algn="tl">
                      <a:srgbClr val="000000">
                        <a:alpha val="43137"/>
                      </a:srgbClr>
                    </a:outerShdw>
                  </a:effectLst>
                </a:rPr>
                <a:t>Lower compliance-based risk</a:t>
              </a:r>
            </a:p>
          </p:txBody>
        </p:sp>
        <p:sp>
          <p:nvSpPr>
            <p:cNvPr id="11" name="Oval 10"/>
            <p:cNvSpPr/>
            <p:nvPr/>
          </p:nvSpPr>
          <p:spPr>
            <a:xfrm>
              <a:off x="1574545" y="2612499"/>
              <a:ext cx="829980" cy="829980"/>
            </a:xfrm>
            <a:prstGeom prst="ellipse">
              <a:avLst/>
            </a:prstGeom>
            <a:blipFill>
              <a:blip r:embed="rId5">
                <a:extLst>
                  <a:ext uri="{28A0092B-C50C-407E-A947-70E740481C1C}">
                    <a14:useLocalDpi xmlns:a14="http://schemas.microsoft.com/office/drawing/2010/main" val="0"/>
                  </a:ext>
                </a:extLst>
              </a:blip>
              <a:srcRect/>
              <a:stretch>
                <a:fillRect l="-14000" r="-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17" name="Group 16"/>
          <p:cNvGrpSpPr/>
          <p:nvPr/>
        </p:nvGrpSpPr>
        <p:grpSpPr>
          <a:xfrm>
            <a:off x="1574545" y="3722807"/>
            <a:ext cx="5745527" cy="797408"/>
            <a:chOff x="1574545" y="3690234"/>
            <a:chExt cx="5745527" cy="829981"/>
          </a:xfrm>
        </p:grpSpPr>
        <p:sp>
          <p:nvSpPr>
            <p:cNvPr id="12" name="Freeform 11"/>
            <p:cNvSpPr/>
            <p:nvPr/>
          </p:nvSpPr>
          <p:spPr>
            <a:xfrm>
              <a:off x="1989535" y="3690234"/>
              <a:ext cx="5330537" cy="829981"/>
            </a:xfrm>
            <a:custGeom>
              <a:avLst/>
              <a:gdLst>
                <a:gd name="connsiteX0" fmla="*/ 0 w 5330536"/>
                <a:gd name="connsiteY0" fmla="*/ 0 h 829980"/>
                <a:gd name="connsiteX1" fmla="*/ 4915546 w 5330536"/>
                <a:gd name="connsiteY1" fmla="*/ 0 h 829980"/>
                <a:gd name="connsiteX2" fmla="*/ 5330536 w 5330536"/>
                <a:gd name="connsiteY2" fmla="*/ 414990 h 829980"/>
                <a:gd name="connsiteX3" fmla="*/ 4915546 w 5330536"/>
                <a:gd name="connsiteY3" fmla="*/ 829980 h 829980"/>
                <a:gd name="connsiteX4" fmla="*/ 0 w 5330536"/>
                <a:gd name="connsiteY4" fmla="*/ 829980 h 829980"/>
                <a:gd name="connsiteX5" fmla="*/ 0 w 5330536"/>
                <a:gd name="connsiteY5" fmla="*/ 0 h 8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0536" h="829980">
                  <a:moveTo>
                    <a:pt x="5330536" y="829979"/>
                  </a:moveTo>
                  <a:lnTo>
                    <a:pt x="414990" y="829979"/>
                  </a:lnTo>
                  <a:lnTo>
                    <a:pt x="0" y="414990"/>
                  </a:lnTo>
                  <a:lnTo>
                    <a:pt x="414990" y="1"/>
                  </a:lnTo>
                  <a:lnTo>
                    <a:pt x="5330536" y="1"/>
                  </a:lnTo>
                  <a:lnTo>
                    <a:pt x="5330536" y="829979"/>
                  </a:lnTo>
                  <a:close/>
                </a:path>
              </a:pathLst>
            </a:custGeom>
            <a:effectLst>
              <a:glow rad="139700">
                <a:schemeClr val="bg1">
                  <a:alpha val="40000"/>
                </a:schemeClr>
              </a:glow>
              <a:outerShdw blurRad="40000" dist="20000" dir="5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73493" tIns="95251" rIns="177800" bIns="95251" numCol="1" spcCol="1270" anchor="ctr" anchorCtr="0">
              <a:noAutofit/>
            </a:bodyPr>
            <a:lstStyle/>
            <a:p>
              <a:pPr algn="ctr" defTabSz="1111250">
                <a:lnSpc>
                  <a:spcPct val="90000"/>
                </a:lnSpc>
                <a:spcAft>
                  <a:spcPct val="35000"/>
                </a:spcAft>
              </a:pPr>
              <a:r>
                <a:rPr lang="en-US" sz="2500" dirty="0">
                  <a:effectLst>
                    <a:outerShdw blurRad="38100" dist="38100" dir="2700000" algn="tl">
                      <a:srgbClr val="000000">
                        <a:alpha val="43137"/>
                      </a:srgbClr>
                    </a:outerShdw>
                  </a:effectLst>
                </a:rPr>
                <a:t>Automate as much as possible</a:t>
              </a:r>
            </a:p>
          </p:txBody>
        </p:sp>
        <p:sp>
          <p:nvSpPr>
            <p:cNvPr id="13" name="Oval 12"/>
            <p:cNvSpPr/>
            <p:nvPr/>
          </p:nvSpPr>
          <p:spPr>
            <a:xfrm>
              <a:off x="1574545" y="3690235"/>
              <a:ext cx="829980" cy="829980"/>
            </a:xfrm>
            <a:prstGeom prst="ellipse">
              <a:avLst/>
            </a:prstGeom>
            <a:blipFill>
              <a:blip r:embed="rId6">
                <a:extLst>
                  <a:ext uri="{28A0092B-C50C-407E-A947-70E740481C1C}">
                    <a14:useLocalDpi xmlns:a14="http://schemas.microsoft.com/office/drawing/2010/main" val="0"/>
                  </a:ext>
                </a:extLst>
              </a:blip>
              <a:srcRect/>
              <a:stretch>
                <a:fillRect l="-12000" r="-12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83825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rPr>
              <a:t>Alignment</a:t>
            </a:r>
            <a:r>
              <a:rPr lang="en-US" dirty="0" smtClean="0"/>
              <a:t> is critical – the cost of managing information is viewed differently</a:t>
            </a:r>
            <a:endParaRPr lang="en-US" dirty="0"/>
          </a:p>
        </p:txBody>
      </p:sp>
    </p:spTree>
    <p:extLst>
      <p:ext uri="{BB962C8B-B14F-4D97-AF65-F5344CB8AC3E}">
        <p14:creationId xmlns:p14="http://schemas.microsoft.com/office/powerpoint/2010/main" val="3917676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648410" y="2611457"/>
            <a:ext cx="1730636" cy="1730636"/>
          </a:xfrm>
          <a:custGeom>
            <a:avLst/>
            <a:gdLst>
              <a:gd name="connsiteX0" fmla="*/ 0 w 1730636"/>
              <a:gd name="connsiteY0" fmla="*/ 865318 h 1730636"/>
              <a:gd name="connsiteX1" fmla="*/ 865318 w 1730636"/>
              <a:gd name="connsiteY1" fmla="*/ 0 h 1730636"/>
              <a:gd name="connsiteX2" fmla="*/ 1730636 w 1730636"/>
              <a:gd name="connsiteY2" fmla="*/ 865318 h 1730636"/>
              <a:gd name="connsiteX3" fmla="*/ 865318 w 1730636"/>
              <a:gd name="connsiteY3" fmla="*/ 1730636 h 1730636"/>
              <a:gd name="connsiteX4" fmla="*/ 0 w 1730636"/>
              <a:gd name="connsiteY4" fmla="*/ 865318 h 1730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636" h="1730636">
                <a:moveTo>
                  <a:pt x="0" y="865318"/>
                </a:moveTo>
                <a:cubicBezTo>
                  <a:pt x="0" y="387416"/>
                  <a:pt x="387416" y="0"/>
                  <a:pt x="865318" y="0"/>
                </a:cubicBezTo>
                <a:cubicBezTo>
                  <a:pt x="1343220" y="0"/>
                  <a:pt x="1730636" y="387416"/>
                  <a:pt x="1730636" y="865318"/>
                </a:cubicBezTo>
                <a:cubicBezTo>
                  <a:pt x="1730636" y="1343220"/>
                  <a:pt x="1343220" y="1730636"/>
                  <a:pt x="865318" y="1730636"/>
                </a:cubicBezTo>
                <a:cubicBezTo>
                  <a:pt x="387416" y="1730636"/>
                  <a:pt x="0" y="1343220"/>
                  <a:pt x="0" y="86531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68686" tIns="268686" rIns="268686" bIns="268686" numCol="1" spcCol="1270" anchor="ctr" anchorCtr="0">
            <a:noAutofit/>
          </a:bodyPr>
          <a:lstStyle/>
          <a:p>
            <a:pPr lvl="0" algn="ctr" defTabSz="1066800">
              <a:lnSpc>
                <a:spcPct val="90000"/>
              </a:lnSpc>
              <a:spcBef>
                <a:spcPct val="0"/>
              </a:spcBef>
              <a:spcAft>
                <a:spcPct val="35000"/>
              </a:spcAft>
            </a:pPr>
            <a:r>
              <a:rPr lang="en-US" sz="2400" kern="1200" dirty="0" smtClean="0"/>
              <a:t>Policy &amp; Program</a:t>
            </a:r>
            <a:endParaRPr lang="en-US" sz="2400" kern="1200" dirty="0"/>
          </a:p>
        </p:txBody>
      </p:sp>
      <p:grpSp>
        <p:nvGrpSpPr>
          <p:cNvPr id="17" name="Group 16"/>
          <p:cNvGrpSpPr/>
          <p:nvPr/>
        </p:nvGrpSpPr>
        <p:grpSpPr>
          <a:xfrm>
            <a:off x="1309922" y="2180944"/>
            <a:ext cx="2308714" cy="1315283"/>
            <a:chOff x="1309922" y="2180944"/>
            <a:chExt cx="2308714" cy="1315283"/>
          </a:xfrm>
        </p:grpSpPr>
        <p:sp>
          <p:nvSpPr>
            <p:cNvPr id="9" name="Left Arrow 8"/>
            <p:cNvSpPr/>
            <p:nvPr/>
          </p:nvSpPr>
          <p:spPr>
            <a:xfrm rot="11700000">
              <a:off x="2106207" y="2787693"/>
              <a:ext cx="1512429" cy="493231"/>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0" name="Freeform 9"/>
            <p:cNvSpPr/>
            <p:nvPr/>
          </p:nvSpPr>
          <p:spPr>
            <a:xfrm>
              <a:off x="1309922" y="2180944"/>
              <a:ext cx="1644104" cy="1315283"/>
            </a:xfrm>
            <a:custGeom>
              <a:avLst/>
              <a:gdLst>
                <a:gd name="connsiteX0" fmla="*/ 0 w 1644104"/>
                <a:gd name="connsiteY0" fmla="*/ 131528 h 1315283"/>
                <a:gd name="connsiteX1" fmla="*/ 131528 w 1644104"/>
                <a:gd name="connsiteY1" fmla="*/ 0 h 1315283"/>
                <a:gd name="connsiteX2" fmla="*/ 1512576 w 1644104"/>
                <a:gd name="connsiteY2" fmla="*/ 0 h 1315283"/>
                <a:gd name="connsiteX3" fmla="*/ 1644104 w 1644104"/>
                <a:gd name="connsiteY3" fmla="*/ 131528 h 1315283"/>
                <a:gd name="connsiteX4" fmla="*/ 1644104 w 1644104"/>
                <a:gd name="connsiteY4" fmla="*/ 1183755 h 1315283"/>
                <a:gd name="connsiteX5" fmla="*/ 1512576 w 1644104"/>
                <a:gd name="connsiteY5" fmla="*/ 1315283 h 1315283"/>
                <a:gd name="connsiteX6" fmla="*/ 131528 w 1644104"/>
                <a:gd name="connsiteY6" fmla="*/ 1315283 h 1315283"/>
                <a:gd name="connsiteX7" fmla="*/ 0 w 1644104"/>
                <a:gd name="connsiteY7" fmla="*/ 1183755 h 1315283"/>
                <a:gd name="connsiteX8" fmla="*/ 0 w 1644104"/>
                <a:gd name="connsiteY8" fmla="*/ 131528 h 13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104" h="1315283">
                  <a:moveTo>
                    <a:pt x="0" y="131528"/>
                  </a:moveTo>
                  <a:cubicBezTo>
                    <a:pt x="0" y="58887"/>
                    <a:pt x="58887" y="0"/>
                    <a:pt x="131528" y="0"/>
                  </a:cubicBezTo>
                  <a:lnTo>
                    <a:pt x="1512576" y="0"/>
                  </a:lnTo>
                  <a:cubicBezTo>
                    <a:pt x="1585217" y="0"/>
                    <a:pt x="1644104" y="58887"/>
                    <a:pt x="1644104" y="131528"/>
                  </a:cubicBezTo>
                  <a:lnTo>
                    <a:pt x="1644104" y="1183755"/>
                  </a:lnTo>
                  <a:cubicBezTo>
                    <a:pt x="1644104" y="1256396"/>
                    <a:pt x="1585217" y="1315283"/>
                    <a:pt x="1512576" y="1315283"/>
                  </a:cubicBezTo>
                  <a:lnTo>
                    <a:pt x="131528" y="1315283"/>
                  </a:lnTo>
                  <a:cubicBezTo>
                    <a:pt x="58887" y="1315283"/>
                    <a:pt x="0" y="1256396"/>
                    <a:pt x="0" y="1183755"/>
                  </a:cubicBezTo>
                  <a:lnTo>
                    <a:pt x="0" y="13152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algn="ctr" defTabSz="1244600">
                <a:lnSpc>
                  <a:spcPct val="90000"/>
                </a:lnSpc>
                <a:spcBef>
                  <a:spcPct val="0"/>
                </a:spcBef>
                <a:spcAft>
                  <a:spcPct val="35000"/>
                </a:spcAft>
              </a:pPr>
              <a:r>
                <a:rPr lang="en-US" sz="2800" kern="1200" dirty="0" smtClean="0"/>
                <a:t>Business Units</a:t>
              </a:r>
              <a:endParaRPr lang="en-US" sz="2800" kern="1200" dirty="0"/>
            </a:p>
          </p:txBody>
        </p:sp>
      </p:grpSp>
      <p:grpSp>
        <p:nvGrpSpPr>
          <p:cNvPr id="18" name="Group 17"/>
          <p:cNvGrpSpPr/>
          <p:nvPr/>
        </p:nvGrpSpPr>
        <p:grpSpPr>
          <a:xfrm>
            <a:off x="2649595" y="584384"/>
            <a:ext cx="1644104" cy="2099220"/>
            <a:chOff x="2649595" y="584384"/>
            <a:chExt cx="1644104" cy="2099220"/>
          </a:xfrm>
        </p:grpSpPr>
        <p:sp>
          <p:nvSpPr>
            <p:cNvPr id="11" name="Left Arrow 10"/>
            <p:cNvSpPr/>
            <p:nvPr/>
          </p:nvSpPr>
          <p:spPr>
            <a:xfrm rot="14700000">
              <a:off x="3035023" y="1680774"/>
              <a:ext cx="1512429" cy="493231"/>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2" name="Freeform 11"/>
            <p:cNvSpPr/>
            <p:nvPr/>
          </p:nvSpPr>
          <p:spPr>
            <a:xfrm>
              <a:off x="2649595" y="584384"/>
              <a:ext cx="1644104" cy="1315283"/>
            </a:xfrm>
            <a:custGeom>
              <a:avLst/>
              <a:gdLst>
                <a:gd name="connsiteX0" fmla="*/ 0 w 1644104"/>
                <a:gd name="connsiteY0" fmla="*/ 131528 h 1315283"/>
                <a:gd name="connsiteX1" fmla="*/ 131528 w 1644104"/>
                <a:gd name="connsiteY1" fmla="*/ 0 h 1315283"/>
                <a:gd name="connsiteX2" fmla="*/ 1512576 w 1644104"/>
                <a:gd name="connsiteY2" fmla="*/ 0 h 1315283"/>
                <a:gd name="connsiteX3" fmla="*/ 1644104 w 1644104"/>
                <a:gd name="connsiteY3" fmla="*/ 131528 h 1315283"/>
                <a:gd name="connsiteX4" fmla="*/ 1644104 w 1644104"/>
                <a:gd name="connsiteY4" fmla="*/ 1183755 h 1315283"/>
                <a:gd name="connsiteX5" fmla="*/ 1512576 w 1644104"/>
                <a:gd name="connsiteY5" fmla="*/ 1315283 h 1315283"/>
                <a:gd name="connsiteX6" fmla="*/ 131528 w 1644104"/>
                <a:gd name="connsiteY6" fmla="*/ 1315283 h 1315283"/>
                <a:gd name="connsiteX7" fmla="*/ 0 w 1644104"/>
                <a:gd name="connsiteY7" fmla="*/ 1183755 h 1315283"/>
                <a:gd name="connsiteX8" fmla="*/ 0 w 1644104"/>
                <a:gd name="connsiteY8" fmla="*/ 131528 h 13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104" h="1315283">
                  <a:moveTo>
                    <a:pt x="0" y="131528"/>
                  </a:moveTo>
                  <a:cubicBezTo>
                    <a:pt x="0" y="58887"/>
                    <a:pt x="58887" y="0"/>
                    <a:pt x="131528" y="0"/>
                  </a:cubicBezTo>
                  <a:lnTo>
                    <a:pt x="1512576" y="0"/>
                  </a:lnTo>
                  <a:cubicBezTo>
                    <a:pt x="1585217" y="0"/>
                    <a:pt x="1644104" y="58887"/>
                    <a:pt x="1644104" y="131528"/>
                  </a:cubicBezTo>
                  <a:lnTo>
                    <a:pt x="1644104" y="1183755"/>
                  </a:lnTo>
                  <a:cubicBezTo>
                    <a:pt x="1644104" y="1256396"/>
                    <a:pt x="1585217" y="1315283"/>
                    <a:pt x="1512576" y="1315283"/>
                  </a:cubicBezTo>
                  <a:lnTo>
                    <a:pt x="131528" y="1315283"/>
                  </a:lnTo>
                  <a:cubicBezTo>
                    <a:pt x="58887" y="1315283"/>
                    <a:pt x="0" y="1256396"/>
                    <a:pt x="0" y="1183755"/>
                  </a:cubicBezTo>
                  <a:lnTo>
                    <a:pt x="0" y="13152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algn="ctr" defTabSz="1244600">
                <a:lnSpc>
                  <a:spcPct val="90000"/>
                </a:lnSpc>
                <a:spcBef>
                  <a:spcPct val="0"/>
                </a:spcBef>
                <a:spcAft>
                  <a:spcPct val="35000"/>
                </a:spcAft>
              </a:pPr>
              <a:r>
                <a:rPr lang="en-US" sz="2800" kern="1200" dirty="0" smtClean="0"/>
                <a:t>IT</a:t>
              </a:r>
              <a:endParaRPr lang="en-US" sz="2800" kern="1200" dirty="0"/>
            </a:p>
          </p:txBody>
        </p:sp>
      </p:grpSp>
      <p:grpSp>
        <p:nvGrpSpPr>
          <p:cNvPr id="19" name="Group 18"/>
          <p:cNvGrpSpPr/>
          <p:nvPr/>
        </p:nvGrpSpPr>
        <p:grpSpPr>
          <a:xfrm>
            <a:off x="4733756" y="584384"/>
            <a:ext cx="1644104" cy="2099220"/>
            <a:chOff x="4733756" y="584384"/>
            <a:chExt cx="1644104" cy="2099220"/>
          </a:xfrm>
        </p:grpSpPr>
        <p:sp>
          <p:nvSpPr>
            <p:cNvPr id="13" name="Left Arrow 12"/>
            <p:cNvSpPr/>
            <p:nvPr/>
          </p:nvSpPr>
          <p:spPr>
            <a:xfrm rot="17700000">
              <a:off x="4480004" y="1680774"/>
              <a:ext cx="1512429" cy="493231"/>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4" name="Freeform 13"/>
            <p:cNvSpPr/>
            <p:nvPr/>
          </p:nvSpPr>
          <p:spPr>
            <a:xfrm>
              <a:off x="4733756" y="584384"/>
              <a:ext cx="1644104" cy="1315283"/>
            </a:xfrm>
            <a:custGeom>
              <a:avLst/>
              <a:gdLst>
                <a:gd name="connsiteX0" fmla="*/ 0 w 1644104"/>
                <a:gd name="connsiteY0" fmla="*/ 131528 h 1315283"/>
                <a:gd name="connsiteX1" fmla="*/ 131528 w 1644104"/>
                <a:gd name="connsiteY1" fmla="*/ 0 h 1315283"/>
                <a:gd name="connsiteX2" fmla="*/ 1512576 w 1644104"/>
                <a:gd name="connsiteY2" fmla="*/ 0 h 1315283"/>
                <a:gd name="connsiteX3" fmla="*/ 1644104 w 1644104"/>
                <a:gd name="connsiteY3" fmla="*/ 131528 h 1315283"/>
                <a:gd name="connsiteX4" fmla="*/ 1644104 w 1644104"/>
                <a:gd name="connsiteY4" fmla="*/ 1183755 h 1315283"/>
                <a:gd name="connsiteX5" fmla="*/ 1512576 w 1644104"/>
                <a:gd name="connsiteY5" fmla="*/ 1315283 h 1315283"/>
                <a:gd name="connsiteX6" fmla="*/ 131528 w 1644104"/>
                <a:gd name="connsiteY6" fmla="*/ 1315283 h 1315283"/>
                <a:gd name="connsiteX7" fmla="*/ 0 w 1644104"/>
                <a:gd name="connsiteY7" fmla="*/ 1183755 h 1315283"/>
                <a:gd name="connsiteX8" fmla="*/ 0 w 1644104"/>
                <a:gd name="connsiteY8" fmla="*/ 131528 h 13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104" h="1315283">
                  <a:moveTo>
                    <a:pt x="0" y="131528"/>
                  </a:moveTo>
                  <a:cubicBezTo>
                    <a:pt x="0" y="58887"/>
                    <a:pt x="58887" y="0"/>
                    <a:pt x="131528" y="0"/>
                  </a:cubicBezTo>
                  <a:lnTo>
                    <a:pt x="1512576" y="0"/>
                  </a:lnTo>
                  <a:cubicBezTo>
                    <a:pt x="1585217" y="0"/>
                    <a:pt x="1644104" y="58887"/>
                    <a:pt x="1644104" y="131528"/>
                  </a:cubicBezTo>
                  <a:lnTo>
                    <a:pt x="1644104" y="1183755"/>
                  </a:lnTo>
                  <a:cubicBezTo>
                    <a:pt x="1644104" y="1256396"/>
                    <a:pt x="1585217" y="1315283"/>
                    <a:pt x="1512576" y="1315283"/>
                  </a:cubicBezTo>
                  <a:lnTo>
                    <a:pt x="131528" y="1315283"/>
                  </a:lnTo>
                  <a:cubicBezTo>
                    <a:pt x="58887" y="1315283"/>
                    <a:pt x="0" y="1256396"/>
                    <a:pt x="0" y="1183755"/>
                  </a:cubicBezTo>
                  <a:lnTo>
                    <a:pt x="0" y="13152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algn="ctr" defTabSz="1244600">
                <a:lnSpc>
                  <a:spcPct val="90000"/>
                </a:lnSpc>
                <a:spcBef>
                  <a:spcPct val="0"/>
                </a:spcBef>
                <a:spcAft>
                  <a:spcPct val="35000"/>
                </a:spcAft>
              </a:pPr>
              <a:r>
                <a:rPr lang="en-US" sz="2800" kern="1200" dirty="0" smtClean="0"/>
                <a:t>Records</a:t>
              </a:r>
              <a:endParaRPr lang="en-US" sz="2800" kern="1200" dirty="0"/>
            </a:p>
          </p:txBody>
        </p:sp>
      </p:grpSp>
      <p:grpSp>
        <p:nvGrpSpPr>
          <p:cNvPr id="20" name="Group 19"/>
          <p:cNvGrpSpPr/>
          <p:nvPr/>
        </p:nvGrpSpPr>
        <p:grpSpPr>
          <a:xfrm>
            <a:off x="5408819" y="2180944"/>
            <a:ext cx="2308714" cy="1315283"/>
            <a:chOff x="5408819" y="2180944"/>
            <a:chExt cx="2308714" cy="1315283"/>
          </a:xfrm>
        </p:grpSpPr>
        <p:sp>
          <p:nvSpPr>
            <p:cNvPr id="15" name="Left Arrow 14"/>
            <p:cNvSpPr/>
            <p:nvPr/>
          </p:nvSpPr>
          <p:spPr>
            <a:xfrm rot="20700000">
              <a:off x="5408819" y="2787693"/>
              <a:ext cx="1512429" cy="493231"/>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6" name="Freeform 15"/>
            <p:cNvSpPr/>
            <p:nvPr/>
          </p:nvSpPr>
          <p:spPr>
            <a:xfrm>
              <a:off x="6073429" y="2180944"/>
              <a:ext cx="1644104" cy="1315283"/>
            </a:xfrm>
            <a:custGeom>
              <a:avLst/>
              <a:gdLst>
                <a:gd name="connsiteX0" fmla="*/ 0 w 1644104"/>
                <a:gd name="connsiteY0" fmla="*/ 131528 h 1315283"/>
                <a:gd name="connsiteX1" fmla="*/ 131528 w 1644104"/>
                <a:gd name="connsiteY1" fmla="*/ 0 h 1315283"/>
                <a:gd name="connsiteX2" fmla="*/ 1512576 w 1644104"/>
                <a:gd name="connsiteY2" fmla="*/ 0 h 1315283"/>
                <a:gd name="connsiteX3" fmla="*/ 1644104 w 1644104"/>
                <a:gd name="connsiteY3" fmla="*/ 131528 h 1315283"/>
                <a:gd name="connsiteX4" fmla="*/ 1644104 w 1644104"/>
                <a:gd name="connsiteY4" fmla="*/ 1183755 h 1315283"/>
                <a:gd name="connsiteX5" fmla="*/ 1512576 w 1644104"/>
                <a:gd name="connsiteY5" fmla="*/ 1315283 h 1315283"/>
                <a:gd name="connsiteX6" fmla="*/ 131528 w 1644104"/>
                <a:gd name="connsiteY6" fmla="*/ 1315283 h 1315283"/>
                <a:gd name="connsiteX7" fmla="*/ 0 w 1644104"/>
                <a:gd name="connsiteY7" fmla="*/ 1183755 h 1315283"/>
                <a:gd name="connsiteX8" fmla="*/ 0 w 1644104"/>
                <a:gd name="connsiteY8" fmla="*/ 131528 h 13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104" h="1315283">
                  <a:moveTo>
                    <a:pt x="0" y="131528"/>
                  </a:moveTo>
                  <a:cubicBezTo>
                    <a:pt x="0" y="58887"/>
                    <a:pt x="58887" y="0"/>
                    <a:pt x="131528" y="0"/>
                  </a:cubicBezTo>
                  <a:lnTo>
                    <a:pt x="1512576" y="0"/>
                  </a:lnTo>
                  <a:cubicBezTo>
                    <a:pt x="1585217" y="0"/>
                    <a:pt x="1644104" y="58887"/>
                    <a:pt x="1644104" y="131528"/>
                  </a:cubicBezTo>
                  <a:lnTo>
                    <a:pt x="1644104" y="1183755"/>
                  </a:lnTo>
                  <a:cubicBezTo>
                    <a:pt x="1644104" y="1256396"/>
                    <a:pt x="1585217" y="1315283"/>
                    <a:pt x="1512576" y="1315283"/>
                  </a:cubicBezTo>
                  <a:lnTo>
                    <a:pt x="131528" y="1315283"/>
                  </a:lnTo>
                  <a:cubicBezTo>
                    <a:pt x="58887" y="1315283"/>
                    <a:pt x="0" y="1256396"/>
                    <a:pt x="0" y="1183755"/>
                  </a:cubicBezTo>
                  <a:lnTo>
                    <a:pt x="0" y="131528"/>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algn="ctr" defTabSz="1244600">
                <a:lnSpc>
                  <a:spcPct val="90000"/>
                </a:lnSpc>
                <a:spcBef>
                  <a:spcPct val="0"/>
                </a:spcBef>
                <a:spcAft>
                  <a:spcPct val="35000"/>
                </a:spcAft>
              </a:pPr>
              <a:r>
                <a:rPr lang="en-US" sz="2800" kern="1200" dirty="0" smtClean="0"/>
                <a:t>Legal</a:t>
              </a:r>
              <a:endParaRPr lang="en-US" sz="2800" kern="1200" dirty="0"/>
            </a:p>
          </p:txBody>
        </p:sp>
      </p:grpSp>
    </p:spTree>
    <p:extLst>
      <p:ext uri="{BB962C8B-B14F-4D97-AF65-F5344CB8AC3E}">
        <p14:creationId xmlns:p14="http://schemas.microsoft.com/office/powerpoint/2010/main" val="20403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400" dirty="0" smtClean="0"/>
              <a:t>Information governance is a </a:t>
            </a:r>
            <a:r>
              <a:rPr lang="en-US" sz="4400" dirty="0" smtClean="0">
                <a:solidFill>
                  <a:srgbClr val="FFFF00"/>
                </a:solidFill>
              </a:rPr>
              <a:t>transformational</a:t>
            </a:r>
            <a:r>
              <a:rPr lang="en-US" sz="4400" dirty="0" smtClean="0"/>
              <a:t> opportunity.</a:t>
            </a:r>
            <a:endParaRPr lang="en-US" sz="4400" dirty="0"/>
          </a:p>
        </p:txBody>
      </p:sp>
    </p:spTree>
    <p:extLst>
      <p:ext uri="{BB962C8B-B14F-4D97-AF65-F5344CB8AC3E}">
        <p14:creationId xmlns:p14="http://schemas.microsoft.com/office/powerpoint/2010/main" val="640388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the use cases that drive the best results?</a:t>
            </a:r>
            <a:endParaRPr lang="en-US" dirty="0"/>
          </a:p>
        </p:txBody>
      </p:sp>
      <p:grpSp>
        <p:nvGrpSpPr>
          <p:cNvPr id="15" name="Group 14"/>
          <p:cNvGrpSpPr/>
          <p:nvPr/>
        </p:nvGrpSpPr>
        <p:grpSpPr>
          <a:xfrm>
            <a:off x="972671" y="1261505"/>
            <a:ext cx="6096000" cy="759240"/>
            <a:chOff x="972671" y="1261505"/>
            <a:chExt cx="6096000" cy="759240"/>
          </a:xfrm>
        </p:grpSpPr>
        <p:sp>
          <p:nvSpPr>
            <p:cNvPr id="7" name="Rectangle 6"/>
            <p:cNvSpPr/>
            <p:nvPr/>
          </p:nvSpPr>
          <p:spPr>
            <a:xfrm>
              <a:off x="972671" y="1541945"/>
              <a:ext cx="6096000"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277471" y="1261505"/>
              <a:ext cx="4267200" cy="560880"/>
            </a:xfrm>
            <a:custGeom>
              <a:avLst/>
              <a:gdLst>
                <a:gd name="connsiteX0" fmla="*/ 0 w 4267200"/>
                <a:gd name="connsiteY0" fmla="*/ 93482 h 560880"/>
                <a:gd name="connsiteX1" fmla="*/ 93482 w 4267200"/>
                <a:gd name="connsiteY1" fmla="*/ 0 h 560880"/>
                <a:gd name="connsiteX2" fmla="*/ 4173718 w 4267200"/>
                <a:gd name="connsiteY2" fmla="*/ 0 h 560880"/>
                <a:gd name="connsiteX3" fmla="*/ 4267200 w 4267200"/>
                <a:gd name="connsiteY3" fmla="*/ 93482 h 560880"/>
                <a:gd name="connsiteX4" fmla="*/ 4267200 w 4267200"/>
                <a:gd name="connsiteY4" fmla="*/ 467398 h 560880"/>
                <a:gd name="connsiteX5" fmla="*/ 4173718 w 4267200"/>
                <a:gd name="connsiteY5" fmla="*/ 560880 h 560880"/>
                <a:gd name="connsiteX6" fmla="*/ 93482 w 4267200"/>
                <a:gd name="connsiteY6" fmla="*/ 560880 h 560880"/>
                <a:gd name="connsiteX7" fmla="*/ 0 w 4267200"/>
                <a:gd name="connsiteY7" fmla="*/ 467398 h 560880"/>
                <a:gd name="connsiteX8" fmla="*/ 0 w 426720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60880">
                  <a:moveTo>
                    <a:pt x="0" y="93482"/>
                  </a:moveTo>
                  <a:cubicBezTo>
                    <a:pt x="0" y="41853"/>
                    <a:pt x="41853" y="0"/>
                    <a:pt x="93482" y="0"/>
                  </a:cubicBezTo>
                  <a:lnTo>
                    <a:pt x="4173718" y="0"/>
                  </a:lnTo>
                  <a:cubicBezTo>
                    <a:pt x="4225347" y="0"/>
                    <a:pt x="4267200" y="41853"/>
                    <a:pt x="4267200" y="93482"/>
                  </a:cubicBezTo>
                  <a:lnTo>
                    <a:pt x="4267200" y="467398"/>
                  </a:lnTo>
                  <a:cubicBezTo>
                    <a:pt x="4267200" y="519027"/>
                    <a:pt x="4225347" y="560880"/>
                    <a:pt x="4173718" y="560880"/>
                  </a:cubicBezTo>
                  <a:lnTo>
                    <a:pt x="93482" y="560880"/>
                  </a:lnTo>
                  <a:cubicBezTo>
                    <a:pt x="41853" y="560880"/>
                    <a:pt x="0" y="519027"/>
                    <a:pt x="0" y="467398"/>
                  </a:cubicBezTo>
                  <a:lnTo>
                    <a:pt x="0" y="934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8670" tIns="27380" rIns="188670" bIns="27380" numCol="1" spcCol="1270" anchor="ctr" anchorCtr="0">
              <a:noAutofit/>
            </a:bodyPr>
            <a:lstStyle/>
            <a:p>
              <a:pPr lvl="0" algn="l" defTabSz="84455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Legacy Data Cleanup</a:t>
              </a:r>
              <a:endParaRPr lang="en-US" sz="2400" kern="1200" dirty="0">
                <a:effectLst>
                  <a:outerShdw blurRad="38100" dist="38100" dir="2700000" algn="tl">
                    <a:srgbClr val="000000">
                      <a:alpha val="43137"/>
                    </a:srgbClr>
                  </a:outerShdw>
                </a:effectLst>
              </a:endParaRPr>
            </a:p>
          </p:txBody>
        </p:sp>
      </p:grpSp>
      <p:grpSp>
        <p:nvGrpSpPr>
          <p:cNvPr id="16" name="Group 15"/>
          <p:cNvGrpSpPr/>
          <p:nvPr/>
        </p:nvGrpSpPr>
        <p:grpSpPr>
          <a:xfrm>
            <a:off x="972671" y="2123345"/>
            <a:ext cx="6096000" cy="759240"/>
            <a:chOff x="972671" y="2123345"/>
            <a:chExt cx="6096000" cy="759240"/>
          </a:xfrm>
        </p:grpSpPr>
        <p:sp>
          <p:nvSpPr>
            <p:cNvPr id="9" name="Rectangle 8"/>
            <p:cNvSpPr/>
            <p:nvPr/>
          </p:nvSpPr>
          <p:spPr>
            <a:xfrm>
              <a:off x="972671" y="2403785"/>
              <a:ext cx="6096000"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277471" y="2123345"/>
              <a:ext cx="4267200" cy="560880"/>
            </a:xfrm>
            <a:custGeom>
              <a:avLst/>
              <a:gdLst>
                <a:gd name="connsiteX0" fmla="*/ 0 w 4267200"/>
                <a:gd name="connsiteY0" fmla="*/ 93482 h 560880"/>
                <a:gd name="connsiteX1" fmla="*/ 93482 w 4267200"/>
                <a:gd name="connsiteY1" fmla="*/ 0 h 560880"/>
                <a:gd name="connsiteX2" fmla="*/ 4173718 w 4267200"/>
                <a:gd name="connsiteY2" fmla="*/ 0 h 560880"/>
                <a:gd name="connsiteX3" fmla="*/ 4267200 w 4267200"/>
                <a:gd name="connsiteY3" fmla="*/ 93482 h 560880"/>
                <a:gd name="connsiteX4" fmla="*/ 4267200 w 4267200"/>
                <a:gd name="connsiteY4" fmla="*/ 467398 h 560880"/>
                <a:gd name="connsiteX5" fmla="*/ 4173718 w 4267200"/>
                <a:gd name="connsiteY5" fmla="*/ 560880 h 560880"/>
                <a:gd name="connsiteX6" fmla="*/ 93482 w 4267200"/>
                <a:gd name="connsiteY6" fmla="*/ 560880 h 560880"/>
                <a:gd name="connsiteX7" fmla="*/ 0 w 4267200"/>
                <a:gd name="connsiteY7" fmla="*/ 467398 h 560880"/>
                <a:gd name="connsiteX8" fmla="*/ 0 w 426720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60880">
                  <a:moveTo>
                    <a:pt x="0" y="93482"/>
                  </a:moveTo>
                  <a:cubicBezTo>
                    <a:pt x="0" y="41853"/>
                    <a:pt x="41853" y="0"/>
                    <a:pt x="93482" y="0"/>
                  </a:cubicBezTo>
                  <a:lnTo>
                    <a:pt x="4173718" y="0"/>
                  </a:lnTo>
                  <a:cubicBezTo>
                    <a:pt x="4225347" y="0"/>
                    <a:pt x="4267200" y="41853"/>
                    <a:pt x="4267200" y="93482"/>
                  </a:cubicBezTo>
                  <a:lnTo>
                    <a:pt x="4267200" y="467398"/>
                  </a:lnTo>
                  <a:cubicBezTo>
                    <a:pt x="4267200" y="519027"/>
                    <a:pt x="4225347" y="560880"/>
                    <a:pt x="4173718" y="560880"/>
                  </a:cubicBezTo>
                  <a:lnTo>
                    <a:pt x="93482" y="560880"/>
                  </a:lnTo>
                  <a:cubicBezTo>
                    <a:pt x="41853" y="560880"/>
                    <a:pt x="0" y="519027"/>
                    <a:pt x="0" y="467398"/>
                  </a:cubicBezTo>
                  <a:lnTo>
                    <a:pt x="0" y="934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8670" tIns="27380" rIns="188670" bIns="27380" numCol="1" spcCol="1270" anchor="ctr" anchorCtr="0">
              <a:noAutofit/>
            </a:bodyPr>
            <a:lstStyle/>
            <a:p>
              <a:pPr lvl="0" algn="l" defTabSz="84455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Migration</a:t>
              </a:r>
              <a:endParaRPr lang="en-US" sz="2400" kern="1200" dirty="0">
                <a:effectLst>
                  <a:outerShdw blurRad="38100" dist="38100" dir="2700000" algn="tl">
                    <a:srgbClr val="000000">
                      <a:alpha val="43137"/>
                    </a:srgbClr>
                  </a:outerShdw>
                </a:effectLst>
              </a:endParaRPr>
            </a:p>
          </p:txBody>
        </p:sp>
      </p:grpSp>
      <p:grpSp>
        <p:nvGrpSpPr>
          <p:cNvPr id="17" name="Group 16"/>
          <p:cNvGrpSpPr/>
          <p:nvPr/>
        </p:nvGrpSpPr>
        <p:grpSpPr>
          <a:xfrm>
            <a:off x="972671" y="2985185"/>
            <a:ext cx="6096000" cy="759240"/>
            <a:chOff x="972671" y="2985185"/>
            <a:chExt cx="6096000" cy="759240"/>
          </a:xfrm>
        </p:grpSpPr>
        <p:sp>
          <p:nvSpPr>
            <p:cNvPr id="11" name="Rectangle 10"/>
            <p:cNvSpPr/>
            <p:nvPr/>
          </p:nvSpPr>
          <p:spPr>
            <a:xfrm>
              <a:off x="972671" y="3265625"/>
              <a:ext cx="6096000"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277471" y="2985185"/>
              <a:ext cx="4267200" cy="560880"/>
            </a:xfrm>
            <a:custGeom>
              <a:avLst/>
              <a:gdLst>
                <a:gd name="connsiteX0" fmla="*/ 0 w 4267200"/>
                <a:gd name="connsiteY0" fmla="*/ 93482 h 560880"/>
                <a:gd name="connsiteX1" fmla="*/ 93482 w 4267200"/>
                <a:gd name="connsiteY1" fmla="*/ 0 h 560880"/>
                <a:gd name="connsiteX2" fmla="*/ 4173718 w 4267200"/>
                <a:gd name="connsiteY2" fmla="*/ 0 h 560880"/>
                <a:gd name="connsiteX3" fmla="*/ 4267200 w 4267200"/>
                <a:gd name="connsiteY3" fmla="*/ 93482 h 560880"/>
                <a:gd name="connsiteX4" fmla="*/ 4267200 w 4267200"/>
                <a:gd name="connsiteY4" fmla="*/ 467398 h 560880"/>
                <a:gd name="connsiteX5" fmla="*/ 4173718 w 4267200"/>
                <a:gd name="connsiteY5" fmla="*/ 560880 h 560880"/>
                <a:gd name="connsiteX6" fmla="*/ 93482 w 4267200"/>
                <a:gd name="connsiteY6" fmla="*/ 560880 h 560880"/>
                <a:gd name="connsiteX7" fmla="*/ 0 w 4267200"/>
                <a:gd name="connsiteY7" fmla="*/ 467398 h 560880"/>
                <a:gd name="connsiteX8" fmla="*/ 0 w 426720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60880">
                  <a:moveTo>
                    <a:pt x="0" y="93482"/>
                  </a:moveTo>
                  <a:cubicBezTo>
                    <a:pt x="0" y="41853"/>
                    <a:pt x="41853" y="0"/>
                    <a:pt x="93482" y="0"/>
                  </a:cubicBezTo>
                  <a:lnTo>
                    <a:pt x="4173718" y="0"/>
                  </a:lnTo>
                  <a:cubicBezTo>
                    <a:pt x="4225347" y="0"/>
                    <a:pt x="4267200" y="41853"/>
                    <a:pt x="4267200" y="93482"/>
                  </a:cubicBezTo>
                  <a:lnTo>
                    <a:pt x="4267200" y="467398"/>
                  </a:lnTo>
                  <a:cubicBezTo>
                    <a:pt x="4267200" y="519027"/>
                    <a:pt x="4225347" y="560880"/>
                    <a:pt x="4173718" y="560880"/>
                  </a:cubicBezTo>
                  <a:lnTo>
                    <a:pt x="93482" y="560880"/>
                  </a:lnTo>
                  <a:cubicBezTo>
                    <a:pt x="41853" y="560880"/>
                    <a:pt x="0" y="519027"/>
                    <a:pt x="0" y="467398"/>
                  </a:cubicBezTo>
                  <a:lnTo>
                    <a:pt x="0" y="934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8670" tIns="27380" rIns="188670" bIns="27380" numCol="1" spcCol="1270" anchor="ctr" anchorCtr="0">
              <a:noAutofit/>
            </a:bodyPr>
            <a:lstStyle/>
            <a:p>
              <a:pPr lvl="0" algn="l" defTabSz="844550">
                <a:lnSpc>
                  <a:spcPct val="90000"/>
                </a:lnSpc>
                <a:spcBef>
                  <a:spcPct val="0"/>
                </a:spcBef>
                <a:spcAft>
                  <a:spcPct val="35000"/>
                </a:spcAft>
              </a:pPr>
              <a:r>
                <a:rPr lang="en-US" sz="2400" kern="1200" smtClean="0">
                  <a:effectLst>
                    <a:outerShdw blurRad="38100" dist="38100" dir="2700000" algn="tl">
                      <a:srgbClr val="000000">
                        <a:alpha val="43137"/>
                      </a:srgbClr>
                    </a:outerShdw>
                  </a:effectLst>
                </a:rPr>
                <a:t>Auto-classification</a:t>
              </a:r>
              <a:endParaRPr lang="en-US" sz="2400" kern="1200">
                <a:effectLst>
                  <a:outerShdw blurRad="38100" dist="38100" dir="2700000" algn="tl">
                    <a:srgbClr val="000000">
                      <a:alpha val="43137"/>
                    </a:srgbClr>
                  </a:outerShdw>
                </a:effectLst>
              </a:endParaRPr>
            </a:p>
          </p:txBody>
        </p:sp>
      </p:grpSp>
      <p:grpSp>
        <p:nvGrpSpPr>
          <p:cNvPr id="18" name="Group 17"/>
          <p:cNvGrpSpPr/>
          <p:nvPr/>
        </p:nvGrpSpPr>
        <p:grpSpPr>
          <a:xfrm>
            <a:off x="972671" y="3847025"/>
            <a:ext cx="6096000" cy="759240"/>
            <a:chOff x="972671" y="3847025"/>
            <a:chExt cx="6096000" cy="759240"/>
          </a:xfrm>
        </p:grpSpPr>
        <p:sp>
          <p:nvSpPr>
            <p:cNvPr id="13" name="Rectangle 12"/>
            <p:cNvSpPr/>
            <p:nvPr/>
          </p:nvSpPr>
          <p:spPr>
            <a:xfrm>
              <a:off x="972671" y="4127465"/>
              <a:ext cx="6096000"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277471" y="3847025"/>
              <a:ext cx="4267200" cy="560880"/>
            </a:xfrm>
            <a:custGeom>
              <a:avLst/>
              <a:gdLst>
                <a:gd name="connsiteX0" fmla="*/ 0 w 4267200"/>
                <a:gd name="connsiteY0" fmla="*/ 93482 h 560880"/>
                <a:gd name="connsiteX1" fmla="*/ 93482 w 4267200"/>
                <a:gd name="connsiteY1" fmla="*/ 0 h 560880"/>
                <a:gd name="connsiteX2" fmla="*/ 4173718 w 4267200"/>
                <a:gd name="connsiteY2" fmla="*/ 0 h 560880"/>
                <a:gd name="connsiteX3" fmla="*/ 4267200 w 4267200"/>
                <a:gd name="connsiteY3" fmla="*/ 93482 h 560880"/>
                <a:gd name="connsiteX4" fmla="*/ 4267200 w 4267200"/>
                <a:gd name="connsiteY4" fmla="*/ 467398 h 560880"/>
                <a:gd name="connsiteX5" fmla="*/ 4173718 w 4267200"/>
                <a:gd name="connsiteY5" fmla="*/ 560880 h 560880"/>
                <a:gd name="connsiteX6" fmla="*/ 93482 w 4267200"/>
                <a:gd name="connsiteY6" fmla="*/ 560880 h 560880"/>
                <a:gd name="connsiteX7" fmla="*/ 0 w 4267200"/>
                <a:gd name="connsiteY7" fmla="*/ 467398 h 560880"/>
                <a:gd name="connsiteX8" fmla="*/ 0 w 426720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60880">
                  <a:moveTo>
                    <a:pt x="0" y="93482"/>
                  </a:moveTo>
                  <a:cubicBezTo>
                    <a:pt x="0" y="41853"/>
                    <a:pt x="41853" y="0"/>
                    <a:pt x="93482" y="0"/>
                  </a:cubicBezTo>
                  <a:lnTo>
                    <a:pt x="4173718" y="0"/>
                  </a:lnTo>
                  <a:cubicBezTo>
                    <a:pt x="4225347" y="0"/>
                    <a:pt x="4267200" y="41853"/>
                    <a:pt x="4267200" y="93482"/>
                  </a:cubicBezTo>
                  <a:lnTo>
                    <a:pt x="4267200" y="467398"/>
                  </a:lnTo>
                  <a:cubicBezTo>
                    <a:pt x="4267200" y="519027"/>
                    <a:pt x="4225347" y="560880"/>
                    <a:pt x="4173718" y="560880"/>
                  </a:cubicBezTo>
                  <a:lnTo>
                    <a:pt x="93482" y="560880"/>
                  </a:lnTo>
                  <a:cubicBezTo>
                    <a:pt x="41853" y="560880"/>
                    <a:pt x="0" y="519027"/>
                    <a:pt x="0" y="467398"/>
                  </a:cubicBezTo>
                  <a:lnTo>
                    <a:pt x="0" y="934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8670" tIns="27380" rIns="188670" bIns="27380" numCol="1" spcCol="1270" anchor="ctr" anchorCtr="0">
              <a:noAutofit/>
            </a:bodyPr>
            <a:lstStyle/>
            <a:p>
              <a:pPr lvl="0" algn="l" defTabSz="84455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Manage-In-Place</a:t>
              </a:r>
              <a:endParaRPr lang="en-US" sz="240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5289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HPRM License model overview</a:t>
            </a:r>
            <a:endParaRPr lang="en-US" dirty="0"/>
          </a:p>
        </p:txBody>
      </p:sp>
      <p:sp>
        <p:nvSpPr>
          <p:cNvPr id="5" name="Subtitle 4"/>
          <p:cNvSpPr>
            <a:spLocks noGrp="1"/>
          </p:cNvSpPr>
          <p:nvPr>
            <p:ph type="subTitle" idx="1"/>
          </p:nvPr>
        </p:nvSpPr>
        <p:spPr/>
        <p:txBody>
          <a:bodyPr/>
          <a:lstStyle/>
          <a:p>
            <a:r>
              <a:rPr lang="en-US" dirty="0" smtClean="0"/>
              <a:t>David </a:t>
            </a:r>
            <a:r>
              <a:rPr lang="en-US" dirty="0"/>
              <a:t>Gould, WW Director, HP Information Governance Software</a:t>
            </a:r>
          </a:p>
          <a:p>
            <a:endParaRPr lang="en-AU" dirty="0" smtClean="0"/>
          </a:p>
          <a:p>
            <a:endParaRPr lang="en-AU" dirty="0" smtClean="0"/>
          </a:p>
        </p:txBody>
      </p:sp>
    </p:spTree>
    <p:extLst>
      <p:ext uri="{BB962C8B-B14F-4D97-AF65-F5344CB8AC3E}">
        <p14:creationId xmlns:p14="http://schemas.microsoft.com/office/powerpoint/2010/main" val="376054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400" dirty="0" smtClean="0"/>
              <a:t>Become </a:t>
            </a:r>
            <a:r>
              <a:rPr lang="en-US" sz="4400" dirty="0" smtClean="0">
                <a:solidFill>
                  <a:srgbClr val="FFFF00"/>
                </a:solidFill>
              </a:rPr>
              <a:t>the</a:t>
            </a:r>
            <a:r>
              <a:rPr lang="en-US" sz="4400" dirty="0" smtClean="0"/>
              <a:t> agent for transformation in your organization.</a:t>
            </a:r>
            <a:endParaRPr lang="en-US" sz="4400" dirty="0"/>
          </a:p>
        </p:txBody>
      </p:sp>
    </p:spTree>
    <p:extLst>
      <p:ext uri="{BB962C8B-B14F-4D97-AF65-F5344CB8AC3E}">
        <p14:creationId xmlns:p14="http://schemas.microsoft.com/office/powerpoint/2010/main" val="2958470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47165" y="632937"/>
            <a:ext cx="6772835" cy="719280"/>
            <a:chOff x="847165" y="632937"/>
            <a:chExt cx="6772835" cy="719280"/>
          </a:xfrm>
        </p:grpSpPr>
        <p:sp>
          <p:nvSpPr>
            <p:cNvPr id="8" name="Rectangle 7"/>
            <p:cNvSpPr/>
            <p:nvPr/>
          </p:nvSpPr>
          <p:spPr>
            <a:xfrm>
              <a:off x="847165" y="898617"/>
              <a:ext cx="6772835" cy="453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075767" y="632937"/>
              <a:ext cx="5553635"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229" tIns="25939" rIns="187229" bIns="25939" numCol="1" spcCol="1270" anchor="ctr" anchorCtr="0">
              <a:noAutofit/>
            </a:bodyPr>
            <a:lstStyle/>
            <a:p>
              <a:pPr lvl="0" algn="l" defTabSz="800100">
                <a:lnSpc>
                  <a:spcPct val="90000"/>
                </a:lnSpc>
                <a:spcBef>
                  <a:spcPct val="0"/>
                </a:spcBef>
                <a:spcAft>
                  <a:spcPct val="35000"/>
                </a:spcAft>
              </a:pPr>
              <a:r>
                <a:rPr lang="en-US" sz="2000" kern="1200" dirty="0" smtClean="0"/>
                <a:t>Attack conventional wisdom</a:t>
              </a:r>
              <a:endParaRPr lang="en-US" sz="2000" kern="1200" dirty="0"/>
            </a:p>
          </p:txBody>
        </p:sp>
      </p:grpSp>
      <p:grpSp>
        <p:nvGrpSpPr>
          <p:cNvPr id="19" name="Group 18"/>
          <p:cNvGrpSpPr/>
          <p:nvPr/>
        </p:nvGrpSpPr>
        <p:grpSpPr>
          <a:xfrm>
            <a:off x="847165" y="1449417"/>
            <a:ext cx="6772835" cy="719280"/>
            <a:chOff x="847165" y="1449417"/>
            <a:chExt cx="6772835" cy="719280"/>
          </a:xfrm>
        </p:grpSpPr>
        <p:sp>
          <p:nvSpPr>
            <p:cNvPr id="10" name="Rectangle 9"/>
            <p:cNvSpPr/>
            <p:nvPr/>
          </p:nvSpPr>
          <p:spPr>
            <a:xfrm>
              <a:off x="847165" y="1715097"/>
              <a:ext cx="6772835" cy="453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075767" y="1449417"/>
              <a:ext cx="5553635"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229" tIns="25939" rIns="187229" bIns="25939" numCol="1" spcCol="1270" anchor="ctr" anchorCtr="0">
              <a:noAutofit/>
            </a:bodyPr>
            <a:lstStyle/>
            <a:p>
              <a:pPr lvl="0" algn="l" defTabSz="800100">
                <a:lnSpc>
                  <a:spcPct val="90000"/>
                </a:lnSpc>
                <a:spcBef>
                  <a:spcPct val="0"/>
                </a:spcBef>
                <a:spcAft>
                  <a:spcPct val="35000"/>
                </a:spcAft>
              </a:pPr>
              <a:r>
                <a:rPr lang="en-US" sz="2000" kern="1200" dirty="0" smtClean="0"/>
                <a:t>Break down silos</a:t>
              </a:r>
              <a:endParaRPr lang="en-US" sz="2000" kern="1200" dirty="0"/>
            </a:p>
          </p:txBody>
        </p:sp>
      </p:grpSp>
      <p:grpSp>
        <p:nvGrpSpPr>
          <p:cNvPr id="20" name="Group 19"/>
          <p:cNvGrpSpPr/>
          <p:nvPr/>
        </p:nvGrpSpPr>
        <p:grpSpPr>
          <a:xfrm>
            <a:off x="847165" y="2265897"/>
            <a:ext cx="6772835" cy="719280"/>
            <a:chOff x="847165" y="2265897"/>
            <a:chExt cx="6772835" cy="719280"/>
          </a:xfrm>
        </p:grpSpPr>
        <p:sp>
          <p:nvSpPr>
            <p:cNvPr id="12" name="Rectangle 11"/>
            <p:cNvSpPr/>
            <p:nvPr/>
          </p:nvSpPr>
          <p:spPr>
            <a:xfrm>
              <a:off x="847165" y="2531577"/>
              <a:ext cx="6772835" cy="453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075767" y="2265897"/>
              <a:ext cx="5553635"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229" tIns="25939" rIns="187229" bIns="25939" numCol="1" spcCol="1270" anchor="ctr" anchorCtr="0">
              <a:noAutofit/>
            </a:bodyPr>
            <a:lstStyle/>
            <a:p>
              <a:pPr lvl="0" algn="l" defTabSz="800100">
                <a:lnSpc>
                  <a:spcPct val="90000"/>
                </a:lnSpc>
                <a:spcBef>
                  <a:spcPct val="0"/>
                </a:spcBef>
                <a:spcAft>
                  <a:spcPct val="35000"/>
                </a:spcAft>
              </a:pPr>
              <a:r>
                <a:rPr lang="en-US" sz="2000" kern="1200" dirty="0" smtClean="0"/>
                <a:t>Drive accountability through metrics</a:t>
              </a:r>
              <a:endParaRPr lang="en-US" sz="2000" kern="1200" dirty="0"/>
            </a:p>
          </p:txBody>
        </p:sp>
      </p:grpSp>
      <p:grpSp>
        <p:nvGrpSpPr>
          <p:cNvPr id="21" name="Group 20"/>
          <p:cNvGrpSpPr/>
          <p:nvPr/>
        </p:nvGrpSpPr>
        <p:grpSpPr>
          <a:xfrm>
            <a:off x="847165" y="3082377"/>
            <a:ext cx="6772835" cy="719281"/>
            <a:chOff x="847165" y="3082377"/>
            <a:chExt cx="6772835" cy="719281"/>
          </a:xfrm>
        </p:grpSpPr>
        <p:sp>
          <p:nvSpPr>
            <p:cNvPr id="14" name="Rectangle 13"/>
            <p:cNvSpPr/>
            <p:nvPr/>
          </p:nvSpPr>
          <p:spPr>
            <a:xfrm>
              <a:off x="847165" y="3348058"/>
              <a:ext cx="6772835" cy="453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1075767" y="3082377"/>
              <a:ext cx="5553635"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229" tIns="25939" rIns="187229" bIns="25939" numCol="1" spcCol="1270" anchor="ctr" anchorCtr="0">
              <a:noAutofit/>
            </a:bodyPr>
            <a:lstStyle/>
            <a:p>
              <a:pPr lvl="0" algn="l" defTabSz="800100">
                <a:lnSpc>
                  <a:spcPct val="90000"/>
                </a:lnSpc>
                <a:spcBef>
                  <a:spcPct val="0"/>
                </a:spcBef>
                <a:spcAft>
                  <a:spcPct val="35000"/>
                </a:spcAft>
              </a:pPr>
              <a:r>
                <a:rPr lang="en-US" sz="2000" kern="1200" dirty="0" smtClean="0"/>
                <a:t>Work to upgrade old technology</a:t>
              </a:r>
              <a:endParaRPr lang="en-US" sz="2000" kern="1200" dirty="0"/>
            </a:p>
          </p:txBody>
        </p:sp>
      </p:grpSp>
      <p:grpSp>
        <p:nvGrpSpPr>
          <p:cNvPr id="22" name="Group 21"/>
          <p:cNvGrpSpPr/>
          <p:nvPr/>
        </p:nvGrpSpPr>
        <p:grpSpPr>
          <a:xfrm>
            <a:off x="847165" y="3898858"/>
            <a:ext cx="6772835" cy="719280"/>
            <a:chOff x="847165" y="3898858"/>
            <a:chExt cx="6772835" cy="719280"/>
          </a:xfrm>
        </p:grpSpPr>
        <p:sp>
          <p:nvSpPr>
            <p:cNvPr id="16" name="Rectangle 15"/>
            <p:cNvSpPr/>
            <p:nvPr/>
          </p:nvSpPr>
          <p:spPr>
            <a:xfrm>
              <a:off x="847165" y="4164538"/>
              <a:ext cx="6772835" cy="453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075767" y="3898858"/>
              <a:ext cx="5553635" cy="531360"/>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87229" tIns="25939" rIns="187229" bIns="25939" numCol="1" spcCol="1270" anchor="ctr" anchorCtr="0">
              <a:noAutofit/>
            </a:bodyPr>
            <a:lstStyle/>
            <a:p>
              <a:pPr lvl="0" algn="l" defTabSz="800100">
                <a:lnSpc>
                  <a:spcPct val="90000"/>
                </a:lnSpc>
                <a:spcBef>
                  <a:spcPct val="0"/>
                </a:spcBef>
                <a:spcAft>
                  <a:spcPct val="35000"/>
                </a:spcAft>
              </a:pPr>
              <a:r>
                <a:rPr lang="en-US" sz="2000" kern="1200" dirty="0" smtClean="0"/>
                <a:t>Don’t keep forever</a:t>
              </a:r>
              <a:endParaRPr lang="en-US" sz="2000" kern="1200" dirty="0"/>
            </a:p>
          </p:txBody>
        </p:sp>
      </p:grpSp>
    </p:spTree>
    <p:extLst>
      <p:ext uri="{BB962C8B-B14F-4D97-AF65-F5344CB8AC3E}">
        <p14:creationId xmlns:p14="http://schemas.microsoft.com/office/powerpoint/2010/main" val="2136378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Analyze, but then take </a:t>
            </a:r>
            <a:r>
              <a:rPr lang="en-US" sz="4400" dirty="0" smtClean="0">
                <a:solidFill>
                  <a:srgbClr val="FFFF00"/>
                </a:solidFill>
              </a:rPr>
              <a:t>action!</a:t>
            </a:r>
            <a:endParaRPr lang="en-US" sz="4400" dirty="0">
              <a:solidFill>
                <a:srgbClr val="FFFF00"/>
              </a:solidFill>
            </a:endParaRPr>
          </a:p>
        </p:txBody>
      </p:sp>
    </p:spTree>
    <p:extLst>
      <p:ext uri="{BB962C8B-B14F-4D97-AF65-F5344CB8AC3E}">
        <p14:creationId xmlns:p14="http://schemas.microsoft.com/office/powerpoint/2010/main" val="976982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625790" y="704849"/>
            <a:ext cx="3792070" cy="3671047"/>
          </a:xfrm>
          <a:prstGeom prst="ellipse">
            <a:avLst/>
          </a:prstGeom>
          <a:solidFill>
            <a:schemeClr val="tx2">
              <a:lumMod val="75000"/>
            </a:schemeClr>
          </a:solidFill>
          <a:ln>
            <a:noFill/>
          </a:ln>
          <a:effectLst>
            <a:softEdge rad="12700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3600" b="1" dirty="0">
                <a:solidFill>
                  <a:prstClr val="white"/>
                </a:solidFill>
              </a:rPr>
              <a:t>PRESERVE</a:t>
            </a:r>
          </a:p>
        </p:txBody>
      </p:sp>
      <p:sp>
        <p:nvSpPr>
          <p:cNvPr id="7" name="Oval 6"/>
          <p:cNvSpPr/>
          <p:nvPr/>
        </p:nvSpPr>
        <p:spPr>
          <a:xfrm>
            <a:off x="461684" y="704849"/>
            <a:ext cx="3792070" cy="3671047"/>
          </a:xfrm>
          <a:prstGeom prst="ellipse">
            <a:avLst/>
          </a:prstGeom>
          <a:solidFill>
            <a:schemeClr val="accent2"/>
          </a:solidFill>
          <a:ln>
            <a:noFill/>
          </a:ln>
          <a:effectLst>
            <a:softEdge rad="12700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3600" b="1" dirty="0">
                <a:solidFill>
                  <a:prstClr val="white"/>
                </a:solidFill>
              </a:rPr>
              <a:t>DISPOSE</a:t>
            </a:r>
          </a:p>
        </p:txBody>
      </p:sp>
      <p:sp>
        <p:nvSpPr>
          <p:cNvPr id="9" name="Title 8"/>
          <p:cNvSpPr>
            <a:spLocks noGrp="1"/>
          </p:cNvSpPr>
          <p:nvPr>
            <p:ph type="title"/>
          </p:nvPr>
        </p:nvSpPr>
        <p:spPr/>
        <p:txBody>
          <a:bodyPr/>
          <a:lstStyle/>
          <a:p>
            <a:r>
              <a:rPr lang="en-US" dirty="0" smtClean="0"/>
              <a:t>You must hit the button</a:t>
            </a:r>
            <a:endParaRPr lang="en-US" dirty="0"/>
          </a:p>
        </p:txBody>
      </p:sp>
    </p:spTree>
    <p:extLst>
      <p:ext uri="{BB962C8B-B14F-4D97-AF65-F5344CB8AC3E}">
        <p14:creationId xmlns:p14="http://schemas.microsoft.com/office/powerpoint/2010/main" val="37015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r>
              <a:rPr lang="en-US" dirty="0" smtClean="0"/>
              <a:t>David W. Gould</a:t>
            </a:r>
          </a:p>
          <a:p>
            <a:r>
              <a:rPr lang="en-US" dirty="0" smtClean="0"/>
              <a:t>WW Director, HP Information Governance Software</a:t>
            </a:r>
          </a:p>
          <a:p>
            <a:r>
              <a:rPr lang="en-US" dirty="0" smtClean="0"/>
              <a:t>dgould@hp.com</a:t>
            </a:r>
            <a:endParaRPr lang="en-US" dirty="0"/>
          </a:p>
        </p:txBody>
      </p:sp>
    </p:spTree>
    <p:extLst>
      <p:ext uri="{BB962C8B-B14F-4D97-AF65-F5344CB8AC3E}">
        <p14:creationId xmlns:p14="http://schemas.microsoft.com/office/powerpoint/2010/main" val="3444786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2411" y="2421717"/>
            <a:ext cx="9035547" cy="1206484"/>
          </a:xfrm>
        </p:spPr>
        <p:txBody>
          <a:bodyPr/>
          <a:lstStyle/>
          <a:p>
            <a:r>
              <a:rPr lang="en-GB" sz="4400" dirty="0" smtClean="0"/>
              <a:t>Upgrading to HP Records Manager 8.1 </a:t>
            </a:r>
            <a:r>
              <a:rPr lang="en-GB" sz="3600" dirty="0" smtClean="0"/>
              <a:t/>
            </a:r>
            <a:br>
              <a:rPr lang="en-GB" sz="3600" dirty="0" smtClean="0"/>
            </a:br>
            <a:endParaRPr lang="en-GB" sz="3600" dirty="0"/>
          </a:p>
        </p:txBody>
      </p:sp>
      <p:sp>
        <p:nvSpPr>
          <p:cNvPr id="6" name="Subtitle 5"/>
          <p:cNvSpPr>
            <a:spLocks noGrp="1"/>
          </p:cNvSpPr>
          <p:nvPr>
            <p:ph type="subTitle" idx="1"/>
          </p:nvPr>
        </p:nvSpPr>
        <p:spPr>
          <a:xfrm>
            <a:off x="322411" y="3628201"/>
            <a:ext cx="6858000" cy="914400"/>
          </a:xfrm>
        </p:spPr>
        <p:txBody>
          <a:bodyPr/>
          <a:lstStyle/>
          <a:p>
            <a:r>
              <a:rPr lang="en-GB" dirty="0" smtClean="0"/>
              <a:t>Bill Manago, CRM</a:t>
            </a:r>
          </a:p>
          <a:p>
            <a:r>
              <a:rPr lang="en-GB" dirty="0" smtClean="0"/>
              <a:t>Information Governance Solutions Lead</a:t>
            </a:r>
          </a:p>
          <a:p>
            <a:r>
              <a:rPr lang="en-GB" dirty="0" smtClean="0"/>
              <a:t>HP Professional Services</a:t>
            </a:r>
            <a:endParaRPr lang="en-GB" dirty="0"/>
          </a:p>
        </p:txBody>
      </p:sp>
    </p:spTree>
    <p:extLst>
      <p:ext uri="{BB962C8B-B14F-4D97-AF65-F5344CB8AC3E}">
        <p14:creationId xmlns:p14="http://schemas.microsoft.com/office/powerpoint/2010/main" val="207505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My Background</a:t>
            </a:r>
            <a:endParaRPr lang="en-GB" dirty="0"/>
          </a:p>
        </p:txBody>
      </p:sp>
      <p:sp>
        <p:nvSpPr>
          <p:cNvPr id="4" name="Content Placeholder 3"/>
          <p:cNvSpPr txBox="1">
            <a:spLocks/>
          </p:cNvSpPr>
          <p:nvPr/>
        </p:nvSpPr>
        <p:spPr>
          <a:xfrm>
            <a:off x="532384" y="897467"/>
            <a:ext cx="8119872" cy="3620346"/>
          </a:xfrm>
          <a:prstGeom prst="rect">
            <a:avLst/>
          </a:prstGeom>
        </p:spPr>
        <p:txBody>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dirty="0" smtClean="0"/>
              <a:t>Certified Records Manager (2005)</a:t>
            </a:r>
          </a:p>
          <a:p>
            <a:pPr lvl="2"/>
            <a:r>
              <a:rPr lang="en-GB" sz="1800" b="1" dirty="0" smtClean="0">
                <a:solidFill>
                  <a:srgbClr val="0096D6"/>
                </a:solidFill>
              </a:rPr>
              <a:t>   Information Governance Subject Matter Expert</a:t>
            </a:r>
          </a:p>
          <a:p>
            <a:pPr marL="285750" indent="-285750">
              <a:buFont typeface="Arial" panose="020B0604020202020204" pitchFamily="34" charset="0"/>
              <a:buChar char="•"/>
            </a:pPr>
            <a:r>
              <a:rPr lang="en-GB" dirty="0" smtClean="0"/>
              <a:t>Co-Author of DoD 50105.02 Standard</a:t>
            </a:r>
          </a:p>
          <a:p>
            <a:pPr marL="285750" indent="-285750">
              <a:buFont typeface="Arial" panose="020B0604020202020204" pitchFamily="34" charset="0"/>
              <a:buChar char="•"/>
            </a:pPr>
            <a:r>
              <a:rPr lang="en-GB" dirty="0" smtClean="0"/>
              <a:t>Established the JITC Certification Testing Program</a:t>
            </a:r>
          </a:p>
          <a:p>
            <a:pPr marL="455613" lvl="2" indent="-285750">
              <a:buFont typeface="Arial" panose="020B0604020202020204" pitchFamily="34" charset="0"/>
              <a:buChar char="•"/>
            </a:pPr>
            <a:r>
              <a:rPr lang="en-GB" dirty="0" smtClean="0"/>
              <a:t>ARM / TRIM / HPRM certifications</a:t>
            </a:r>
          </a:p>
          <a:p>
            <a:pPr marL="285750" indent="-285750">
              <a:buFont typeface="Arial" panose="020B0604020202020204" pitchFamily="34" charset="0"/>
              <a:buChar char="•"/>
            </a:pPr>
            <a:r>
              <a:rPr lang="en-GB" dirty="0" smtClean="0"/>
              <a:t>ARMA / AIIM Standard Boards</a:t>
            </a:r>
          </a:p>
          <a:p>
            <a:pPr marL="285750" indent="-285750">
              <a:buFont typeface="Arial" panose="020B0604020202020204" pitchFamily="34" charset="0"/>
              <a:buChar char="•"/>
            </a:pPr>
            <a:r>
              <a:rPr lang="en-GB" dirty="0" smtClean="0"/>
              <a:t>ARMA IGP Committee Member</a:t>
            </a:r>
          </a:p>
          <a:p>
            <a:pPr marL="285750" indent="-285750">
              <a:buFont typeface="Arial" panose="020B0604020202020204" pitchFamily="34" charset="0"/>
              <a:buChar char="•"/>
            </a:pPr>
            <a:r>
              <a:rPr lang="en-GB" dirty="0" smtClean="0"/>
              <a:t>ARMA Best Practices Committees</a:t>
            </a:r>
          </a:p>
          <a:p>
            <a:pPr marL="285750" indent="-285750">
              <a:buFont typeface="Arial" panose="020B0604020202020204" pitchFamily="34" charset="0"/>
              <a:buChar char="•"/>
            </a:pPr>
            <a:r>
              <a:rPr lang="en-GB" dirty="0" smtClean="0"/>
              <a:t>HP Professional Services (2013)</a:t>
            </a:r>
          </a:p>
          <a:p>
            <a:pPr marL="455613" lvl="2" indent="-285750">
              <a:buFont typeface="Arial" panose="020B0604020202020204" pitchFamily="34" charset="0"/>
              <a:buChar char="•"/>
            </a:pPr>
            <a:r>
              <a:rPr lang="en-GB" dirty="0" smtClean="0"/>
              <a:t>Information Governance Solutions Lead</a:t>
            </a:r>
          </a:p>
          <a:p>
            <a:pPr marL="455613" lvl="2" indent="-285750">
              <a:buFont typeface="Arial" panose="020B0604020202020204" pitchFamily="34" charset="0"/>
              <a:buChar char="•"/>
            </a:pPr>
            <a:r>
              <a:rPr lang="en-GB" dirty="0" smtClean="0"/>
              <a:t>Records Management Products</a:t>
            </a:r>
          </a:p>
          <a:p>
            <a:pPr marL="455613" lvl="2" indent="-285750">
              <a:buFont typeface="Arial" panose="020B0604020202020204" pitchFamily="34" charset="0"/>
              <a:buChar char="•"/>
            </a:pPr>
            <a:r>
              <a:rPr lang="en-GB" dirty="0" smtClean="0"/>
              <a:t>Control Point</a:t>
            </a:r>
          </a:p>
          <a:p>
            <a:pPr marL="285750" indent="-285750">
              <a:buFont typeface="Arial" panose="020B0604020202020204" pitchFamily="34" charset="0"/>
              <a:buChar char="•"/>
            </a:pPr>
            <a:endParaRPr lang="en-GB" dirty="0" smtClean="0"/>
          </a:p>
          <a:p>
            <a:endParaRPr lang="en-GB" sz="2400" dirty="0" smtClean="0"/>
          </a:p>
          <a:p>
            <a:endParaRPr lang="en-GB" sz="2400" dirty="0" smtClean="0"/>
          </a:p>
        </p:txBody>
      </p:sp>
    </p:spTree>
    <p:extLst>
      <p:ext uri="{BB962C8B-B14F-4D97-AF65-F5344CB8AC3E}">
        <p14:creationId xmlns:p14="http://schemas.microsoft.com/office/powerpoint/2010/main" val="275576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184" y="240919"/>
            <a:ext cx="7222352" cy="978281"/>
          </a:xfrm>
        </p:spPr>
        <p:txBody>
          <a:bodyPr/>
          <a:lstStyle/>
          <a:p>
            <a:r>
              <a:rPr lang="en-AU" dirty="0" smtClean="0"/>
              <a:t>HP Professional Services</a:t>
            </a:r>
            <a:endParaRPr lang="en-US" dirty="0"/>
          </a:p>
        </p:txBody>
      </p:sp>
      <p:sp>
        <p:nvSpPr>
          <p:cNvPr id="4" name="Subtitle 3"/>
          <p:cNvSpPr>
            <a:spLocks noGrp="1"/>
          </p:cNvSpPr>
          <p:nvPr>
            <p:ph type="subTitle" idx="1"/>
          </p:nvPr>
        </p:nvSpPr>
        <p:spPr>
          <a:xfrm>
            <a:off x="1211959" y="1217943"/>
            <a:ext cx="5148072" cy="649224"/>
          </a:xfrm>
        </p:spPr>
        <p:txBody>
          <a:bodyPr/>
          <a:lstStyle/>
          <a:p>
            <a:endParaRPr lang="en-US" sz="1600" i="1" dirty="0"/>
          </a:p>
        </p:txBody>
      </p:sp>
    </p:spTree>
    <p:extLst>
      <p:ext uri="{BB962C8B-B14F-4D97-AF65-F5344CB8AC3E}">
        <p14:creationId xmlns:p14="http://schemas.microsoft.com/office/powerpoint/2010/main" val="4024835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p:cNvSpPr>
            <a:spLocks noChangeArrowheads="1"/>
          </p:cNvSpPr>
          <p:nvPr/>
        </p:nvSpPr>
        <p:spPr bwMode="auto">
          <a:xfrm>
            <a:off x="361950" y="1405467"/>
            <a:ext cx="2438400" cy="245931"/>
          </a:xfrm>
          <a:prstGeom prst="roundRect">
            <a:avLst>
              <a:gd name="adj" fmla="val 16667"/>
            </a:avLst>
          </a:prstGeom>
          <a:solidFill>
            <a:srgbClr val="B6B8BB"/>
          </a:solidFill>
          <a:ln w="6350">
            <a:noFill/>
            <a:round/>
            <a:headEnd/>
            <a:tailEnd/>
          </a:ln>
        </p:spPr>
        <p:txBody>
          <a:bodyPr wrap="none" lIns="92075" tIns="46038" rIns="92075" bIns="46038" anchor="ctr"/>
          <a:lstStyle/>
          <a:p>
            <a:pPr algn="ctr"/>
            <a:r>
              <a:rPr lang="en-US" sz="1200" b="1" dirty="0">
                <a:solidFill>
                  <a:srgbClr val="000000"/>
                </a:solidFill>
                <a:latin typeface="+mn-lt"/>
              </a:rPr>
              <a:t>Risk/Issue Identification</a:t>
            </a:r>
          </a:p>
        </p:txBody>
      </p:sp>
      <p:sp>
        <p:nvSpPr>
          <p:cNvPr id="19461" name="AutoShape 5"/>
          <p:cNvSpPr>
            <a:spLocks noChangeArrowheads="1"/>
          </p:cNvSpPr>
          <p:nvPr/>
        </p:nvSpPr>
        <p:spPr bwMode="auto">
          <a:xfrm>
            <a:off x="2952750" y="1405467"/>
            <a:ext cx="2819400" cy="245931"/>
          </a:xfrm>
          <a:prstGeom prst="roundRect">
            <a:avLst>
              <a:gd name="adj" fmla="val 16667"/>
            </a:avLst>
          </a:prstGeom>
          <a:solidFill>
            <a:srgbClr val="B6B8BB"/>
          </a:solidFill>
          <a:ln w="6350">
            <a:noFill/>
            <a:round/>
            <a:headEnd/>
            <a:tailEnd/>
          </a:ln>
        </p:spPr>
        <p:txBody>
          <a:bodyPr wrap="none" lIns="92075" tIns="46038" rIns="92075" bIns="46038" anchor="ctr"/>
          <a:lstStyle/>
          <a:p>
            <a:pPr algn="ctr"/>
            <a:r>
              <a:rPr lang="en-US" sz="1200" b="1" dirty="0">
                <a:solidFill>
                  <a:srgbClr val="000000"/>
                </a:solidFill>
                <a:latin typeface="+mn-lt"/>
              </a:rPr>
              <a:t>Task Management</a:t>
            </a:r>
          </a:p>
        </p:txBody>
      </p:sp>
      <p:sp>
        <p:nvSpPr>
          <p:cNvPr id="19462" name="AutoShape 6"/>
          <p:cNvSpPr>
            <a:spLocks noChangeArrowheads="1"/>
          </p:cNvSpPr>
          <p:nvPr/>
        </p:nvSpPr>
        <p:spPr bwMode="auto">
          <a:xfrm>
            <a:off x="5924550" y="1397000"/>
            <a:ext cx="2667000" cy="254398"/>
          </a:xfrm>
          <a:prstGeom prst="roundRect">
            <a:avLst>
              <a:gd name="adj" fmla="val 16667"/>
            </a:avLst>
          </a:prstGeom>
          <a:solidFill>
            <a:srgbClr val="B6B8BB"/>
          </a:solidFill>
          <a:ln w="6350">
            <a:noFill/>
            <a:round/>
            <a:headEnd/>
            <a:tailEnd/>
          </a:ln>
        </p:spPr>
        <p:txBody>
          <a:bodyPr wrap="none" lIns="92075" tIns="46038" rIns="92075" bIns="46038" anchor="ctr"/>
          <a:lstStyle/>
          <a:p>
            <a:pPr algn="ctr"/>
            <a:r>
              <a:rPr lang="en-US" sz="1200" b="1" dirty="0">
                <a:solidFill>
                  <a:srgbClr val="000000"/>
                </a:solidFill>
                <a:latin typeface="+mn-lt"/>
              </a:rPr>
              <a:t>Scope Management</a:t>
            </a:r>
          </a:p>
        </p:txBody>
      </p:sp>
      <p:sp>
        <p:nvSpPr>
          <p:cNvPr id="70663" name="Rectangle 7"/>
          <p:cNvSpPr>
            <a:spLocks noGrp="1" noChangeArrowheads="1"/>
          </p:cNvSpPr>
          <p:nvPr>
            <p:ph type="title"/>
          </p:nvPr>
        </p:nvSpPr>
        <p:spPr/>
        <p:txBody>
          <a:bodyPr/>
          <a:lstStyle/>
          <a:p>
            <a:pPr>
              <a:defRPr/>
            </a:pPr>
            <a:r>
              <a:rPr lang="en-US" dirty="0" smtClean="0">
                <a:latin typeface="+mn-lt"/>
              </a:rPr>
              <a:t>Delivery</a:t>
            </a:r>
            <a:r>
              <a:rPr lang="en-US" sz="2400" dirty="0" smtClean="0">
                <a:solidFill>
                  <a:schemeClr val="accent3"/>
                </a:solidFill>
                <a:latin typeface="+mn-lt"/>
              </a:rPr>
              <a:t> </a:t>
            </a:r>
            <a:r>
              <a:rPr lang="en-US" dirty="0" smtClean="0">
                <a:solidFill>
                  <a:schemeClr val="tx1"/>
                </a:solidFill>
                <a:latin typeface="+mn-lt"/>
              </a:rPr>
              <a:t>M</a:t>
            </a:r>
            <a:r>
              <a:rPr lang="en-US" dirty="0" smtClean="0">
                <a:latin typeface="+mn-lt"/>
              </a:rPr>
              <a:t>ethodology</a:t>
            </a:r>
            <a:endParaRPr lang="en-US" dirty="0">
              <a:latin typeface="+mn-lt"/>
            </a:endParaRPr>
          </a:p>
        </p:txBody>
      </p:sp>
      <p:sp>
        <p:nvSpPr>
          <p:cNvPr id="19464" name="Text Box 8"/>
          <p:cNvSpPr txBox="1">
            <a:spLocks noChangeArrowheads="1"/>
          </p:cNvSpPr>
          <p:nvPr/>
        </p:nvSpPr>
        <p:spPr bwMode="auto">
          <a:xfrm>
            <a:off x="428625" y="2967038"/>
            <a:ext cx="1524000" cy="196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marL="119063" indent="-1190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
              </a:spcBef>
              <a:buClr>
                <a:schemeClr val="tx1"/>
              </a:buClr>
              <a:buFont typeface="Wingdings" pitchFamily="2" charset="2"/>
              <a:buChar char="§"/>
            </a:pPr>
            <a:r>
              <a:rPr lang="en-US" sz="1000" dirty="0">
                <a:solidFill>
                  <a:srgbClr val="000000"/>
                </a:solidFill>
                <a:latin typeface="+mn-lt"/>
              </a:rPr>
              <a:t>Requirements Gathering and Definition</a:t>
            </a:r>
          </a:p>
          <a:p>
            <a:pPr>
              <a:spcBef>
                <a:spcPct val="5000"/>
              </a:spcBef>
              <a:buClr>
                <a:schemeClr val="tx1"/>
              </a:buClr>
              <a:buFont typeface="Wingdings" pitchFamily="2" charset="2"/>
              <a:buChar char="§"/>
            </a:pPr>
            <a:r>
              <a:rPr lang="en-US" sz="1000" dirty="0">
                <a:solidFill>
                  <a:srgbClr val="000000"/>
                </a:solidFill>
                <a:latin typeface="+mn-lt"/>
              </a:rPr>
              <a:t>Technical and Functional Design Documentation</a:t>
            </a:r>
          </a:p>
          <a:p>
            <a:pPr>
              <a:spcBef>
                <a:spcPct val="5000"/>
              </a:spcBef>
              <a:buClr>
                <a:schemeClr val="tx1"/>
              </a:buClr>
              <a:buFont typeface="Wingdings" pitchFamily="2" charset="2"/>
              <a:buChar char="§"/>
            </a:pPr>
            <a:r>
              <a:rPr lang="en-US" sz="1000" dirty="0">
                <a:solidFill>
                  <a:srgbClr val="000000"/>
                </a:solidFill>
                <a:latin typeface="+mn-lt"/>
              </a:rPr>
              <a:t>Gap Analysis (if applicable)</a:t>
            </a:r>
          </a:p>
          <a:p>
            <a:pPr>
              <a:spcBef>
                <a:spcPct val="5000"/>
              </a:spcBef>
              <a:buClr>
                <a:schemeClr val="tx1"/>
              </a:buClr>
              <a:buFont typeface="Wingdings" pitchFamily="2" charset="2"/>
              <a:buChar char="§"/>
            </a:pPr>
            <a:r>
              <a:rPr lang="en-US" sz="1000" dirty="0">
                <a:solidFill>
                  <a:srgbClr val="000000"/>
                </a:solidFill>
                <a:latin typeface="+mn-lt"/>
              </a:rPr>
              <a:t>Work effort/new scope estimation (if applicable)</a:t>
            </a:r>
          </a:p>
          <a:p>
            <a:pPr>
              <a:spcBef>
                <a:spcPct val="5000"/>
              </a:spcBef>
              <a:buClr>
                <a:schemeClr val="tx1"/>
              </a:buClr>
              <a:buFont typeface="Wingdings" pitchFamily="2" charset="2"/>
              <a:buChar char="§"/>
            </a:pPr>
            <a:endParaRPr lang="en-US" sz="1000" dirty="0">
              <a:solidFill>
                <a:srgbClr val="000000"/>
              </a:solidFill>
              <a:latin typeface="+mn-lt"/>
            </a:endParaRPr>
          </a:p>
        </p:txBody>
      </p:sp>
      <p:sp>
        <p:nvSpPr>
          <p:cNvPr id="19465" name="Text Box 9"/>
          <p:cNvSpPr txBox="1">
            <a:spLocks noChangeArrowheads="1"/>
          </p:cNvSpPr>
          <p:nvPr/>
        </p:nvSpPr>
        <p:spPr bwMode="auto">
          <a:xfrm>
            <a:off x="2057400" y="2986088"/>
            <a:ext cx="1524000" cy="15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marL="119063" indent="-1190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
              </a:spcBef>
              <a:buClr>
                <a:schemeClr val="tx1"/>
              </a:buClr>
              <a:buFont typeface="Wingdings" pitchFamily="2" charset="2"/>
              <a:buChar char="§"/>
            </a:pPr>
            <a:r>
              <a:rPr lang="en-US" sz="1000" dirty="0">
                <a:solidFill>
                  <a:srgbClr val="000000"/>
                </a:solidFill>
                <a:latin typeface="+mn-lt"/>
              </a:rPr>
              <a:t>System installation and configuration</a:t>
            </a:r>
          </a:p>
          <a:p>
            <a:pPr>
              <a:spcBef>
                <a:spcPct val="5000"/>
              </a:spcBef>
              <a:buClr>
                <a:schemeClr val="tx1"/>
              </a:buClr>
              <a:buFont typeface="Wingdings" pitchFamily="2" charset="2"/>
              <a:buChar char="§"/>
            </a:pPr>
            <a:r>
              <a:rPr lang="en-US" sz="1000" dirty="0">
                <a:solidFill>
                  <a:srgbClr val="000000"/>
                </a:solidFill>
                <a:latin typeface="+mn-lt"/>
              </a:rPr>
              <a:t>Development</a:t>
            </a:r>
          </a:p>
          <a:p>
            <a:pPr>
              <a:spcBef>
                <a:spcPct val="5000"/>
              </a:spcBef>
              <a:buClr>
                <a:schemeClr val="tx1"/>
              </a:buClr>
              <a:buFont typeface="Wingdings" pitchFamily="2" charset="2"/>
              <a:buChar char="§"/>
            </a:pPr>
            <a:r>
              <a:rPr lang="en-US" sz="1000" dirty="0">
                <a:solidFill>
                  <a:srgbClr val="000000"/>
                </a:solidFill>
                <a:latin typeface="+mn-lt"/>
              </a:rPr>
              <a:t>System Integration</a:t>
            </a:r>
          </a:p>
          <a:p>
            <a:pPr>
              <a:spcBef>
                <a:spcPct val="5000"/>
              </a:spcBef>
              <a:buClr>
                <a:schemeClr val="tx1"/>
              </a:buClr>
              <a:buFont typeface="Wingdings" pitchFamily="2" charset="2"/>
              <a:buChar char="§"/>
            </a:pPr>
            <a:r>
              <a:rPr lang="en-US" sz="1000" dirty="0">
                <a:solidFill>
                  <a:srgbClr val="000000"/>
                </a:solidFill>
                <a:latin typeface="+mn-lt"/>
              </a:rPr>
              <a:t>Fetch configuration, test and tune</a:t>
            </a:r>
          </a:p>
          <a:p>
            <a:pPr>
              <a:spcBef>
                <a:spcPct val="5000"/>
              </a:spcBef>
              <a:buClr>
                <a:schemeClr val="tx1"/>
              </a:buClr>
              <a:buFont typeface="Wingdings" pitchFamily="2" charset="2"/>
              <a:buChar char="§"/>
            </a:pPr>
            <a:r>
              <a:rPr lang="en-US" sz="1000" dirty="0">
                <a:solidFill>
                  <a:srgbClr val="000000"/>
                </a:solidFill>
                <a:latin typeface="+mn-lt"/>
              </a:rPr>
              <a:t>“Demo” Sessions</a:t>
            </a:r>
          </a:p>
          <a:p>
            <a:pPr>
              <a:spcBef>
                <a:spcPct val="5000"/>
              </a:spcBef>
              <a:buClr>
                <a:schemeClr val="tx1"/>
              </a:buClr>
              <a:buFont typeface="Wingdings" pitchFamily="2" charset="2"/>
              <a:buChar char="§"/>
            </a:pPr>
            <a:r>
              <a:rPr lang="en-US" sz="1000" dirty="0">
                <a:solidFill>
                  <a:srgbClr val="000000"/>
                </a:solidFill>
                <a:latin typeface="+mn-lt"/>
              </a:rPr>
              <a:t>Conversion to TST</a:t>
            </a:r>
          </a:p>
          <a:p>
            <a:pPr>
              <a:spcBef>
                <a:spcPct val="5000"/>
              </a:spcBef>
              <a:buClr>
                <a:schemeClr val="tx1"/>
              </a:buClr>
              <a:buFont typeface="Wingdings" pitchFamily="2" charset="2"/>
              <a:buNone/>
            </a:pPr>
            <a:endParaRPr lang="en-US" sz="1000" dirty="0">
              <a:solidFill>
                <a:srgbClr val="000000"/>
              </a:solidFill>
              <a:latin typeface="+mn-lt"/>
            </a:endParaRPr>
          </a:p>
        </p:txBody>
      </p:sp>
      <p:sp>
        <p:nvSpPr>
          <p:cNvPr id="19466" name="Text Box 10"/>
          <p:cNvSpPr txBox="1">
            <a:spLocks noChangeArrowheads="1"/>
          </p:cNvSpPr>
          <p:nvPr/>
        </p:nvSpPr>
        <p:spPr bwMode="auto">
          <a:xfrm>
            <a:off x="3857625" y="3000375"/>
            <a:ext cx="1524000" cy="16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marL="119063" indent="-1190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
              </a:spcBef>
              <a:buClr>
                <a:schemeClr val="tx1"/>
              </a:buClr>
              <a:buFont typeface="Wingdings" pitchFamily="2" charset="2"/>
              <a:buChar char="§"/>
            </a:pPr>
            <a:r>
              <a:rPr lang="en-US" sz="1000" dirty="0">
                <a:solidFill>
                  <a:srgbClr val="000000"/>
                </a:solidFill>
                <a:latin typeface="+mn-lt"/>
              </a:rPr>
              <a:t>Testing Preparation</a:t>
            </a:r>
          </a:p>
          <a:p>
            <a:pPr>
              <a:spcBef>
                <a:spcPct val="5000"/>
              </a:spcBef>
              <a:buClr>
                <a:schemeClr val="tx1"/>
              </a:buClr>
              <a:buFont typeface="Wingdings" pitchFamily="2" charset="2"/>
              <a:buChar char="§"/>
            </a:pPr>
            <a:r>
              <a:rPr lang="en-US" sz="1000" dirty="0">
                <a:solidFill>
                  <a:srgbClr val="000000"/>
                </a:solidFill>
                <a:latin typeface="+mn-lt"/>
              </a:rPr>
              <a:t>Test Team Technical Mentoring</a:t>
            </a:r>
          </a:p>
          <a:p>
            <a:pPr>
              <a:spcBef>
                <a:spcPct val="5000"/>
              </a:spcBef>
              <a:buClr>
                <a:schemeClr val="tx1"/>
              </a:buClr>
              <a:buFont typeface="Wingdings" pitchFamily="2" charset="2"/>
              <a:buChar char="§"/>
            </a:pPr>
            <a:r>
              <a:rPr lang="en-US" sz="1000" dirty="0">
                <a:solidFill>
                  <a:srgbClr val="000000"/>
                </a:solidFill>
                <a:latin typeface="+mn-lt"/>
              </a:rPr>
              <a:t>Test Script Creation Assistance </a:t>
            </a:r>
          </a:p>
          <a:p>
            <a:pPr>
              <a:spcBef>
                <a:spcPct val="5000"/>
              </a:spcBef>
              <a:buClr>
                <a:schemeClr val="tx1"/>
              </a:buClr>
              <a:buFont typeface="Wingdings" pitchFamily="2" charset="2"/>
              <a:buChar char="§"/>
            </a:pPr>
            <a:r>
              <a:rPr lang="en-US" sz="1000" dirty="0">
                <a:solidFill>
                  <a:srgbClr val="000000"/>
                </a:solidFill>
                <a:latin typeface="+mn-lt"/>
              </a:rPr>
              <a:t>Integration, UAT, Performance Testing and Defect Resolution</a:t>
            </a:r>
          </a:p>
          <a:p>
            <a:pPr>
              <a:spcBef>
                <a:spcPct val="5000"/>
              </a:spcBef>
              <a:buClr>
                <a:schemeClr val="tx1"/>
              </a:buClr>
              <a:buFont typeface="Wingdings" pitchFamily="2" charset="2"/>
              <a:buNone/>
            </a:pPr>
            <a:endParaRPr lang="en-US" sz="1000" dirty="0">
              <a:solidFill>
                <a:srgbClr val="000000"/>
              </a:solidFill>
              <a:latin typeface="+mn-lt"/>
            </a:endParaRPr>
          </a:p>
        </p:txBody>
      </p:sp>
      <p:sp>
        <p:nvSpPr>
          <p:cNvPr id="19467" name="Text Box 11"/>
          <p:cNvSpPr txBox="1">
            <a:spLocks noChangeArrowheads="1"/>
          </p:cNvSpPr>
          <p:nvPr/>
        </p:nvSpPr>
        <p:spPr bwMode="auto">
          <a:xfrm>
            <a:off x="5610225" y="3000375"/>
            <a:ext cx="1524000" cy="198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marL="119063" indent="-1190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
              </a:spcBef>
              <a:buClr>
                <a:schemeClr val="tx1"/>
              </a:buClr>
              <a:buFont typeface="Wingdings" pitchFamily="2" charset="2"/>
              <a:buChar char="§"/>
            </a:pPr>
            <a:r>
              <a:rPr lang="en-US" sz="1000" dirty="0">
                <a:solidFill>
                  <a:srgbClr val="000000"/>
                </a:solidFill>
                <a:latin typeface="+mn-lt"/>
              </a:rPr>
              <a:t>Configuration Conversion to PRD</a:t>
            </a:r>
          </a:p>
          <a:p>
            <a:pPr>
              <a:spcBef>
                <a:spcPct val="5000"/>
              </a:spcBef>
              <a:buClr>
                <a:schemeClr val="tx1"/>
              </a:buClr>
              <a:buFont typeface="Wingdings" pitchFamily="2" charset="2"/>
              <a:buChar char="§"/>
            </a:pPr>
            <a:r>
              <a:rPr lang="en-US" sz="1000" dirty="0">
                <a:solidFill>
                  <a:srgbClr val="000000"/>
                </a:solidFill>
                <a:latin typeface="+mn-lt"/>
              </a:rPr>
              <a:t>Training </a:t>
            </a:r>
          </a:p>
          <a:p>
            <a:pPr>
              <a:spcBef>
                <a:spcPct val="5000"/>
              </a:spcBef>
              <a:buClr>
                <a:schemeClr val="tx1"/>
              </a:buClr>
              <a:buFont typeface="Wingdings" pitchFamily="2" charset="2"/>
              <a:buChar char="§"/>
            </a:pPr>
            <a:r>
              <a:rPr lang="en-US" sz="1000" dirty="0">
                <a:solidFill>
                  <a:srgbClr val="000000"/>
                </a:solidFill>
                <a:latin typeface="+mn-lt"/>
              </a:rPr>
              <a:t>Final Solution Documentation</a:t>
            </a:r>
          </a:p>
          <a:p>
            <a:pPr>
              <a:spcBef>
                <a:spcPct val="5000"/>
              </a:spcBef>
              <a:buClr>
                <a:schemeClr val="tx1"/>
              </a:buClr>
              <a:buFont typeface="Wingdings" pitchFamily="2" charset="2"/>
              <a:buChar char="§"/>
            </a:pPr>
            <a:r>
              <a:rPr lang="en-US" sz="1000" dirty="0">
                <a:solidFill>
                  <a:srgbClr val="000000"/>
                </a:solidFill>
                <a:latin typeface="+mn-lt"/>
              </a:rPr>
              <a:t>Final Code Walkthroughs</a:t>
            </a:r>
          </a:p>
          <a:p>
            <a:pPr>
              <a:spcBef>
                <a:spcPct val="5000"/>
              </a:spcBef>
              <a:buClr>
                <a:schemeClr val="tx1"/>
              </a:buClr>
              <a:buFont typeface="Wingdings" pitchFamily="2" charset="2"/>
              <a:buChar char="§"/>
            </a:pPr>
            <a:r>
              <a:rPr lang="en-US" sz="1000" dirty="0">
                <a:solidFill>
                  <a:srgbClr val="000000"/>
                </a:solidFill>
                <a:latin typeface="+mn-lt"/>
              </a:rPr>
              <a:t>Production Readiness Review</a:t>
            </a:r>
          </a:p>
          <a:p>
            <a:pPr>
              <a:spcBef>
                <a:spcPct val="5000"/>
              </a:spcBef>
              <a:buClr>
                <a:schemeClr val="tx1"/>
              </a:buClr>
              <a:buFont typeface="Wingdings" pitchFamily="2" charset="2"/>
              <a:buChar char="§"/>
            </a:pPr>
            <a:r>
              <a:rPr lang="en-US" sz="1000" dirty="0">
                <a:solidFill>
                  <a:srgbClr val="000000"/>
                </a:solidFill>
                <a:latin typeface="+mn-lt"/>
              </a:rPr>
              <a:t>Final Knowledge Transfer</a:t>
            </a:r>
          </a:p>
          <a:p>
            <a:pPr>
              <a:spcBef>
                <a:spcPct val="5000"/>
              </a:spcBef>
              <a:buClr>
                <a:schemeClr val="tx1"/>
              </a:buClr>
              <a:buFont typeface="Wingdings" pitchFamily="2" charset="2"/>
              <a:buNone/>
            </a:pPr>
            <a:endParaRPr lang="en-US" sz="1000" dirty="0">
              <a:solidFill>
                <a:srgbClr val="000000"/>
              </a:solidFill>
              <a:latin typeface="+mn-lt"/>
            </a:endParaRPr>
          </a:p>
        </p:txBody>
      </p:sp>
      <p:sp>
        <p:nvSpPr>
          <p:cNvPr id="19468" name="Text Box 12"/>
          <p:cNvSpPr txBox="1">
            <a:spLocks noChangeArrowheads="1"/>
          </p:cNvSpPr>
          <p:nvPr/>
        </p:nvSpPr>
        <p:spPr bwMode="auto">
          <a:xfrm>
            <a:off x="5689602" y="505884"/>
            <a:ext cx="15888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dirty="0">
                <a:latin typeface="+mn-lt"/>
              </a:rPr>
              <a:t>“In Flight” Process Reviews</a:t>
            </a:r>
          </a:p>
        </p:txBody>
      </p:sp>
      <p:sp>
        <p:nvSpPr>
          <p:cNvPr id="19469" name="Text Box 13"/>
          <p:cNvSpPr txBox="1">
            <a:spLocks noChangeArrowheads="1"/>
          </p:cNvSpPr>
          <p:nvPr/>
        </p:nvSpPr>
        <p:spPr bwMode="auto">
          <a:xfrm>
            <a:off x="7235823" y="2983441"/>
            <a:ext cx="1721910" cy="181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lvl1pPr marL="119063" indent="-1190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
              </a:spcBef>
              <a:buClr>
                <a:schemeClr val="tx1"/>
              </a:buClr>
              <a:buFont typeface="Wingdings" pitchFamily="2" charset="2"/>
              <a:buChar char="§"/>
            </a:pPr>
            <a:r>
              <a:rPr lang="en-US" sz="1000" dirty="0">
                <a:solidFill>
                  <a:srgbClr val="000000"/>
                </a:solidFill>
                <a:latin typeface="+mn-lt"/>
              </a:rPr>
              <a:t>Provide application support</a:t>
            </a:r>
          </a:p>
          <a:p>
            <a:pPr>
              <a:spcBef>
                <a:spcPct val="5000"/>
              </a:spcBef>
              <a:buClr>
                <a:schemeClr val="tx1"/>
              </a:buClr>
              <a:buFont typeface="Wingdings" pitchFamily="2" charset="2"/>
              <a:buChar char="§"/>
            </a:pPr>
            <a:r>
              <a:rPr lang="en-US" sz="1000" dirty="0">
                <a:solidFill>
                  <a:srgbClr val="000000"/>
                </a:solidFill>
                <a:latin typeface="+mn-lt"/>
              </a:rPr>
              <a:t>Verify accuracy of production system</a:t>
            </a:r>
          </a:p>
          <a:p>
            <a:pPr>
              <a:spcBef>
                <a:spcPct val="5000"/>
              </a:spcBef>
              <a:buClr>
                <a:schemeClr val="tx1"/>
              </a:buClr>
              <a:buFont typeface="Wingdings" pitchFamily="2" charset="2"/>
              <a:buChar char="§"/>
            </a:pPr>
            <a:r>
              <a:rPr lang="en-US" sz="1000" dirty="0">
                <a:solidFill>
                  <a:srgbClr val="000000"/>
                </a:solidFill>
                <a:latin typeface="+mn-lt"/>
              </a:rPr>
              <a:t>Business benefit realization</a:t>
            </a:r>
          </a:p>
          <a:p>
            <a:pPr>
              <a:spcBef>
                <a:spcPct val="5000"/>
              </a:spcBef>
              <a:buClr>
                <a:schemeClr val="tx1"/>
              </a:buClr>
              <a:buFont typeface="Wingdings" pitchFamily="2" charset="2"/>
              <a:buChar char="§"/>
            </a:pPr>
            <a:r>
              <a:rPr lang="en-US" sz="1000" dirty="0">
                <a:solidFill>
                  <a:srgbClr val="000000"/>
                </a:solidFill>
                <a:latin typeface="+mn-lt"/>
              </a:rPr>
              <a:t>Analyze and fine-tune production system</a:t>
            </a:r>
          </a:p>
          <a:p>
            <a:pPr>
              <a:spcBef>
                <a:spcPct val="5000"/>
              </a:spcBef>
              <a:buClr>
                <a:schemeClr val="tx1"/>
              </a:buClr>
              <a:buFont typeface="Wingdings" pitchFamily="2" charset="2"/>
              <a:buChar char="§"/>
            </a:pPr>
            <a:r>
              <a:rPr lang="en-US" sz="1000" dirty="0">
                <a:solidFill>
                  <a:srgbClr val="000000"/>
                </a:solidFill>
                <a:latin typeface="+mn-lt"/>
              </a:rPr>
              <a:t>Conduct analysis of potential Phase II / scaling plans</a:t>
            </a:r>
          </a:p>
        </p:txBody>
      </p:sp>
      <p:sp>
        <p:nvSpPr>
          <p:cNvPr id="19470" name="Text Box 14"/>
          <p:cNvSpPr txBox="1">
            <a:spLocks noChangeArrowheads="1"/>
          </p:cNvSpPr>
          <p:nvPr/>
        </p:nvSpPr>
        <p:spPr bwMode="auto">
          <a:xfrm>
            <a:off x="7450683" y="497417"/>
            <a:ext cx="13564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dirty="0">
                <a:latin typeface="+mn-lt"/>
              </a:rPr>
              <a:t>Iterative Development </a:t>
            </a:r>
          </a:p>
        </p:txBody>
      </p:sp>
      <p:grpSp>
        <p:nvGrpSpPr>
          <p:cNvPr id="7" name="Group 6"/>
          <p:cNvGrpSpPr/>
          <p:nvPr/>
        </p:nvGrpSpPr>
        <p:grpSpPr>
          <a:xfrm>
            <a:off x="2048932" y="1735667"/>
            <a:ext cx="1447800" cy="1134533"/>
            <a:chOff x="2048932" y="1735667"/>
            <a:chExt cx="1447800" cy="1134533"/>
          </a:xfrm>
        </p:grpSpPr>
        <p:sp>
          <p:nvSpPr>
            <p:cNvPr id="40" name="Oval 39"/>
            <p:cNvSpPr/>
            <p:nvPr/>
          </p:nvSpPr>
          <p:spPr>
            <a:xfrm>
              <a:off x="2074333" y="1735667"/>
              <a:ext cx="1380067" cy="11345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74" name="Text Box 18"/>
            <p:cNvSpPr txBox="1">
              <a:spLocks noChangeArrowheads="1"/>
            </p:cNvSpPr>
            <p:nvPr/>
          </p:nvSpPr>
          <p:spPr bwMode="auto">
            <a:xfrm>
              <a:off x="2048932" y="213770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a:solidFill>
                    <a:srgbClr val="FFFFFF"/>
                  </a:solidFill>
                  <a:latin typeface="+mn-lt"/>
                </a:rPr>
                <a:t>Configuration</a:t>
              </a:r>
            </a:p>
          </p:txBody>
        </p:sp>
      </p:grpSp>
      <p:sp>
        <p:nvSpPr>
          <p:cNvPr id="19476" name="Text Box 20"/>
          <p:cNvSpPr txBox="1">
            <a:spLocks noChangeArrowheads="1"/>
          </p:cNvSpPr>
          <p:nvPr/>
        </p:nvSpPr>
        <p:spPr bwMode="auto">
          <a:xfrm>
            <a:off x="295275" y="1848535"/>
            <a:ext cx="1466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400" b="1" dirty="0">
              <a:solidFill>
                <a:schemeClr val="bg1"/>
              </a:solidFill>
              <a:latin typeface="+mn-lt"/>
            </a:endParaRPr>
          </a:p>
          <a:p>
            <a:pPr algn="ctr" eaLnBrk="1" hangingPunct="1"/>
            <a:endParaRPr lang="en-US" sz="1400" b="1" dirty="0">
              <a:solidFill>
                <a:schemeClr val="bg1"/>
              </a:solidFill>
              <a:latin typeface="+mn-lt"/>
            </a:endParaRPr>
          </a:p>
        </p:txBody>
      </p:sp>
      <p:grpSp>
        <p:nvGrpSpPr>
          <p:cNvPr id="6" name="Group 5"/>
          <p:cNvGrpSpPr/>
          <p:nvPr/>
        </p:nvGrpSpPr>
        <p:grpSpPr>
          <a:xfrm>
            <a:off x="3790950" y="1752600"/>
            <a:ext cx="1447800" cy="1134533"/>
            <a:chOff x="3790950" y="1752600"/>
            <a:chExt cx="1447800" cy="1134533"/>
          </a:xfrm>
        </p:grpSpPr>
        <p:sp>
          <p:nvSpPr>
            <p:cNvPr id="43" name="Oval 42"/>
            <p:cNvSpPr/>
            <p:nvPr/>
          </p:nvSpPr>
          <p:spPr>
            <a:xfrm>
              <a:off x="3826933" y="1752600"/>
              <a:ext cx="1380067" cy="11345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78" name="Text Box 22"/>
            <p:cNvSpPr txBox="1">
              <a:spLocks noChangeArrowheads="1"/>
            </p:cNvSpPr>
            <p:nvPr/>
          </p:nvSpPr>
          <p:spPr bwMode="auto">
            <a:xfrm>
              <a:off x="3790950" y="2154767"/>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a:solidFill>
                    <a:srgbClr val="FFFFFF"/>
                  </a:solidFill>
                  <a:latin typeface="+mn-lt"/>
                </a:rPr>
                <a:t>Testing</a:t>
              </a:r>
            </a:p>
          </p:txBody>
        </p:sp>
      </p:grpSp>
      <p:grpSp>
        <p:nvGrpSpPr>
          <p:cNvPr id="5" name="Group 4"/>
          <p:cNvGrpSpPr/>
          <p:nvPr/>
        </p:nvGrpSpPr>
        <p:grpSpPr>
          <a:xfrm>
            <a:off x="5535083" y="1761066"/>
            <a:ext cx="1447800" cy="1134533"/>
            <a:chOff x="5535083" y="1778000"/>
            <a:chExt cx="1447800" cy="1134533"/>
          </a:xfrm>
        </p:grpSpPr>
        <p:sp>
          <p:nvSpPr>
            <p:cNvPr id="44" name="Oval 43"/>
            <p:cNvSpPr/>
            <p:nvPr/>
          </p:nvSpPr>
          <p:spPr>
            <a:xfrm>
              <a:off x="5545666" y="1778000"/>
              <a:ext cx="1380067" cy="11345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81" name="Text Box 25"/>
            <p:cNvSpPr txBox="1">
              <a:spLocks noChangeArrowheads="1"/>
            </p:cNvSpPr>
            <p:nvPr/>
          </p:nvSpPr>
          <p:spPr bwMode="auto">
            <a:xfrm>
              <a:off x="5535083" y="2049461"/>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a:solidFill>
                    <a:srgbClr val="FFFFFF"/>
                  </a:solidFill>
                  <a:latin typeface="+mn-lt"/>
                </a:rPr>
                <a:t>Final Preparation</a:t>
              </a:r>
            </a:p>
          </p:txBody>
        </p:sp>
      </p:grpSp>
      <p:grpSp>
        <p:nvGrpSpPr>
          <p:cNvPr id="9" name="Group 8"/>
          <p:cNvGrpSpPr/>
          <p:nvPr/>
        </p:nvGrpSpPr>
        <p:grpSpPr>
          <a:xfrm>
            <a:off x="7182909" y="1735666"/>
            <a:ext cx="1447800" cy="1134533"/>
            <a:chOff x="7182909" y="1735666"/>
            <a:chExt cx="1447800" cy="1134533"/>
          </a:xfrm>
        </p:grpSpPr>
        <p:sp>
          <p:nvSpPr>
            <p:cNvPr id="50" name="Oval 49"/>
            <p:cNvSpPr/>
            <p:nvPr/>
          </p:nvSpPr>
          <p:spPr>
            <a:xfrm>
              <a:off x="7205133" y="1735666"/>
              <a:ext cx="1380067" cy="11345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83" name="Text Box 27"/>
            <p:cNvSpPr txBox="1">
              <a:spLocks noChangeArrowheads="1"/>
            </p:cNvSpPr>
            <p:nvPr/>
          </p:nvSpPr>
          <p:spPr bwMode="auto">
            <a:xfrm>
              <a:off x="7182909" y="2049462"/>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a:solidFill>
                    <a:srgbClr val="FFFFFF"/>
                  </a:solidFill>
                  <a:latin typeface="+mn-lt"/>
                </a:rPr>
                <a:t>Go-Live &amp; Support</a:t>
              </a:r>
            </a:p>
          </p:txBody>
        </p:sp>
      </p:grpSp>
      <p:grpSp>
        <p:nvGrpSpPr>
          <p:cNvPr id="4" name="Group 3"/>
          <p:cNvGrpSpPr/>
          <p:nvPr/>
        </p:nvGrpSpPr>
        <p:grpSpPr>
          <a:xfrm>
            <a:off x="364067" y="770467"/>
            <a:ext cx="8229600" cy="575733"/>
            <a:chOff x="364067" y="770467"/>
            <a:chExt cx="8229600" cy="575733"/>
          </a:xfrm>
        </p:grpSpPr>
        <p:sp>
          <p:nvSpPr>
            <p:cNvPr id="3" name="Round Diagonal Corner Rectangle 2"/>
            <p:cNvSpPr/>
            <p:nvPr/>
          </p:nvSpPr>
          <p:spPr>
            <a:xfrm>
              <a:off x="364067" y="770467"/>
              <a:ext cx="8229600" cy="575733"/>
            </a:xfrm>
            <a:prstGeom prst="round2DiagRect">
              <a:avLst>
                <a:gd name="adj1" fmla="val 18137"/>
                <a:gd name="adj2" fmla="val 0"/>
              </a:avLst>
            </a:prstGeom>
            <a:solidFill>
              <a:srgbClr val="E5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90" name="Rectangle 34"/>
            <p:cNvSpPr>
              <a:spLocks noChangeArrowheads="1"/>
            </p:cNvSpPr>
            <p:nvPr/>
          </p:nvSpPr>
          <p:spPr bwMode="auto">
            <a:xfrm>
              <a:off x="2365077" y="781444"/>
              <a:ext cx="3813770"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20000"/>
                </a:spcBef>
              </a:pPr>
              <a:r>
                <a:rPr lang="en-US" sz="1600" b="1" dirty="0">
                  <a:latin typeface="+mn-lt"/>
                </a:rPr>
                <a:t>Change Management &amp; Knowledge </a:t>
              </a:r>
              <a:r>
                <a:rPr lang="en-US" sz="1600" b="1" dirty="0" smtClean="0">
                  <a:latin typeface="+mn-lt"/>
                </a:rPr>
                <a:t>Transfer</a:t>
              </a:r>
            </a:p>
            <a:p>
              <a:pPr lvl="0" algn="ctr" eaLnBrk="0" hangingPunct="0">
                <a:spcBef>
                  <a:spcPct val="20000"/>
                </a:spcBef>
              </a:pPr>
              <a:r>
                <a:rPr lang="en-US" sz="1600" b="1" dirty="0">
                  <a:latin typeface="HP Simplified"/>
                </a:rPr>
                <a:t>Project </a:t>
              </a:r>
              <a:r>
                <a:rPr lang="en-US" sz="1600" b="1" dirty="0" smtClean="0">
                  <a:latin typeface="HP Simplified"/>
                </a:rPr>
                <a:t>Management</a:t>
              </a:r>
              <a:endParaRPr lang="en-US" b="1" dirty="0">
                <a:latin typeface="HP Simplified"/>
              </a:endParaRPr>
            </a:p>
          </p:txBody>
        </p:sp>
      </p:grpSp>
      <p:grpSp>
        <p:nvGrpSpPr>
          <p:cNvPr id="8" name="Group 7"/>
          <p:cNvGrpSpPr/>
          <p:nvPr/>
        </p:nvGrpSpPr>
        <p:grpSpPr>
          <a:xfrm>
            <a:off x="276225" y="1735667"/>
            <a:ext cx="1447800" cy="1134533"/>
            <a:chOff x="276225" y="1735667"/>
            <a:chExt cx="1447800" cy="1134533"/>
          </a:xfrm>
        </p:grpSpPr>
        <p:sp>
          <p:nvSpPr>
            <p:cNvPr id="2" name="Oval 1"/>
            <p:cNvSpPr/>
            <p:nvPr/>
          </p:nvSpPr>
          <p:spPr>
            <a:xfrm>
              <a:off x="296333" y="1735667"/>
              <a:ext cx="1380067" cy="11345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 Box 18"/>
            <p:cNvSpPr txBox="1">
              <a:spLocks noChangeArrowheads="1"/>
            </p:cNvSpPr>
            <p:nvPr/>
          </p:nvSpPr>
          <p:spPr bwMode="auto">
            <a:xfrm>
              <a:off x="276225" y="2100263"/>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smtClean="0">
                  <a:solidFill>
                    <a:srgbClr val="FFFFFF"/>
                  </a:solidFill>
                  <a:latin typeface="+mn-lt"/>
                </a:rPr>
                <a:t>Solution Design</a:t>
              </a:r>
              <a:endParaRPr lang="en-US" sz="1400" b="1" dirty="0">
                <a:solidFill>
                  <a:srgbClr val="FFFFFF"/>
                </a:solidFill>
                <a:latin typeface="+mn-lt"/>
              </a:endParaRPr>
            </a:p>
          </p:txBody>
        </p:sp>
      </p:grpSp>
      <p:sp>
        <p:nvSpPr>
          <p:cNvPr id="11" name="Striped Right Arrow 10"/>
          <p:cNvSpPr/>
          <p:nvPr/>
        </p:nvSpPr>
        <p:spPr>
          <a:xfrm>
            <a:off x="1710267" y="2023533"/>
            <a:ext cx="347133" cy="524933"/>
          </a:xfrm>
          <a:prstGeom prst="stripedRightArrow">
            <a:avLst/>
          </a:prstGeom>
          <a:solidFill>
            <a:srgbClr val="F053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Striped Right Arrow 54"/>
          <p:cNvSpPr/>
          <p:nvPr/>
        </p:nvSpPr>
        <p:spPr>
          <a:xfrm>
            <a:off x="3471334" y="2031999"/>
            <a:ext cx="347133" cy="524933"/>
          </a:xfrm>
          <a:prstGeom prst="stripedRightArrow">
            <a:avLst/>
          </a:prstGeom>
          <a:solidFill>
            <a:srgbClr val="F053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1676399" y="2751666"/>
            <a:ext cx="330200" cy="186267"/>
          </a:xfrm>
          <a:prstGeom prst="triangle">
            <a:avLst/>
          </a:prstGeom>
          <a:solidFill>
            <a:srgbClr val="822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p:cNvSpPr/>
          <p:nvPr/>
        </p:nvSpPr>
        <p:spPr>
          <a:xfrm>
            <a:off x="3471332" y="2777066"/>
            <a:ext cx="330200" cy="186267"/>
          </a:xfrm>
          <a:prstGeom prst="triangle">
            <a:avLst/>
          </a:prstGeom>
          <a:solidFill>
            <a:srgbClr val="822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p:cNvSpPr/>
          <p:nvPr/>
        </p:nvSpPr>
        <p:spPr>
          <a:xfrm>
            <a:off x="5190065" y="2785532"/>
            <a:ext cx="330200" cy="186267"/>
          </a:xfrm>
          <a:prstGeom prst="triangle">
            <a:avLst/>
          </a:prstGeom>
          <a:solidFill>
            <a:srgbClr val="822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p:cNvSpPr/>
          <p:nvPr/>
        </p:nvSpPr>
        <p:spPr>
          <a:xfrm>
            <a:off x="6925731" y="2777065"/>
            <a:ext cx="330200" cy="186267"/>
          </a:xfrm>
          <a:prstGeom prst="triangle">
            <a:avLst/>
          </a:prstGeom>
          <a:solidFill>
            <a:srgbClr val="822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Striped Right Arrow 59"/>
          <p:cNvSpPr/>
          <p:nvPr/>
        </p:nvSpPr>
        <p:spPr>
          <a:xfrm>
            <a:off x="7298284" y="465665"/>
            <a:ext cx="190362" cy="287865"/>
          </a:xfrm>
          <a:prstGeom prst="stripedRightArrow">
            <a:avLst/>
          </a:prstGeom>
          <a:solidFill>
            <a:srgbClr val="F053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Isosceles Triangle 60"/>
          <p:cNvSpPr/>
          <p:nvPr/>
        </p:nvSpPr>
        <p:spPr>
          <a:xfrm>
            <a:off x="5460999" y="531877"/>
            <a:ext cx="287869" cy="162388"/>
          </a:xfrm>
          <a:prstGeom prst="triangle">
            <a:avLst/>
          </a:prstGeom>
          <a:solidFill>
            <a:srgbClr val="822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183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r>
              <a:rPr lang="en-US" dirty="0" smtClean="0"/>
              <a:t>Pro Serve Team Composition</a:t>
            </a:r>
          </a:p>
        </p:txBody>
      </p:sp>
      <p:sp>
        <p:nvSpPr>
          <p:cNvPr id="5" name="Content Placeholder 5"/>
          <p:cNvSpPr txBox="1">
            <a:spLocks/>
          </p:cNvSpPr>
          <p:nvPr/>
        </p:nvSpPr>
        <p:spPr bwMode="black">
          <a:xfrm>
            <a:off x="8098641" y="-905681"/>
            <a:ext cx="4039919" cy="3219768"/>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Tx/>
              <a:buNone/>
              <a:defRPr/>
            </a:pPr>
            <a:endParaRPr lang="en-US" b="1" dirty="0" smtClean="0"/>
          </a:p>
          <a:p>
            <a:endParaRPr lang="en-US" sz="1600" dirty="0" smtClean="0">
              <a:latin typeface="HP Simplified" pitchFamily="-101" charset="0"/>
            </a:endParaRPr>
          </a:p>
          <a:p>
            <a:pPr lvl="1">
              <a:buFont typeface="Wingdings" pitchFamily="2" charset="2"/>
              <a:buChar char="q"/>
              <a:defRPr/>
            </a:pPr>
            <a:endParaRPr lang="en-US" b="1" dirty="0" smtClean="0"/>
          </a:p>
          <a:p>
            <a:pPr lvl="1">
              <a:buFont typeface="Wingdings" pitchFamily="2" charset="2"/>
              <a:buChar char="ü"/>
              <a:defRPr/>
            </a:pPr>
            <a:endParaRPr lang="en-US" b="1" dirty="0" smtClean="0"/>
          </a:p>
          <a:p>
            <a:pPr lvl="1">
              <a:buFont typeface="Wingdings" pitchFamily="2" charset="2"/>
              <a:buChar char="q"/>
              <a:defRPr/>
            </a:pPr>
            <a:endParaRPr lang="en-US" b="1" dirty="0" smtClean="0"/>
          </a:p>
          <a:p>
            <a:pPr>
              <a:buFont typeface="Wingdings" pitchFamily="2" charset="2"/>
              <a:buChar char="q"/>
              <a:defRPr/>
            </a:pPr>
            <a:endParaRPr lang="en-US" sz="1600" dirty="0" smtClean="0">
              <a:solidFill>
                <a:schemeClr val="bg1">
                  <a:lumMod val="65000"/>
                </a:schemeClr>
              </a:solidFill>
            </a:endParaRPr>
          </a:p>
        </p:txBody>
      </p:sp>
      <p:sp>
        <p:nvSpPr>
          <p:cNvPr id="6" name="Rounded Rectangle 5"/>
          <p:cNvSpPr>
            <a:spLocks noChangeAspect="1"/>
          </p:cNvSpPr>
          <p:nvPr/>
        </p:nvSpPr>
        <p:spPr>
          <a:xfrm>
            <a:off x="219074" y="799039"/>
            <a:ext cx="8802095" cy="3752850"/>
          </a:xfrm>
          <a:prstGeom prst="roundRect">
            <a:avLst>
              <a:gd name="adj" fmla="val 33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rtlCol="0" anchor="t" anchorCtr="0"/>
          <a:lstStyle/>
          <a:p>
            <a:pPr algn="ctr"/>
            <a:r>
              <a:rPr lang="en-US" b="1" dirty="0" smtClean="0"/>
              <a:t>Pro Serve Team </a:t>
            </a:r>
            <a:endParaRPr lang="en-US" b="1" dirty="0"/>
          </a:p>
        </p:txBody>
      </p:sp>
      <p:sp>
        <p:nvSpPr>
          <p:cNvPr id="7" name="Rounded Rectangle 6"/>
          <p:cNvSpPr/>
          <p:nvPr/>
        </p:nvSpPr>
        <p:spPr>
          <a:xfrm>
            <a:off x="341193" y="1322426"/>
            <a:ext cx="4143175" cy="1371600"/>
          </a:xfrm>
          <a:prstGeom prst="roundRect">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Solution </a:t>
            </a:r>
            <a:r>
              <a:rPr lang="en-US" sz="1600" b="1" dirty="0" smtClean="0"/>
              <a:t>architects </a:t>
            </a:r>
            <a:r>
              <a:rPr lang="en-US" sz="1600" b="1" dirty="0"/>
              <a:t>– The D</a:t>
            </a:r>
            <a:r>
              <a:rPr lang="en-US" sz="1600" b="1" dirty="0" smtClean="0"/>
              <a:t>esigners</a:t>
            </a:r>
            <a:endParaRPr lang="en-US" sz="1600" b="1" dirty="0"/>
          </a:p>
          <a:p>
            <a:pPr marL="285750" indent="-285750">
              <a:buFont typeface="Arial" pitchFamily="34" charset="0"/>
              <a:buChar char="•"/>
            </a:pPr>
            <a:r>
              <a:rPr lang="en-US" sz="1600" dirty="0"/>
              <a:t>Work with </a:t>
            </a:r>
            <a:r>
              <a:rPr lang="en-US" sz="1600" dirty="0" smtClean="0"/>
              <a:t>customers </a:t>
            </a:r>
            <a:r>
              <a:rPr lang="en-US" sz="1600" dirty="0"/>
              <a:t>&amp; </a:t>
            </a:r>
            <a:r>
              <a:rPr lang="en-US" sz="1600" dirty="0" smtClean="0"/>
              <a:t>sales </a:t>
            </a:r>
            <a:r>
              <a:rPr lang="en-US" sz="1600" dirty="0"/>
              <a:t>on optimal solution design</a:t>
            </a:r>
          </a:p>
          <a:p>
            <a:pPr marL="285750" indent="-285750">
              <a:buFont typeface="Arial" pitchFamily="34" charset="0"/>
              <a:buChar char="•"/>
            </a:pPr>
            <a:r>
              <a:rPr lang="en-US" sz="1600" dirty="0"/>
              <a:t>Technical </a:t>
            </a:r>
            <a:r>
              <a:rPr lang="en-US" sz="1600" dirty="0" smtClean="0"/>
              <a:t>specialists/technical </a:t>
            </a:r>
            <a:r>
              <a:rPr lang="en-US" sz="1600" dirty="0"/>
              <a:t>c</a:t>
            </a:r>
            <a:r>
              <a:rPr lang="en-US" sz="1600" dirty="0" smtClean="0"/>
              <a:t>onsultants</a:t>
            </a:r>
            <a:endParaRPr lang="en-US" sz="1600" dirty="0"/>
          </a:p>
        </p:txBody>
      </p:sp>
      <p:sp>
        <p:nvSpPr>
          <p:cNvPr id="12" name="Rounded Rectangle 11"/>
          <p:cNvSpPr/>
          <p:nvPr/>
        </p:nvSpPr>
        <p:spPr>
          <a:xfrm>
            <a:off x="341193" y="2884526"/>
            <a:ext cx="4143176" cy="1371600"/>
          </a:xfrm>
          <a:prstGeom prst="roundRect">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en-US" sz="1600" b="1" dirty="0"/>
              <a:t>Project </a:t>
            </a:r>
            <a:r>
              <a:rPr lang="en-US" sz="1600" b="1" dirty="0" smtClean="0"/>
              <a:t>managers </a:t>
            </a:r>
            <a:r>
              <a:rPr lang="en-US" sz="1600" b="1" dirty="0"/>
              <a:t>– The Q</a:t>
            </a:r>
            <a:r>
              <a:rPr lang="en-US" sz="1600" b="1" dirty="0" smtClean="0"/>
              <a:t>uarterbacks</a:t>
            </a:r>
            <a:endParaRPr lang="en-US" sz="1600" b="1" dirty="0"/>
          </a:p>
          <a:p>
            <a:pPr marL="285750" indent="-285750">
              <a:buFont typeface="Arial"/>
              <a:buChar char="•"/>
              <a:defRPr/>
            </a:pPr>
            <a:r>
              <a:rPr lang="en-US" sz="1600" dirty="0"/>
              <a:t>Ensure on time and on budget delivery of projects</a:t>
            </a:r>
          </a:p>
          <a:p>
            <a:pPr marL="285750" indent="-285750">
              <a:buFont typeface="Arial"/>
              <a:buChar char="•"/>
              <a:defRPr/>
            </a:pPr>
            <a:r>
              <a:rPr lang="en-US" sz="1600" dirty="0"/>
              <a:t>Manage </a:t>
            </a:r>
            <a:r>
              <a:rPr lang="en-US" sz="1600" dirty="0" smtClean="0"/>
              <a:t>scope/deliverables</a:t>
            </a:r>
            <a:endParaRPr lang="en-US" sz="1600" dirty="0"/>
          </a:p>
        </p:txBody>
      </p:sp>
      <p:sp>
        <p:nvSpPr>
          <p:cNvPr id="13" name="Rounded Rectangle 12"/>
          <p:cNvSpPr/>
          <p:nvPr/>
        </p:nvSpPr>
        <p:spPr>
          <a:xfrm>
            <a:off x="4564866" y="1322426"/>
            <a:ext cx="4341008" cy="1371600"/>
          </a:xfrm>
          <a:prstGeom prst="roundRect">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Ins="0" rtlCol="0" anchor="t"/>
          <a:lstStyle/>
          <a:p>
            <a:r>
              <a:rPr lang="en-US" sz="1600" b="1" dirty="0"/>
              <a:t>Technical </a:t>
            </a:r>
            <a:r>
              <a:rPr lang="en-US" sz="1600" b="1" dirty="0" smtClean="0"/>
              <a:t>consultants – The </a:t>
            </a:r>
            <a:r>
              <a:rPr lang="en-GB" sz="1600" b="1" dirty="0"/>
              <a:t>I</a:t>
            </a:r>
            <a:r>
              <a:rPr lang="en-GB" sz="1600" b="1" dirty="0" smtClean="0"/>
              <a:t>mplementers</a:t>
            </a:r>
            <a:endParaRPr lang="en-US" sz="1600" b="1" dirty="0"/>
          </a:p>
          <a:p>
            <a:pPr marL="285750" indent="-285750">
              <a:buFont typeface="Arial" pitchFamily="34" charset="0"/>
              <a:buChar char="•"/>
            </a:pPr>
            <a:r>
              <a:rPr lang="en-US" sz="1600" dirty="0"/>
              <a:t>Product and technical experts who implement the blueprints</a:t>
            </a:r>
          </a:p>
        </p:txBody>
      </p:sp>
      <p:sp>
        <p:nvSpPr>
          <p:cNvPr id="14" name="Rounded Rectangle 13"/>
          <p:cNvSpPr/>
          <p:nvPr/>
        </p:nvSpPr>
        <p:spPr>
          <a:xfrm>
            <a:off x="4564865" y="2884526"/>
            <a:ext cx="4341009" cy="1371600"/>
          </a:xfrm>
          <a:prstGeom prst="roundRect">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Trainers – The Educators</a:t>
            </a:r>
          </a:p>
          <a:p>
            <a:pPr marL="285750" indent="-285750">
              <a:buFont typeface="Arial" pitchFamily="34" charset="0"/>
              <a:buChar char="•"/>
            </a:pPr>
            <a:r>
              <a:rPr lang="en-US" sz="1600" dirty="0"/>
              <a:t>Deliver training to customer on </a:t>
            </a:r>
            <a:r>
              <a:rPr lang="en-US" sz="1600" dirty="0" smtClean="0"/>
              <a:t>products </a:t>
            </a:r>
            <a:r>
              <a:rPr lang="en-US" sz="1600" dirty="0"/>
              <a:t>and their administration</a:t>
            </a:r>
          </a:p>
          <a:p>
            <a:pPr marL="285750" indent="-285750">
              <a:buFont typeface="Arial" pitchFamily="34" charset="0"/>
              <a:buChar char="•"/>
            </a:pPr>
            <a:r>
              <a:rPr lang="en-US" sz="1600" dirty="0"/>
              <a:t>Provide “Train the Trainer” </a:t>
            </a:r>
            <a:r>
              <a:rPr lang="en-US" sz="1600" dirty="0" smtClean="0"/>
              <a:t>courses</a:t>
            </a:r>
            <a:endParaRPr lang="en-US" sz="1600" dirty="0"/>
          </a:p>
        </p:txBody>
      </p:sp>
    </p:spTree>
    <p:extLst>
      <p:ext uri="{BB962C8B-B14F-4D97-AF65-F5344CB8AC3E}">
        <p14:creationId xmlns:p14="http://schemas.microsoft.com/office/powerpoint/2010/main" val="366029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customer </a:t>
            </a:r>
            <a:r>
              <a:rPr lang="en-US" dirty="0"/>
              <a:t>l</a:t>
            </a:r>
            <a:r>
              <a:rPr lang="en-US" dirty="0" smtClean="0"/>
              <a:t>icensing </a:t>
            </a:r>
            <a:r>
              <a:rPr lang="en-US" dirty="0"/>
              <a:t>i</a:t>
            </a:r>
            <a:r>
              <a:rPr lang="en-US" dirty="0" smtClean="0"/>
              <a:t>ssues</a:t>
            </a:r>
            <a:endParaRPr lang="en-US" dirty="0"/>
          </a:p>
        </p:txBody>
      </p:sp>
      <p:graphicFrame>
        <p:nvGraphicFramePr>
          <p:cNvPr id="2" name="Diagram 1"/>
          <p:cNvGraphicFramePr/>
          <p:nvPr>
            <p:extLst/>
          </p:nvPr>
        </p:nvGraphicFramePr>
        <p:xfrm>
          <a:off x="782089" y="1022465"/>
          <a:ext cx="6096000" cy="363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68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720" y="1085850"/>
            <a:ext cx="8458200" cy="3448048"/>
          </a:xfrm>
          <a:prstGeom prst="rect">
            <a:avLst/>
          </a:prstGeom>
          <a:solidFill>
            <a:srgbClr val="B9B8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Our </a:t>
            </a:r>
            <a:r>
              <a:rPr lang="en-US" dirty="0" smtClean="0"/>
              <a:t>Core </a:t>
            </a:r>
            <a:r>
              <a:rPr lang="en-US" dirty="0"/>
              <a:t>principles</a:t>
            </a:r>
            <a:endParaRPr lang="en-GB" dirty="0"/>
          </a:p>
        </p:txBody>
      </p:sp>
      <p:sp>
        <p:nvSpPr>
          <p:cNvPr id="6" name="Rectangle 5"/>
          <p:cNvSpPr/>
          <p:nvPr/>
        </p:nvSpPr>
        <p:spPr>
          <a:xfrm>
            <a:off x="290720" y="1085850"/>
            <a:ext cx="8458200" cy="8141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just" eaLnBrk="0" hangingPunct="0">
              <a:spcBef>
                <a:spcPts val="0"/>
              </a:spcBef>
              <a:spcAft>
                <a:spcPts val="1200"/>
              </a:spcAft>
              <a:buClr>
                <a:schemeClr val="bg2"/>
              </a:buClr>
              <a:defRPr/>
            </a:pPr>
            <a:r>
              <a:rPr lang="en-US" sz="2000" b="1" dirty="0"/>
              <a:t>Mutual exploration: </a:t>
            </a:r>
            <a:r>
              <a:rPr lang="en-US" dirty="0"/>
              <a:t>Through blueprinting </a:t>
            </a:r>
            <a:r>
              <a:rPr lang="en-US" dirty="0" smtClean="0"/>
              <a:t>HP Autonomy </a:t>
            </a:r>
            <a:r>
              <a:rPr lang="en-US" dirty="0"/>
              <a:t>seeks to understand our client’s needs and specific business drivers.</a:t>
            </a:r>
            <a:endParaRPr lang="en-US" sz="1200" dirty="0"/>
          </a:p>
        </p:txBody>
      </p:sp>
      <p:sp>
        <p:nvSpPr>
          <p:cNvPr id="7" name="Rectangle 6"/>
          <p:cNvSpPr/>
          <p:nvPr/>
        </p:nvSpPr>
        <p:spPr>
          <a:xfrm>
            <a:off x="290720" y="1926324"/>
            <a:ext cx="8458200" cy="1209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just" eaLnBrk="0" hangingPunct="0">
              <a:spcBef>
                <a:spcPts val="0"/>
              </a:spcBef>
              <a:spcAft>
                <a:spcPts val="1200"/>
              </a:spcAft>
              <a:buClr>
                <a:schemeClr val="bg2"/>
              </a:buClr>
              <a:defRPr/>
            </a:pPr>
            <a:r>
              <a:rPr lang="en-US" sz="2000" b="1" dirty="0"/>
              <a:t>Mutual participation: </a:t>
            </a:r>
            <a:r>
              <a:rPr lang="en-US" sz="2000" dirty="0" smtClean="0"/>
              <a:t>HP</a:t>
            </a:r>
            <a:r>
              <a:rPr lang="en-US" sz="2000" b="1" dirty="0" smtClean="0"/>
              <a:t> </a:t>
            </a:r>
            <a:r>
              <a:rPr lang="en-US" dirty="0" smtClean="0"/>
              <a:t>Autonomy </a:t>
            </a:r>
            <a:r>
              <a:rPr lang="en-US" dirty="0"/>
              <a:t>believes projects should be a collaborative process.  Our recommended approach emphasizes customer involvement, buy-in and ownership as critical to successful change enablement.</a:t>
            </a:r>
          </a:p>
        </p:txBody>
      </p:sp>
      <p:sp>
        <p:nvSpPr>
          <p:cNvPr id="8" name="Rectangle 7"/>
          <p:cNvSpPr/>
          <p:nvPr/>
        </p:nvSpPr>
        <p:spPr>
          <a:xfrm>
            <a:off x="290720" y="3162298"/>
            <a:ext cx="8458200"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just" eaLnBrk="0" hangingPunct="0">
              <a:spcBef>
                <a:spcPts val="0"/>
              </a:spcBef>
              <a:spcAft>
                <a:spcPts val="1200"/>
              </a:spcAft>
              <a:buClr>
                <a:schemeClr val="bg2"/>
              </a:buClr>
              <a:defRPr/>
            </a:pPr>
            <a:r>
              <a:rPr lang="en-US" sz="2000" b="1" dirty="0"/>
              <a:t>Mutual respect: </a:t>
            </a:r>
            <a:r>
              <a:rPr lang="en-US" sz="2000" dirty="0" smtClean="0"/>
              <a:t>HP</a:t>
            </a:r>
            <a:r>
              <a:rPr lang="en-US" sz="2000" b="1" dirty="0" smtClean="0"/>
              <a:t> </a:t>
            </a:r>
            <a:r>
              <a:rPr lang="en-US" dirty="0" smtClean="0"/>
              <a:t>Autonomy </a:t>
            </a:r>
            <a:r>
              <a:rPr lang="en-US" dirty="0"/>
              <a:t>starts all projects with implied respect and credibility for client team members and believes that through collaborative involvement all client and Autonomy team members should share this respect and “think straight talk straight”.</a:t>
            </a:r>
          </a:p>
        </p:txBody>
      </p:sp>
    </p:spTree>
    <p:extLst>
      <p:ext uri="{BB962C8B-B14F-4D97-AF65-F5344CB8AC3E}">
        <p14:creationId xmlns:p14="http://schemas.microsoft.com/office/powerpoint/2010/main" val="11151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5" y="4753877"/>
            <a:ext cx="7455541" cy="2616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a:cs typeface="HP Simplified"/>
            </a:endParaRPr>
          </a:p>
        </p:txBody>
      </p:sp>
      <p:sp>
        <p:nvSpPr>
          <p:cNvPr id="21507" name="Rectangle 3"/>
          <p:cNvSpPr>
            <a:spLocks noChangeArrowheads="1"/>
          </p:cNvSpPr>
          <p:nvPr/>
        </p:nvSpPr>
        <p:spPr bwMode="auto">
          <a:xfrm>
            <a:off x="3257550" y="1202531"/>
            <a:ext cx="19685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08" name="Rectangle 4"/>
          <p:cNvSpPr>
            <a:spLocks noChangeArrowheads="1"/>
          </p:cNvSpPr>
          <p:nvPr/>
        </p:nvSpPr>
        <p:spPr bwMode="auto">
          <a:xfrm>
            <a:off x="3457575" y="1202531"/>
            <a:ext cx="1588"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09" name="Rectangle 5"/>
          <p:cNvSpPr>
            <a:spLocks noChangeArrowheads="1"/>
          </p:cNvSpPr>
          <p:nvPr/>
        </p:nvSpPr>
        <p:spPr bwMode="auto">
          <a:xfrm>
            <a:off x="3459164" y="1202531"/>
            <a:ext cx="777875"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0" name="Rectangle 6"/>
          <p:cNvSpPr>
            <a:spLocks noChangeArrowheads="1"/>
          </p:cNvSpPr>
          <p:nvPr/>
        </p:nvSpPr>
        <p:spPr bwMode="auto">
          <a:xfrm>
            <a:off x="4237039" y="1202531"/>
            <a:ext cx="1587"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1" name="Rectangle 7"/>
          <p:cNvSpPr>
            <a:spLocks noChangeArrowheads="1"/>
          </p:cNvSpPr>
          <p:nvPr/>
        </p:nvSpPr>
        <p:spPr bwMode="auto">
          <a:xfrm>
            <a:off x="4240213" y="1202531"/>
            <a:ext cx="379412"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2" name="Rectangle 8"/>
          <p:cNvSpPr>
            <a:spLocks noChangeArrowheads="1"/>
          </p:cNvSpPr>
          <p:nvPr/>
        </p:nvSpPr>
        <p:spPr bwMode="auto">
          <a:xfrm>
            <a:off x="3525839" y="1472803"/>
            <a:ext cx="979487" cy="35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3" name="Rectangle 9"/>
          <p:cNvSpPr>
            <a:spLocks noChangeArrowheads="1"/>
          </p:cNvSpPr>
          <p:nvPr/>
        </p:nvSpPr>
        <p:spPr bwMode="auto">
          <a:xfrm>
            <a:off x="4505325" y="1472803"/>
            <a:ext cx="19050" cy="35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4" name="Rectangle 10"/>
          <p:cNvSpPr>
            <a:spLocks noChangeArrowheads="1"/>
          </p:cNvSpPr>
          <p:nvPr/>
        </p:nvSpPr>
        <p:spPr bwMode="auto">
          <a:xfrm>
            <a:off x="4524375" y="1472803"/>
            <a:ext cx="363538" cy="35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5" name="Rectangle 11"/>
          <p:cNvSpPr>
            <a:spLocks noChangeArrowheads="1"/>
          </p:cNvSpPr>
          <p:nvPr/>
        </p:nvSpPr>
        <p:spPr bwMode="auto">
          <a:xfrm>
            <a:off x="3230564" y="2283619"/>
            <a:ext cx="465137"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6" name="Rectangle 12"/>
          <p:cNvSpPr>
            <a:spLocks noChangeArrowheads="1"/>
          </p:cNvSpPr>
          <p:nvPr/>
        </p:nvSpPr>
        <p:spPr bwMode="auto">
          <a:xfrm>
            <a:off x="3694114" y="2283619"/>
            <a:ext cx="1587"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7" name="Rectangle 13"/>
          <p:cNvSpPr>
            <a:spLocks noChangeArrowheads="1"/>
          </p:cNvSpPr>
          <p:nvPr/>
        </p:nvSpPr>
        <p:spPr bwMode="auto">
          <a:xfrm>
            <a:off x="3695700" y="2283619"/>
            <a:ext cx="9398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18" name="Rectangle 14"/>
          <p:cNvSpPr>
            <a:spLocks noChangeArrowheads="1"/>
          </p:cNvSpPr>
          <p:nvPr/>
        </p:nvSpPr>
        <p:spPr bwMode="auto">
          <a:xfrm>
            <a:off x="3278188" y="2306242"/>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 dirty="0">
                <a:solidFill>
                  <a:srgbClr val="000000"/>
                </a:solidFill>
                <a:latin typeface="HP Simplified"/>
                <a:cs typeface="HP Simplified"/>
              </a:rPr>
              <a:t>ã</a:t>
            </a:r>
          </a:p>
        </p:txBody>
      </p:sp>
      <p:sp>
        <p:nvSpPr>
          <p:cNvPr id="21519" name="Rectangle 15"/>
          <p:cNvSpPr>
            <a:spLocks noChangeArrowheads="1"/>
          </p:cNvSpPr>
          <p:nvPr/>
        </p:nvSpPr>
        <p:spPr bwMode="auto">
          <a:xfrm>
            <a:off x="327025" y="729093"/>
            <a:ext cx="2425700" cy="359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198438" indent="-198438" defTabSz="762000">
              <a:spcBef>
                <a:spcPct val="20000"/>
              </a:spcBef>
              <a:buClr>
                <a:schemeClr val="tx1"/>
              </a:buClr>
              <a:buFont typeface="Arial"/>
              <a:buChar char="•"/>
            </a:pPr>
            <a:r>
              <a:rPr lang="en-GB" sz="1200" b="1" dirty="0">
                <a:solidFill>
                  <a:srgbClr val="000000"/>
                </a:solidFill>
                <a:latin typeface="HP Simplified"/>
                <a:cs typeface="HP Simplified"/>
              </a:rPr>
              <a:t>Architecture </a:t>
            </a:r>
            <a:r>
              <a:rPr lang="en-GB" sz="1200" b="1" dirty="0" smtClean="0">
                <a:solidFill>
                  <a:srgbClr val="000000"/>
                </a:solidFill>
                <a:latin typeface="HP Simplified"/>
                <a:cs typeface="HP Simplified"/>
              </a:rPr>
              <a:t>guides</a:t>
            </a:r>
            <a:endParaRPr lang="en-GB"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GB" sz="1200" b="1" dirty="0">
                <a:solidFill>
                  <a:srgbClr val="000000"/>
                </a:solidFill>
                <a:latin typeface="HP Simplified"/>
                <a:cs typeface="HP Simplified"/>
              </a:rPr>
              <a:t>Business </a:t>
            </a:r>
            <a:r>
              <a:rPr lang="en-GB" sz="1200" b="1" dirty="0" smtClean="0">
                <a:solidFill>
                  <a:srgbClr val="000000"/>
                </a:solidFill>
                <a:latin typeface="HP Simplified"/>
                <a:cs typeface="HP Simplified"/>
              </a:rPr>
              <a:t>forms</a:t>
            </a:r>
            <a:endParaRPr lang="en-GB"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Business </a:t>
            </a:r>
            <a:r>
              <a:rPr lang="en-US" sz="1200" b="1" dirty="0" smtClean="0">
                <a:solidFill>
                  <a:srgbClr val="000000"/>
                </a:solidFill>
                <a:latin typeface="HP Simplified"/>
                <a:cs typeface="HP Simplified"/>
              </a:rPr>
              <a:t>process </a:t>
            </a:r>
            <a:r>
              <a:rPr lang="en-US" sz="1200" b="1" dirty="0">
                <a:solidFill>
                  <a:srgbClr val="000000"/>
                </a:solidFill>
                <a:latin typeface="HP Simplified"/>
                <a:cs typeface="HP Simplified"/>
              </a:rPr>
              <a:t>m</a:t>
            </a:r>
            <a:r>
              <a:rPr lang="en-US" sz="1200" b="1" dirty="0" smtClean="0">
                <a:solidFill>
                  <a:srgbClr val="000000"/>
                </a:solidFill>
                <a:latin typeface="HP Simplified"/>
                <a:cs typeface="HP Simplified"/>
              </a:rPr>
              <a:t>aps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Communication </a:t>
            </a:r>
            <a:r>
              <a:rPr lang="en-US" sz="1200" b="1" dirty="0" smtClean="0">
                <a:solidFill>
                  <a:srgbClr val="000000"/>
                </a:solidFill>
                <a:latin typeface="HP Simplified"/>
                <a:cs typeface="HP Simplified"/>
              </a:rPr>
              <a:t>plans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Connector </a:t>
            </a:r>
            <a:r>
              <a:rPr lang="en-US" sz="1200" b="1" dirty="0" smtClean="0">
                <a:solidFill>
                  <a:srgbClr val="000000"/>
                </a:solidFill>
                <a:latin typeface="HP Simplified"/>
                <a:cs typeface="HP Simplified"/>
              </a:rPr>
              <a:t>guides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Configuration </a:t>
            </a:r>
            <a:r>
              <a:rPr lang="en-US" sz="1200" b="1" dirty="0" smtClean="0">
                <a:solidFill>
                  <a:srgbClr val="000000"/>
                </a:solidFill>
                <a:latin typeface="HP Simplified"/>
                <a:cs typeface="HP Simplified"/>
              </a:rPr>
              <a:t>steps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smtClean="0">
                <a:solidFill>
                  <a:srgbClr val="000000"/>
                </a:solidFill>
                <a:latin typeface="HP Simplified"/>
                <a:cs typeface="HP Simplified"/>
              </a:rPr>
              <a:t>Design documents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Process </a:t>
            </a:r>
            <a:r>
              <a:rPr lang="en-US" sz="1200" b="1" dirty="0" smtClean="0">
                <a:solidFill>
                  <a:srgbClr val="000000"/>
                </a:solidFill>
                <a:latin typeface="HP Simplified"/>
                <a:cs typeface="HP Simplified"/>
              </a:rPr>
              <a:t>overviews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Project </a:t>
            </a:r>
            <a:r>
              <a:rPr lang="en-US" sz="1200" b="1" dirty="0" smtClean="0">
                <a:solidFill>
                  <a:srgbClr val="000000"/>
                </a:solidFill>
                <a:latin typeface="HP Simplified"/>
                <a:cs typeface="HP Simplified"/>
              </a:rPr>
              <a:t>performance </a:t>
            </a:r>
            <a:r>
              <a:rPr lang="en-US" sz="1200" b="1" dirty="0">
                <a:solidFill>
                  <a:srgbClr val="000000"/>
                </a:solidFill>
                <a:latin typeface="HP Simplified"/>
                <a:cs typeface="HP Simplified"/>
              </a:rPr>
              <a:t>m</a:t>
            </a:r>
            <a:r>
              <a:rPr lang="en-US" sz="1200" b="1" dirty="0" smtClean="0">
                <a:solidFill>
                  <a:srgbClr val="000000"/>
                </a:solidFill>
                <a:latin typeface="HP Simplified"/>
                <a:cs typeface="HP Simplified"/>
              </a:rPr>
              <a:t>etrics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Project </a:t>
            </a:r>
            <a:r>
              <a:rPr lang="en-US" sz="1200" b="1" dirty="0" smtClean="0">
                <a:solidFill>
                  <a:srgbClr val="000000"/>
                </a:solidFill>
                <a:latin typeface="HP Simplified"/>
                <a:cs typeface="HP Simplified"/>
              </a:rPr>
              <a:t>closure plans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Risk &amp; </a:t>
            </a:r>
            <a:r>
              <a:rPr lang="en-US" sz="1200" b="1" dirty="0" smtClean="0">
                <a:solidFill>
                  <a:srgbClr val="000000"/>
                </a:solidFill>
                <a:latin typeface="HP Simplified"/>
                <a:cs typeface="HP Simplified"/>
              </a:rPr>
              <a:t>issues </a:t>
            </a:r>
            <a:r>
              <a:rPr lang="en-US" sz="1200" b="1" dirty="0">
                <a:solidFill>
                  <a:srgbClr val="000000"/>
                </a:solidFill>
                <a:latin typeface="HP Simplified"/>
                <a:cs typeface="HP Simplified"/>
              </a:rPr>
              <a:t>t</a:t>
            </a:r>
            <a:r>
              <a:rPr lang="en-US" sz="1200" b="1" dirty="0" smtClean="0">
                <a:solidFill>
                  <a:srgbClr val="000000"/>
                </a:solidFill>
                <a:latin typeface="HP Simplified"/>
                <a:cs typeface="HP Simplified"/>
              </a:rPr>
              <a:t>racking </a:t>
            </a:r>
            <a:r>
              <a:rPr lang="en-US" sz="1200" b="1" dirty="0">
                <a:solidFill>
                  <a:srgbClr val="000000"/>
                </a:solidFill>
                <a:latin typeface="HP Simplified"/>
                <a:cs typeface="HP Simplified"/>
              </a:rPr>
              <a:t>l</a:t>
            </a:r>
            <a:r>
              <a:rPr lang="en-US" sz="1200" b="1" dirty="0" smtClean="0">
                <a:solidFill>
                  <a:srgbClr val="000000"/>
                </a:solidFill>
                <a:latin typeface="HP Simplified"/>
                <a:cs typeface="HP Simplified"/>
              </a:rPr>
              <a:t>ogs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smtClean="0">
                <a:solidFill>
                  <a:srgbClr val="000000"/>
                </a:solidFill>
                <a:latin typeface="HP Simplified"/>
                <a:cs typeface="HP Simplified"/>
              </a:rPr>
              <a:t>Status reports/dashboards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System </a:t>
            </a:r>
            <a:r>
              <a:rPr lang="en-US" sz="1200" b="1" dirty="0" smtClean="0">
                <a:solidFill>
                  <a:srgbClr val="000000"/>
                </a:solidFill>
                <a:latin typeface="HP Simplified"/>
                <a:cs typeface="HP Simplified"/>
              </a:rPr>
              <a:t>documentation</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smtClean="0">
                <a:solidFill>
                  <a:srgbClr val="000000"/>
                </a:solidFill>
                <a:latin typeface="HP Simplified"/>
                <a:cs typeface="HP Simplified"/>
              </a:rPr>
              <a:t>Training </a:t>
            </a:r>
            <a:r>
              <a:rPr lang="en-US" sz="1200" b="1" dirty="0">
                <a:solidFill>
                  <a:srgbClr val="000000"/>
                </a:solidFill>
                <a:latin typeface="HP Simplified"/>
                <a:cs typeface="HP Simplified"/>
              </a:rPr>
              <a:t>g</a:t>
            </a:r>
            <a:r>
              <a:rPr lang="en-US" sz="1200" b="1" dirty="0" smtClean="0">
                <a:solidFill>
                  <a:srgbClr val="000000"/>
                </a:solidFill>
                <a:latin typeface="HP Simplified"/>
                <a:cs typeface="HP Simplified"/>
              </a:rPr>
              <a:t>uides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White </a:t>
            </a:r>
            <a:r>
              <a:rPr lang="en-US" sz="1200" b="1" dirty="0" smtClean="0">
                <a:solidFill>
                  <a:srgbClr val="000000"/>
                </a:solidFill>
                <a:latin typeface="HP Simplified"/>
                <a:cs typeface="HP Simplified"/>
              </a:rPr>
              <a:t>papers</a:t>
            </a:r>
            <a:endParaRPr lang="en-US" sz="1200" b="1" dirty="0">
              <a:solidFill>
                <a:srgbClr val="000000"/>
              </a:solidFill>
              <a:latin typeface="HP Simplified"/>
              <a:cs typeface="HP Simplified"/>
            </a:endParaRPr>
          </a:p>
          <a:p>
            <a:pPr marL="198438" indent="-198438" defTabSz="762000">
              <a:spcBef>
                <a:spcPct val="20000"/>
              </a:spcBef>
              <a:buClr>
                <a:schemeClr val="tx1"/>
              </a:buClr>
              <a:buFont typeface="Arial"/>
              <a:buChar char="•"/>
            </a:pPr>
            <a:r>
              <a:rPr lang="en-US" sz="1200" b="1" dirty="0">
                <a:solidFill>
                  <a:srgbClr val="000000"/>
                </a:solidFill>
                <a:latin typeface="HP Simplified"/>
                <a:cs typeface="HP Simplified"/>
              </a:rPr>
              <a:t>Workflow </a:t>
            </a:r>
            <a:r>
              <a:rPr lang="en-US" sz="1200" b="1" dirty="0" smtClean="0">
                <a:solidFill>
                  <a:srgbClr val="000000"/>
                </a:solidFill>
                <a:latin typeface="HP Simplified"/>
                <a:cs typeface="HP Simplified"/>
              </a:rPr>
              <a:t>specifications</a:t>
            </a:r>
            <a:endParaRPr lang="en-US" sz="1200" b="1" dirty="0">
              <a:solidFill>
                <a:srgbClr val="000000"/>
              </a:solidFill>
              <a:latin typeface="HP Simplified"/>
              <a:cs typeface="HP Simplified"/>
            </a:endParaRPr>
          </a:p>
        </p:txBody>
      </p:sp>
      <p:sp>
        <p:nvSpPr>
          <p:cNvPr id="21525" name="Rectangle 21"/>
          <p:cNvSpPr>
            <a:spLocks noChangeArrowheads="1"/>
          </p:cNvSpPr>
          <p:nvPr/>
        </p:nvSpPr>
        <p:spPr bwMode="auto">
          <a:xfrm>
            <a:off x="5857876" y="1701403"/>
            <a:ext cx="15875" cy="35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26" name="Rectangle 22"/>
          <p:cNvSpPr>
            <a:spLocks noChangeArrowheads="1"/>
          </p:cNvSpPr>
          <p:nvPr/>
        </p:nvSpPr>
        <p:spPr bwMode="auto">
          <a:xfrm>
            <a:off x="5873750" y="1701403"/>
            <a:ext cx="330200" cy="35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US" sz="2400" dirty="0">
              <a:latin typeface="HP Simplified"/>
              <a:cs typeface="HP Simplified"/>
            </a:endParaRPr>
          </a:p>
        </p:txBody>
      </p:sp>
      <p:sp>
        <p:nvSpPr>
          <p:cNvPr id="21529" name="Rectangle 26"/>
          <p:cNvSpPr>
            <a:spLocks noGrp="1" noChangeArrowheads="1"/>
          </p:cNvSpPr>
          <p:nvPr>
            <p:ph type="title"/>
          </p:nvPr>
        </p:nvSpPr>
        <p:spPr>
          <a:xfrm>
            <a:off x="328614" y="235064"/>
            <a:ext cx="8435974" cy="430887"/>
          </a:xfrm>
        </p:spPr>
        <p:txBody>
          <a:bodyPr/>
          <a:lstStyle/>
          <a:p>
            <a:r>
              <a:rPr lang="en-GB" dirty="0" smtClean="0">
                <a:latin typeface="HP Simplified"/>
                <a:cs typeface="HP Simplified"/>
              </a:rPr>
              <a:t>Project</a:t>
            </a:r>
            <a:r>
              <a:rPr lang="en-GB" sz="2400" dirty="0" smtClean="0">
                <a:latin typeface="HP Simplified"/>
                <a:cs typeface="HP Simplified"/>
              </a:rPr>
              <a:t> T</a:t>
            </a:r>
            <a:r>
              <a:rPr lang="en-GB" dirty="0" smtClean="0">
                <a:latin typeface="HP Simplified"/>
                <a:cs typeface="HP Simplified"/>
              </a:rPr>
              <a:t>ools</a:t>
            </a:r>
            <a:r>
              <a:rPr lang="en-GB" sz="2400" dirty="0" smtClean="0">
                <a:latin typeface="HP Simplified"/>
                <a:cs typeface="HP Simplified"/>
              </a:rPr>
              <a:t> </a:t>
            </a:r>
            <a:r>
              <a:rPr lang="en-GB" dirty="0">
                <a:latin typeface="HP Simplified"/>
                <a:cs typeface="HP Simplified"/>
              </a:rPr>
              <a:t>and</a:t>
            </a:r>
            <a:r>
              <a:rPr lang="en-GB" sz="2400" dirty="0" smtClean="0">
                <a:latin typeface="HP Simplified"/>
                <a:cs typeface="HP Simplified"/>
              </a:rPr>
              <a:t> D</a:t>
            </a:r>
            <a:r>
              <a:rPr lang="en-GB" dirty="0" smtClean="0">
                <a:latin typeface="HP Simplified"/>
                <a:cs typeface="HP Simplified"/>
              </a:rPr>
              <a:t>eliverables</a:t>
            </a:r>
            <a:endParaRPr lang="en-US" dirty="0">
              <a:latin typeface="HP Simplified"/>
              <a:cs typeface="HP Simplified"/>
            </a:endParaRPr>
          </a:p>
        </p:txBody>
      </p:sp>
      <p:sp>
        <p:nvSpPr>
          <p:cNvPr id="21535" name="Text Box 31"/>
          <p:cNvSpPr txBox="1">
            <a:spLocks noChangeArrowheads="1"/>
          </p:cNvSpPr>
          <p:nvPr/>
        </p:nvSpPr>
        <p:spPr bwMode="auto">
          <a:xfrm>
            <a:off x="1447924" y="4356800"/>
            <a:ext cx="6298953" cy="523220"/>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a:solidFill>
                  <a:srgbClr val="0096D6"/>
                </a:solidFill>
                <a:latin typeface="HP Simplified"/>
                <a:cs typeface="HP Simplified"/>
              </a:rPr>
              <a:t>Autonomy enters each project with defined best practices, templates and guides to aid in accelerating timelines and mitigating risk.</a:t>
            </a:r>
          </a:p>
        </p:txBody>
      </p:sp>
      <p:grpSp>
        <p:nvGrpSpPr>
          <p:cNvPr id="6" name="Group 5"/>
          <p:cNvGrpSpPr/>
          <p:nvPr/>
        </p:nvGrpSpPr>
        <p:grpSpPr>
          <a:xfrm>
            <a:off x="3075709" y="729095"/>
            <a:ext cx="5688879" cy="3590658"/>
            <a:chOff x="2776538" y="479227"/>
            <a:chExt cx="5988050" cy="3840525"/>
          </a:xfrm>
        </p:grpSpPr>
        <p:sp>
          <p:nvSpPr>
            <p:cNvPr id="21506" name="AutoShape 2"/>
            <p:cNvSpPr>
              <a:spLocks noChangeArrowheads="1"/>
            </p:cNvSpPr>
            <p:nvPr/>
          </p:nvSpPr>
          <p:spPr bwMode="auto">
            <a:xfrm>
              <a:off x="2776538" y="479227"/>
              <a:ext cx="5988050" cy="3840525"/>
            </a:xfrm>
            <a:prstGeom prst="roundRect">
              <a:avLst>
                <a:gd name="adj" fmla="val 1963"/>
              </a:avLst>
            </a:prstGeom>
            <a:solidFill>
              <a:srgbClr val="F4F3FC"/>
            </a:solidFill>
            <a:ln w="25400">
              <a:solidFill>
                <a:srgbClr val="0096D6"/>
              </a:solidFill>
              <a:round/>
              <a:headEnd/>
              <a:tailEnd/>
            </a:ln>
            <a:effectLst>
              <a:outerShdw dist="35921" dir="2700000" algn="ctr" rotWithShape="0">
                <a:schemeClr val="bg2"/>
              </a:outerShdw>
            </a:effectLst>
          </p:spPr>
          <p:txBody>
            <a:bodyPr wrap="none" anchor="ctr"/>
            <a:lstStyle/>
            <a:p>
              <a:endParaRPr lang="en-US" dirty="0">
                <a:latin typeface="HP Simplified"/>
                <a:cs typeface="HP Simplified"/>
              </a:endParaRPr>
            </a:p>
          </p:txBody>
        </p:sp>
        <p:sp>
          <p:nvSpPr>
            <p:cNvPr id="21520" name="Rectangle 16"/>
            <p:cNvSpPr>
              <a:spLocks noChangeArrowheads="1"/>
            </p:cNvSpPr>
            <p:nvPr/>
          </p:nvSpPr>
          <p:spPr bwMode="auto">
            <a:xfrm>
              <a:off x="5857631" y="2557339"/>
              <a:ext cx="2539897" cy="26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eaLnBrk="0" hangingPunct="0"/>
              <a:r>
                <a:rPr lang="en-US" sz="1000" b="1" dirty="0">
                  <a:solidFill>
                    <a:srgbClr val="0096D6"/>
                  </a:solidFill>
                  <a:latin typeface="HP Simplified"/>
                  <a:cs typeface="HP Simplified"/>
                </a:rPr>
                <a:t>Proven practices - </a:t>
              </a:r>
              <a:r>
                <a:rPr lang="en-US" sz="1000" b="1" dirty="0" smtClean="0">
                  <a:solidFill>
                    <a:srgbClr val="0096D6"/>
                  </a:solidFill>
                  <a:latin typeface="HP Simplified"/>
                  <a:cs typeface="HP Simplified"/>
                </a:rPr>
                <a:t>business </a:t>
              </a:r>
              <a:r>
                <a:rPr lang="en-US" sz="1000" b="1" dirty="0">
                  <a:solidFill>
                    <a:srgbClr val="0096D6"/>
                  </a:solidFill>
                  <a:latin typeface="HP Simplified"/>
                  <a:cs typeface="HP Simplified"/>
                </a:rPr>
                <a:t>flows </a:t>
              </a:r>
            </a:p>
          </p:txBody>
        </p:sp>
        <p:sp>
          <p:nvSpPr>
            <p:cNvPr id="21521" name="Rectangle 17"/>
            <p:cNvSpPr>
              <a:spLocks noChangeArrowheads="1"/>
            </p:cNvSpPr>
            <p:nvPr/>
          </p:nvSpPr>
          <p:spPr bwMode="auto">
            <a:xfrm>
              <a:off x="6978082" y="580368"/>
              <a:ext cx="1481830" cy="42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eaLnBrk="0" hangingPunct="0"/>
              <a:r>
                <a:rPr lang="en-US" sz="1000" b="1" dirty="0">
                  <a:solidFill>
                    <a:srgbClr val="0096D6"/>
                  </a:solidFill>
                  <a:latin typeface="HP Simplified"/>
                  <a:cs typeface="HP Simplified"/>
                </a:rPr>
                <a:t>UAT/Integration </a:t>
              </a:r>
              <a:r>
                <a:rPr lang="en-GB" sz="1000" b="1" dirty="0">
                  <a:solidFill>
                    <a:srgbClr val="0096D6"/>
                  </a:solidFill>
                  <a:latin typeface="HP Simplified"/>
                  <a:cs typeface="HP Simplified"/>
                </a:rPr>
                <a:t>t</a:t>
              </a:r>
              <a:r>
                <a:rPr lang="en-US" sz="1000" b="1" dirty="0">
                  <a:solidFill>
                    <a:srgbClr val="0096D6"/>
                  </a:solidFill>
                  <a:latin typeface="HP Simplified"/>
                  <a:cs typeface="HP Simplified"/>
                </a:rPr>
                <a:t>est </a:t>
              </a:r>
              <a:r>
                <a:rPr lang="en-GB" sz="1000" b="1" dirty="0">
                  <a:solidFill>
                    <a:srgbClr val="0096D6"/>
                  </a:solidFill>
                  <a:latin typeface="HP Simplified"/>
                  <a:cs typeface="HP Simplified"/>
                </a:rPr>
                <a:t>scenarios and scripts</a:t>
              </a:r>
              <a:endParaRPr lang="en-US" sz="1000" b="1" dirty="0">
                <a:solidFill>
                  <a:srgbClr val="0096D6"/>
                </a:solidFill>
                <a:latin typeface="HP Simplified"/>
                <a:cs typeface="HP Simplified"/>
              </a:endParaRPr>
            </a:p>
          </p:txBody>
        </p:sp>
        <p:sp>
          <p:nvSpPr>
            <p:cNvPr id="21522" name="Rectangle 18"/>
            <p:cNvSpPr>
              <a:spLocks noChangeArrowheads="1"/>
            </p:cNvSpPr>
            <p:nvPr/>
          </p:nvSpPr>
          <p:spPr bwMode="auto">
            <a:xfrm>
              <a:off x="3604366" y="2584111"/>
              <a:ext cx="1524793" cy="42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eaLnBrk="0" hangingPunct="0"/>
              <a:r>
                <a:rPr lang="en-US" sz="1000" b="1" dirty="0">
                  <a:solidFill>
                    <a:srgbClr val="0096D6"/>
                  </a:solidFill>
                  <a:latin typeface="HP Simplified"/>
                  <a:cs typeface="HP Simplified"/>
                </a:rPr>
                <a:t>Technical Guides &amp; </a:t>
              </a:r>
            </a:p>
            <a:p>
              <a:pPr algn="ctr" eaLnBrk="0" hangingPunct="0"/>
              <a:r>
                <a:rPr lang="en-US" sz="1000" b="1" dirty="0">
                  <a:solidFill>
                    <a:srgbClr val="0096D6"/>
                  </a:solidFill>
                  <a:latin typeface="HP Simplified"/>
                  <a:cs typeface="HP Simplified"/>
                </a:rPr>
                <a:t>Questionnaires</a:t>
              </a:r>
            </a:p>
          </p:txBody>
        </p:sp>
        <p:sp>
          <p:nvSpPr>
            <p:cNvPr id="21523" name="Rectangle 19"/>
            <p:cNvSpPr>
              <a:spLocks noChangeArrowheads="1"/>
            </p:cNvSpPr>
            <p:nvPr/>
          </p:nvSpPr>
          <p:spPr bwMode="auto">
            <a:xfrm>
              <a:off x="2881051" y="584155"/>
              <a:ext cx="2098939" cy="2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eaLnBrk="0" hangingPunct="0"/>
              <a:r>
                <a:rPr lang="en-US" sz="1000" b="1" dirty="0">
                  <a:solidFill>
                    <a:srgbClr val="0096D6"/>
                  </a:solidFill>
                  <a:latin typeface="HP Simplified"/>
                  <a:cs typeface="HP Simplified"/>
                </a:rPr>
                <a:t>Business process narratives</a:t>
              </a:r>
            </a:p>
          </p:txBody>
        </p:sp>
        <p:sp>
          <p:nvSpPr>
            <p:cNvPr id="21524" name="Rectangle 20"/>
            <p:cNvSpPr>
              <a:spLocks noChangeArrowheads="1"/>
            </p:cNvSpPr>
            <p:nvPr/>
          </p:nvSpPr>
          <p:spPr bwMode="auto">
            <a:xfrm>
              <a:off x="5109032" y="584155"/>
              <a:ext cx="1589691" cy="2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p>
              <a:pPr algn="ctr" eaLnBrk="0" hangingPunct="0"/>
              <a:r>
                <a:rPr lang="en-US" sz="1000" b="1" dirty="0">
                  <a:solidFill>
                    <a:srgbClr val="0096D6"/>
                  </a:solidFill>
                  <a:latin typeface="HP Simplified"/>
                  <a:cs typeface="HP Simplified"/>
                </a:rPr>
                <a:t>Training material</a:t>
              </a:r>
            </a:p>
          </p:txBody>
        </p:sp>
        <p:pic>
          <p:nvPicPr>
            <p:cNvPr id="2152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532" y="836765"/>
              <a:ext cx="1830387" cy="1600200"/>
            </a:xfrm>
            <a:prstGeom prst="rect">
              <a:avLst/>
            </a:prstGeom>
            <a:noFill/>
            <a:ln w="9525">
              <a:solidFill>
                <a:schemeClr val="tx1"/>
              </a:solidFill>
              <a:miter lim="800000"/>
              <a:headEnd/>
              <a:tailEnd/>
            </a:ln>
            <a:effectLst>
              <a:outerShdw dist="35921"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2152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409" y="2909020"/>
              <a:ext cx="2555875" cy="1163241"/>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21530" name="Picture 27" descr="Screencap-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600" y="1047750"/>
              <a:ext cx="1743075"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8" descr="Screencap-new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038" y="837009"/>
              <a:ext cx="1530350" cy="1278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5605" y="2981656"/>
              <a:ext cx="1958975" cy="11799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p:cNvSpPr txBox="1"/>
          <p:nvPr/>
        </p:nvSpPr>
        <p:spPr>
          <a:xfrm>
            <a:off x="444500" y="4759325"/>
            <a:ext cx="8012113" cy="228600"/>
          </a:xfrm>
          <a:prstGeom prst="rect">
            <a:avLst/>
          </a:prstGeom>
          <a:noFill/>
        </p:spPr>
        <p:txBody>
          <a:bodyPr/>
          <a:lstStyle/>
          <a:p>
            <a:pPr fontAlgn="auto">
              <a:spcBef>
                <a:spcPts val="0"/>
              </a:spcBef>
              <a:spcAft>
                <a:spcPts val="0"/>
              </a:spcAft>
              <a:defRPr/>
            </a:pPr>
            <a:r>
              <a:rPr lang="en-US" sz="700" dirty="0">
                <a:solidFill>
                  <a:srgbClr val="B9B8BB"/>
                </a:solidFill>
                <a:latin typeface="+mn-lt"/>
                <a:ea typeface="+mn-ea"/>
                <a:cs typeface="HP Simplified"/>
              </a:rPr>
              <a:t>Copyright © </a:t>
            </a:r>
            <a:r>
              <a:rPr lang="en-US" sz="700" dirty="0" smtClean="0">
                <a:solidFill>
                  <a:srgbClr val="B9B8BB"/>
                </a:solidFill>
                <a:latin typeface="+mn-lt"/>
                <a:ea typeface="+mn-ea"/>
                <a:cs typeface="HP Simplified"/>
              </a:rPr>
              <a:t>2013 </a:t>
            </a:r>
            <a:r>
              <a:rPr lang="en-US" sz="700" dirty="0">
                <a:solidFill>
                  <a:srgbClr val="B9B8BB"/>
                </a:solidFill>
                <a:latin typeface="+mn-lt"/>
                <a:ea typeface="+mn-ea"/>
                <a:cs typeface="HP Simplified"/>
              </a:rPr>
              <a:t>Autonomy Inc., an HP Company. All rights reserved. Other trademarks are registered trademarks and the properties of their respective owners.</a:t>
            </a:r>
            <a:endParaRPr lang="en-US" sz="700" dirty="0">
              <a:solidFill>
                <a:srgbClr val="B9B8BB"/>
              </a:solidFill>
              <a:latin typeface="HP Simplified"/>
              <a:ea typeface="+mn-ea"/>
              <a:cs typeface="HP Simplified"/>
            </a:endParaRPr>
          </a:p>
        </p:txBody>
      </p:sp>
      <p:sp>
        <p:nvSpPr>
          <p:cNvPr id="34" name="TextBox 33"/>
          <p:cNvSpPr txBox="1"/>
          <p:nvPr/>
        </p:nvSpPr>
        <p:spPr bwMode="gray">
          <a:xfrm>
            <a:off x="328613" y="4787900"/>
            <a:ext cx="323850" cy="149225"/>
          </a:xfrm>
          <a:prstGeom prst="rect">
            <a:avLst/>
          </a:prstGeom>
        </p:spPr>
        <p:txBody>
          <a:bodyPr wrap="none" lIns="0" anchor="ctr">
            <a:prstTxWarp prst="textNoShape">
              <a:avLst/>
            </a:prstTxWarp>
          </a:bodyPr>
          <a:lstStyle/>
          <a:p>
            <a:pPr defTabSz="914400"/>
            <a:fld id="{90221F18-C9D7-B543-911E-AC926EB81926}" type="slidenum">
              <a:rPr lang="en-US" sz="700">
                <a:solidFill>
                  <a:srgbClr val="B9B8BB"/>
                </a:solidFill>
                <a:latin typeface="HP Simplified" pitchFamily="-101" charset="0"/>
                <a:ea typeface="HP Simplified" pitchFamily="-101" charset="0"/>
                <a:cs typeface="HP Simplified" pitchFamily="-101" charset="0"/>
              </a:rPr>
              <a:pPr defTabSz="914400"/>
              <a:t>41</a:t>
            </a:fld>
            <a:endParaRPr lang="en-US" sz="700" dirty="0">
              <a:solidFill>
                <a:srgbClr val="B9B8BB"/>
              </a:solidFill>
              <a:latin typeface="HP Simplified" pitchFamily="-101" charset="0"/>
              <a:ea typeface="HP Simplified" pitchFamily="-101" charset="0"/>
              <a:cs typeface="HP Simplified" pitchFamily="-101" charset="0"/>
            </a:endParaRPr>
          </a:p>
        </p:txBody>
      </p:sp>
    </p:spTree>
    <p:extLst>
      <p:ext uri="{BB962C8B-B14F-4D97-AF65-F5344CB8AC3E}">
        <p14:creationId xmlns:p14="http://schemas.microsoft.com/office/powerpoint/2010/main" val="204145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184" y="240919"/>
            <a:ext cx="7222352" cy="978281"/>
          </a:xfrm>
        </p:spPr>
        <p:txBody>
          <a:bodyPr/>
          <a:lstStyle/>
          <a:p>
            <a:r>
              <a:rPr lang="en-AU" dirty="0" smtClean="0"/>
              <a:t>Upgrade / Migration Process</a:t>
            </a:r>
            <a:endParaRPr lang="en-US" dirty="0"/>
          </a:p>
        </p:txBody>
      </p:sp>
      <p:sp>
        <p:nvSpPr>
          <p:cNvPr id="4" name="Subtitle 3"/>
          <p:cNvSpPr>
            <a:spLocks noGrp="1"/>
          </p:cNvSpPr>
          <p:nvPr>
            <p:ph type="subTitle" idx="1"/>
          </p:nvPr>
        </p:nvSpPr>
        <p:spPr>
          <a:xfrm>
            <a:off x="1211959" y="1217943"/>
            <a:ext cx="5148072" cy="649224"/>
          </a:xfrm>
        </p:spPr>
        <p:txBody>
          <a:bodyPr/>
          <a:lstStyle/>
          <a:p>
            <a:endParaRPr lang="en-US" sz="1600" i="1" dirty="0"/>
          </a:p>
        </p:txBody>
      </p:sp>
    </p:spTree>
    <p:extLst>
      <p:ext uri="{BB962C8B-B14F-4D97-AF65-F5344CB8AC3E}">
        <p14:creationId xmlns:p14="http://schemas.microsoft.com/office/powerpoint/2010/main" val="526680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184" y="97278"/>
            <a:ext cx="8117206" cy="430887"/>
          </a:xfrm>
        </p:spPr>
        <p:txBody>
          <a:bodyPr/>
          <a:lstStyle/>
          <a:p>
            <a:r>
              <a:rPr lang="en-GB" dirty="0" smtClean="0"/>
              <a:t>Dual Project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06" y="663449"/>
            <a:ext cx="7841293" cy="4330047"/>
          </a:xfrm>
          <a:prstGeom prst="rect">
            <a:avLst/>
          </a:prstGeom>
        </p:spPr>
      </p:pic>
      <p:sp>
        <p:nvSpPr>
          <p:cNvPr id="5" name="TextBox 4"/>
          <p:cNvSpPr txBox="1"/>
          <p:nvPr/>
        </p:nvSpPr>
        <p:spPr>
          <a:xfrm>
            <a:off x="1014608" y="2104373"/>
            <a:ext cx="1089765" cy="338202"/>
          </a:xfrm>
          <a:prstGeom prst="rect">
            <a:avLst/>
          </a:prstGeom>
          <a:noFill/>
        </p:spPr>
        <p:txBody>
          <a:bodyPr wrap="square" rtlCol="0">
            <a:sp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TRIM</a:t>
            </a:r>
          </a:p>
        </p:txBody>
      </p:sp>
      <p:sp>
        <p:nvSpPr>
          <p:cNvPr id="6" name="TextBox 5"/>
          <p:cNvSpPr txBox="1"/>
          <p:nvPr/>
        </p:nvSpPr>
        <p:spPr>
          <a:xfrm>
            <a:off x="1004170" y="3880997"/>
            <a:ext cx="1089765" cy="338202"/>
          </a:xfrm>
          <a:prstGeom prst="rect">
            <a:avLst/>
          </a:prstGeom>
          <a:noFill/>
        </p:spPr>
        <p:txBody>
          <a:bodyPr wrap="square" rtlCol="0">
            <a:sp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HPRM</a:t>
            </a:r>
          </a:p>
        </p:txBody>
      </p:sp>
      <p:sp>
        <p:nvSpPr>
          <p:cNvPr id="8" name="TextBox 7"/>
          <p:cNvSpPr txBox="1"/>
          <p:nvPr/>
        </p:nvSpPr>
        <p:spPr>
          <a:xfrm>
            <a:off x="3733799" y="3885188"/>
            <a:ext cx="1089765" cy="338202"/>
          </a:xfrm>
          <a:prstGeom prst="rect">
            <a:avLst/>
          </a:prstGeom>
          <a:noFill/>
        </p:spPr>
        <p:txBody>
          <a:bodyPr wrap="square" rtlCol="0">
            <a:sp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HPRM</a:t>
            </a:r>
          </a:p>
        </p:txBody>
      </p:sp>
      <p:sp>
        <p:nvSpPr>
          <p:cNvPr id="9" name="TextBox 8"/>
          <p:cNvSpPr txBox="1"/>
          <p:nvPr/>
        </p:nvSpPr>
        <p:spPr>
          <a:xfrm>
            <a:off x="3582444" y="2029217"/>
            <a:ext cx="1440493" cy="338554"/>
          </a:xfrm>
          <a:prstGeom prst="rect">
            <a:avLst/>
          </a:prstGeom>
          <a:noFill/>
        </p:spPr>
        <p:txBody>
          <a:bodyPr wrap="square" rtlCol="0">
            <a:sp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ARM / Meridio</a:t>
            </a:r>
          </a:p>
        </p:txBody>
      </p:sp>
    </p:spTree>
    <p:extLst>
      <p:ext uri="{BB962C8B-B14F-4D97-AF65-F5344CB8AC3E}">
        <p14:creationId xmlns:p14="http://schemas.microsoft.com/office/powerpoint/2010/main" val="2401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Records Management Consolidation</a:t>
            </a:r>
            <a:endParaRPr lang="en-US" dirty="0"/>
          </a:p>
        </p:txBody>
      </p:sp>
      <p:sp>
        <p:nvSpPr>
          <p:cNvPr id="9" name="Rounded Rectangle 8"/>
          <p:cNvSpPr/>
          <p:nvPr/>
        </p:nvSpPr>
        <p:spPr>
          <a:xfrm>
            <a:off x="448731" y="1080891"/>
            <a:ext cx="3048000" cy="359555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0" name="Group 29"/>
          <p:cNvGrpSpPr/>
          <p:nvPr/>
        </p:nvGrpSpPr>
        <p:grpSpPr>
          <a:xfrm>
            <a:off x="884763" y="1348213"/>
            <a:ext cx="2175934" cy="3060906"/>
            <a:chOff x="884765" y="1155494"/>
            <a:chExt cx="2175934" cy="3060906"/>
          </a:xfrm>
        </p:grpSpPr>
        <p:sp>
          <p:nvSpPr>
            <p:cNvPr id="15" name="Rounded Rectangle 14"/>
            <p:cNvSpPr/>
            <p:nvPr/>
          </p:nvSpPr>
          <p:spPr>
            <a:xfrm>
              <a:off x="884765" y="1155494"/>
              <a:ext cx="2175933" cy="70495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prstClr val="black"/>
                  </a:solidFill>
                </a:rPr>
                <a:t>Autonomy Records </a:t>
              </a:r>
              <a:r>
                <a:rPr lang="en-US" sz="1600" b="1" dirty="0">
                  <a:solidFill>
                    <a:prstClr val="black"/>
                  </a:solidFill>
                </a:rPr>
                <a:t>Manager</a:t>
              </a:r>
            </a:p>
          </p:txBody>
        </p:sp>
        <p:sp>
          <p:nvSpPr>
            <p:cNvPr id="16" name="Rounded Rectangle 15"/>
            <p:cNvSpPr/>
            <p:nvPr/>
          </p:nvSpPr>
          <p:spPr>
            <a:xfrm>
              <a:off x="884765" y="1945677"/>
              <a:ext cx="2175933" cy="70495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prstClr val="black"/>
                  </a:solidFill>
                </a:rPr>
                <a:t>HP TRIM</a:t>
              </a:r>
            </a:p>
          </p:txBody>
        </p:sp>
        <p:sp>
          <p:nvSpPr>
            <p:cNvPr id="17" name="Rounded Rectangle 16"/>
            <p:cNvSpPr/>
            <p:nvPr/>
          </p:nvSpPr>
          <p:spPr>
            <a:xfrm>
              <a:off x="884765" y="2708223"/>
              <a:ext cx="2175933" cy="70495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prstClr val="black"/>
                  </a:solidFill>
                </a:rPr>
                <a:t>Meridio</a:t>
              </a:r>
            </a:p>
          </p:txBody>
        </p:sp>
        <p:sp>
          <p:nvSpPr>
            <p:cNvPr id="18" name="Rounded Rectangle 17"/>
            <p:cNvSpPr/>
            <p:nvPr/>
          </p:nvSpPr>
          <p:spPr>
            <a:xfrm>
              <a:off x="884766" y="3511447"/>
              <a:ext cx="2175933" cy="704953"/>
            </a:xfrm>
            <a:prstGeom prst="round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prstClr val="black"/>
                  </a:solidFill>
                </a:rPr>
                <a:t>iManage</a:t>
              </a:r>
            </a:p>
            <a:p>
              <a:pPr algn="ctr"/>
              <a:r>
                <a:rPr lang="en-US" sz="1600" b="1" dirty="0">
                  <a:solidFill>
                    <a:prstClr val="black"/>
                  </a:solidFill>
                </a:rPr>
                <a:t>Records Manager</a:t>
              </a:r>
            </a:p>
          </p:txBody>
        </p:sp>
      </p:grpSp>
      <p:sp>
        <p:nvSpPr>
          <p:cNvPr id="23" name="Rounded Rectangle 22"/>
          <p:cNvSpPr/>
          <p:nvPr/>
        </p:nvSpPr>
        <p:spPr>
          <a:xfrm>
            <a:off x="5681131" y="1800217"/>
            <a:ext cx="2912536" cy="208626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ounded Rectangle 24"/>
          <p:cNvSpPr/>
          <p:nvPr/>
        </p:nvSpPr>
        <p:spPr>
          <a:xfrm>
            <a:off x="5996514" y="2085921"/>
            <a:ext cx="2281767" cy="70495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prstClr val="black"/>
                </a:solidFill>
              </a:rPr>
              <a:t>HP Records Manager </a:t>
            </a:r>
          </a:p>
        </p:txBody>
      </p:sp>
      <p:sp>
        <p:nvSpPr>
          <p:cNvPr id="31" name="Rounded Rectangle 30"/>
          <p:cNvSpPr/>
          <p:nvPr/>
        </p:nvSpPr>
        <p:spPr>
          <a:xfrm>
            <a:off x="5996514" y="2881306"/>
            <a:ext cx="2281767" cy="704953"/>
          </a:xfrm>
          <a:prstGeom prst="round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prstClr val="black"/>
                </a:solidFill>
              </a:rPr>
              <a:t>HP WorkSite</a:t>
            </a:r>
          </a:p>
          <a:p>
            <a:pPr algn="ctr"/>
            <a:r>
              <a:rPr lang="en-US" sz="1600" b="1" dirty="0" smtClean="0">
                <a:solidFill>
                  <a:prstClr val="black"/>
                </a:solidFill>
              </a:rPr>
              <a:t>Records Manager</a:t>
            </a:r>
            <a:endParaRPr lang="en-US" sz="1600" b="1" dirty="0">
              <a:solidFill>
                <a:prstClr val="black"/>
              </a:solidFill>
            </a:endParaRPr>
          </a:p>
        </p:txBody>
      </p:sp>
      <p:sp>
        <p:nvSpPr>
          <p:cNvPr id="33" name="Right Arrow 32"/>
          <p:cNvSpPr/>
          <p:nvPr/>
        </p:nvSpPr>
        <p:spPr>
          <a:xfrm>
            <a:off x="3953933" y="2438398"/>
            <a:ext cx="1193800" cy="621191"/>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7029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184" y="237745"/>
            <a:ext cx="7222352" cy="565996"/>
          </a:xfrm>
        </p:spPr>
        <p:txBody>
          <a:bodyPr/>
          <a:lstStyle/>
          <a:p>
            <a:r>
              <a:rPr lang="en-US" sz="2800" dirty="0" smtClean="0">
                <a:solidFill>
                  <a:srgbClr val="0096D6"/>
                </a:solidFill>
              </a:rPr>
              <a:t>Process Outline</a:t>
            </a:r>
            <a:endParaRPr lang="en-US" sz="2800" dirty="0">
              <a:solidFill>
                <a:srgbClr val="0096D6"/>
              </a:solidFill>
            </a:endParaRPr>
          </a:p>
        </p:txBody>
      </p:sp>
      <p:sp>
        <p:nvSpPr>
          <p:cNvPr id="2" name="Rectangle 1"/>
          <p:cNvSpPr/>
          <p:nvPr/>
        </p:nvSpPr>
        <p:spPr>
          <a:xfrm>
            <a:off x="352364" y="1011331"/>
            <a:ext cx="4572000" cy="2739211"/>
          </a:xfrm>
          <a:prstGeom prst="rect">
            <a:avLst/>
          </a:prstGeom>
        </p:spPr>
        <p:txBody>
          <a:bodyPr>
            <a:spAutoFit/>
          </a:bodyPr>
          <a:lstStyle/>
          <a:p>
            <a:r>
              <a:rPr lang="en-AU" sz="2000" b="1" dirty="0"/>
              <a:t>Preparation</a:t>
            </a:r>
          </a:p>
          <a:p>
            <a:pPr marL="400050" lvl="1" indent="0">
              <a:buNone/>
            </a:pPr>
            <a:r>
              <a:rPr lang="en-AU" sz="1400" dirty="0" smtClean="0"/>
              <a:t>Upgrade planning, data mapping, scheduling </a:t>
            </a:r>
            <a:r>
              <a:rPr lang="en-AU" sz="1400" dirty="0"/>
              <a:t>the work and preparing </a:t>
            </a:r>
            <a:r>
              <a:rPr lang="en-AU" sz="1400" dirty="0" smtClean="0"/>
              <a:t>for </a:t>
            </a:r>
            <a:r>
              <a:rPr lang="en-AU" sz="1400" dirty="0"/>
              <a:t>the </a:t>
            </a:r>
            <a:r>
              <a:rPr lang="en-AU" sz="1400" dirty="0" smtClean="0"/>
              <a:t>upgrade</a:t>
            </a:r>
          </a:p>
          <a:p>
            <a:pPr marL="400050" lvl="1" indent="0">
              <a:buNone/>
            </a:pPr>
            <a:endParaRPr lang="en-AU" sz="1400" dirty="0"/>
          </a:p>
          <a:p>
            <a:r>
              <a:rPr lang="en-AU" sz="2000" b="1" dirty="0"/>
              <a:t>Environment </a:t>
            </a:r>
            <a:r>
              <a:rPr lang="en-AU" sz="2000" b="1" dirty="0" smtClean="0"/>
              <a:t>upgrade / installation</a:t>
            </a:r>
            <a:endParaRPr lang="en-AU" sz="2000" b="1" dirty="0"/>
          </a:p>
          <a:p>
            <a:pPr marL="400050" lvl="1" indent="0">
              <a:buNone/>
            </a:pPr>
            <a:r>
              <a:rPr lang="en-AU" sz="1400" dirty="0" smtClean="0"/>
              <a:t>Install/upgrade </a:t>
            </a:r>
            <a:r>
              <a:rPr lang="en-AU" sz="1400" dirty="0"/>
              <a:t>the software, upgrade the datasets, rebuild the content </a:t>
            </a:r>
            <a:r>
              <a:rPr lang="en-AU" sz="1400" dirty="0" smtClean="0"/>
              <a:t>indexes, migrate metadata data</a:t>
            </a:r>
          </a:p>
          <a:p>
            <a:pPr marL="400050" lvl="1" indent="0">
              <a:buNone/>
            </a:pPr>
            <a:endParaRPr lang="en-AU" sz="1400" dirty="0"/>
          </a:p>
          <a:p>
            <a:r>
              <a:rPr lang="en-AU" sz="2000" b="1" dirty="0"/>
              <a:t>Post production</a:t>
            </a:r>
          </a:p>
          <a:p>
            <a:pPr marL="400050" lvl="1" indent="0">
              <a:buNone/>
            </a:pPr>
            <a:r>
              <a:rPr lang="en-AU" sz="1400" dirty="0" smtClean="0"/>
              <a:t>Update </a:t>
            </a:r>
            <a:r>
              <a:rPr lang="en-AU" sz="1400" dirty="0"/>
              <a:t>global settings, perform </a:t>
            </a:r>
            <a:r>
              <a:rPr lang="en-AU" sz="1400" dirty="0" smtClean="0"/>
              <a:t>environmental </a:t>
            </a:r>
            <a:r>
              <a:rPr lang="en-AU" sz="1400" dirty="0"/>
              <a:t>enhancements </a:t>
            </a:r>
            <a:r>
              <a:rPr lang="en-AU" sz="1400" dirty="0" smtClean="0"/>
              <a:t>and </a:t>
            </a:r>
            <a:r>
              <a:rPr lang="en-AU" sz="1400" dirty="0"/>
              <a:t>provide on site support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578" y="1367692"/>
            <a:ext cx="3522438" cy="234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849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0096D6"/>
                </a:solidFill>
              </a:rPr>
              <a:t>Core Tasks</a:t>
            </a:r>
            <a:endParaRPr lang="en-AU" dirty="0">
              <a:solidFill>
                <a:srgbClr val="0096D6"/>
              </a:solidFill>
            </a:endParaRPr>
          </a:p>
        </p:txBody>
      </p:sp>
      <p:sp>
        <p:nvSpPr>
          <p:cNvPr id="3" name="Content Placeholder 2"/>
          <p:cNvSpPr>
            <a:spLocks noGrp="1"/>
          </p:cNvSpPr>
          <p:nvPr>
            <p:ph idx="1"/>
          </p:nvPr>
        </p:nvSpPr>
        <p:spPr>
          <a:xfrm>
            <a:off x="979714" y="923636"/>
            <a:ext cx="7718724" cy="3688052"/>
          </a:xfrm>
        </p:spPr>
        <p:txBody>
          <a:bodyPr>
            <a:normAutofit fontScale="85000" lnSpcReduction="10000"/>
          </a:bodyPr>
          <a:lstStyle/>
          <a:p>
            <a:pPr marL="342900" lvl="1" indent="-342900">
              <a:lnSpc>
                <a:spcPct val="150000"/>
              </a:lnSpc>
              <a:buAutoNum type="arabicPeriod"/>
            </a:pPr>
            <a:r>
              <a:rPr lang="en-AU" sz="1800" dirty="0" smtClean="0"/>
              <a:t>Back-up existing database(s)</a:t>
            </a:r>
          </a:p>
          <a:p>
            <a:pPr marL="342900" lvl="1" indent="-342900">
              <a:lnSpc>
                <a:spcPct val="150000"/>
              </a:lnSpc>
              <a:buAutoNum type="arabicPeriod"/>
            </a:pPr>
            <a:r>
              <a:rPr lang="en-AU" sz="1800" dirty="0" smtClean="0"/>
              <a:t>Upgrade/build the non-production server environment</a:t>
            </a:r>
          </a:p>
          <a:p>
            <a:pPr marL="342900" lvl="1" indent="-342900">
              <a:lnSpc>
                <a:spcPct val="150000"/>
              </a:lnSpc>
              <a:buAutoNum type="arabicPeriod"/>
            </a:pPr>
            <a:r>
              <a:rPr lang="en-AU" sz="1800" dirty="0" smtClean="0"/>
              <a:t>Perform a trial upgrade/migration</a:t>
            </a:r>
          </a:p>
          <a:p>
            <a:pPr marL="342900" lvl="1" indent="-342900">
              <a:lnSpc>
                <a:spcPct val="150000"/>
              </a:lnSpc>
              <a:buAutoNum type="arabicPeriod"/>
            </a:pPr>
            <a:r>
              <a:rPr lang="en-AU" sz="1800" dirty="0" smtClean="0"/>
              <a:t>Prepare and test the client deployment package (by deploying UAT workstations)</a:t>
            </a:r>
          </a:p>
          <a:p>
            <a:pPr marL="342900" lvl="1" indent="-342900">
              <a:lnSpc>
                <a:spcPct val="150000"/>
              </a:lnSpc>
              <a:buAutoNum type="arabicPeriod"/>
            </a:pPr>
            <a:r>
              <a:rPr lang="en-AU" sz="1800" dirty="0" smtClean="0"/>
              <a:t>Perform UAT</a:t>
            </a:r>
          </a:p>
          <a:p>
            <a:pPr marL="342900" lvl="1" indent="-342900">
              <a:lnSpc>
                <a:spcPct val="150000"/>
              </a:lnSpc>
              <a:buAutoNum type="arabicPeriod"/>
            </a:pPr>
            <a:r>
              <a:rPr lang="en-AU" sz="1800" dirty="0" smtClean="0"/>
              <a:t>Upgrade the production server environment</a:t>
            </a:r>
          </a:p>
          <a:p>
            <a:pPr marL="342900" lvl="1" indent="-342900">
              <a:lnSpc>
                <a:spcPct val="150000"/>
              </a:lnSpc>
              <a:buAutoNum type="arabicPeriod"/>
            </a:pPr>
            <a:r>
              <a:rPr lang="en-AU" sz="1800" dirty="0" smtClean="0"/>
              <a:t>Upgrade/migrate the production dataset</a:t>
            </a:r>
          </a:p>
          <a:p>
            <a:pPr marL="342900" lvl="1" indent="-342900">
              <a:lnSpc>
                <a:spcPct val="150000"/>
              </a:lnSpc>
              <a:buAutoNum type="arabicPeriod"/>
            </a:pPr>
            <a:r>
              <a:rPr lang="en-AU" sz="1800" dirty="0" smtClean="0"/>
              <a:t>Rebuild the Document </a:t>
            </a:r>
            <a:r>
              <a:rPr lang="en-AU" sz="1800" dirty="0"/>
              <a:t>C</a:t>
            </a:r>
            <a:r>
              <a:rPr lang="en-AU" sz="1800" dirty="0" smtClean="0"/>
              <a:t>ontent Index</a:t>
            </a:r>
          </a:p>
          <a:p>
            <a:pPr marL="342900" lvl="1" indent="-342900">
              <a:lnSpc>
                <a:spcPct val="150000"/>
              </a:lnSpc>
              <a:buAutoNum type="arabicPeriod"/>
            </a:pPr>
            <a:r>
              <a:rPr lang="en-AU" sz="1800" dirty="0" smtClean="0"/>
              <a:t>Deploy the new client software</a:t>
            </a:r>
          </a:p>
          <a:p>
            <a:pPr marL="0" indent="0">
              <a:buNone/>
            </a:pPr>
            <a:endParaRPr lang="en-AU" sz="1800" dirty="0"/>
          </a:p>
          <a:p>
            <a:pPr marL="0" indent="0">
              <a:buNone/>
            </a:pPr>
            <a:endParaRPr lang="en-AU" sz="1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265" y="2912300"/>
            <a:ext cx="1242143" cy="1231527"/>
          </a:xfrm>
          <a:prstGeom prst="rect">
            <a:avLst/>
          </a:prstGeom>
        </p:spPr>
      </p:pic>
    </p:spTree>
    <p:extLst>
      <p:ext uri="{BB962C8B-B14F-4D97-AF65-F5344CB8AC3E}">
        <p14:creationId xmlns:p14="http://schemas.microsoft.com/office/powerpoint/2010/main" val="453016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184" y="240919"/>
            <a:ext cx="7222352" cy="978281"/>
          </a:xfrm>
        </p:spPr>
        <p:txBody>
          <a:bodyPr/>
          <a:lstStyle/>
          <a:p>
            <a:r>
              <a:rPr lang="en-AU" dirty="0" smtClean="0"/>
              <a:t>Solution Architects</a:t>
            </a:r>
            <a:endParaRPr lang="en-US" dirty="0"/>
          </a:p>
        </p:txBody>
      </p:sp>
      <p:sp>
        <p:nvSpPr>
          <p:cNvPr id="4" name="Subtitle 3"/>
          <p:cNvSpPr>
            <a:spLocks noGrp="1"/>
          </p:cNvSpPr>
          <p:nvPr>
            <p:ph type="subTitle" idx="1"/>
          </p:nvPr>
        </p:nvSpPr>
        <p:spPr>
          <a:xfrm>
            <a:off x="1211959" y="1217943"/>
            <a:ext cx="5148072" cy="649224"/>
          </a:xfrm>
        </p:spPr>
        <p:txBody>
          <a:bodyPr/>
          <a:lstStyle/>
          <a:p>
            <a:endParaRPr lang="en-US" sz="1600" i="1" dirty="0"/>
          </a:p>
        </p:txBody>
      </p:sp>
    </p:spTree>
    <p:extLst>
      <p:ext uri="{BB962C8B-B14F-4D97-AF65-F5344CB8AC3E}">
        <p14:creationId xmlns:p14="http://schemas.microsoft.com/office/powerpoint/2010/main" val="1312604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6D6"/>
                </a:solidFill>
              </a:rPr>
              <a:t>Design the new system</a:t>
            </a:r>
            <a:endParaRPr lang="en-AU" dirty="0">
              <a:solidFill>
                <a:srgbClr val="0096D6"/>
              </a:solidFill>
            </a:endParaRPr>
          </a:p>
        </p:txBody>
      </p:sp>
      <p:sp>
        <p:nvSpPr>
          <p:cNvPr id="3" name="Content Placeholder 2"/>
          <p:cNvSpPr>
            <a:spLocks noGrp="1"/>
          </p:cNvSpPr>
          <p:nvPr>
            <p:ph idx="1"/>
          </p:nvPr>
        </p:nvSpPr>
        <p:spPr>
          <a:xfrm>
            <a:off x="1890129" y="1179484"/>
            <a:ext cx="4187398" cy="3004589"/>
          </a:xfrm>
        </p:spPr>
        <p:txBody>
          <a:bodyPr>
            <a:normAutofit/>
          </a:bodyPr>
          <a:lstStyle/>
          <a:p>
            <a:pPr marL="0" indent="0">
              <a:lnSpc>
                <a:spcPct val="250000"/>
              </a:lnSpc>
              <a:buNone/>
            </a:pPr>
            <a:r>
              <a:rPr lang="en-AU" b="0" dirty="0" smtClean="0">
                <a:solidFill>
                  <a:srgbClr val="000000"/>
                </a:solidFill>
              </a:rPr>
              <a:t>New server topology?</a:t>
            </a:r>
          </a:p>
          <a:p>
            <a:pPr>
              <a:lnSpc>
                <a:spcPct val="250000"/>
              </a:lnSpc>
            </a:pPr>
            <a:r>
              <a:rPr lang="en-AU" b="0" dirty="0">
                <a:solidFill>
                  <a:srgbClr val="000000"/>
                </a:solidFill>
              </a:rPr>
              <a:t>RM8 infrastructure </a:t>
            </a:r>
            <a:r>
              <a:rPr lang="en-AU" b="0" dirty="0" smtClean="0">
                <a:solidFill>
                  <a:srgbClr val="000000"/>
                </a:solidFill>
              </a:rPr>
              <a:t>pre-requisites</a:t>
            </a:r>
            <a:endParaRPr lang="en-AU" sz="1400" b="0" dirty="0" smtClean="0">
              <a:solidFill>
                <a:srgbClr val="000000"/>
              </a:solidFill>
            </a:endParaRPr>
          </a:p>
          <a:p>
            <a:pPr>
              <a:lnSpc>
                <a:spcPct val="250000"/>
              </a:lnSpc>
            </a:pPr>
            <a:endParaRPr lang="en-AU" b="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482" y="1388680"/>
            <a:ext cx="559083" cy="471039"/>
          </a:xfrm>
          <a:prstGeom prst="rect">
            <a:avLst/>
          </a:prstGeom>
        </p:spPr>
      </p:pic>
      <p:pic>
        <p:nvPicPr>
          <p:cNvPr id="7" name="Picture 6" descr="Check_List.png"/>
          <p:cNvPicPr>
            <a:picLocks noChangeAspect="1"/>
          </p:cNvPicPr>
          <p:nvPr/>
        </p:nvPicPr>
        <p:blipFill>
          <a:blip r:embed="rId4"/>
          <a:stretch>
            <a:fillRect/>
          </a:stretch>
        </p:blipFill>
        <p:spPr>
          <a:xfrm>
            <a:off x="1133655" y="2164534"/>
            <a:ext cx="492910" cy="444500"/>
          </a:xfrm>
          <a:prstGeom prst="rect">
            <a:avLst/>
          </a:prstGeom>
        </p:spPr>
      </p:pic>
    </p:spTree>
    <p:extLst>
      <p:ext uri="{BB962C8B-B14F-4D97-AF65-F5344CB8AC3E}">
        <p14:creationId xmlns:p14="http://schemas.microsoft.com/office/powerpoint/2010/main" val="173690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Distributed HP Records Manager Stores and Caches</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9" y="708767"/>
            <a:ext cx="5379811" cy="42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19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HPRM Upgrade edition for existing </a:t>
            </a:r>
            <a:r>
              <a:rPr lang="en-AU" dirty="0"/>
              <a:t>c</a:t>
            </a:r>
            <a:r>
              <a:rPr lang="en-AU" dirty="0" smtClean="0"/>
              <a:t>ustomers</a:t>
            </a:r>
            <a:endParaRPr lang="en-US" dirty="0"/>
          </a:p>
        </p:txBody>
      </p:sp>
      <p:graphicFrame>
        <p:nvGraphicFramePr>
          <p:cNvPr id="4" name="Content Placeholder 3"/>
          <p:cNvGraphicFramePr>
            <a:graphicFrameLocks noGrp="1"/>
          </p:cNvGraphicFramePr>
          <p:nvPr>
            <p:ph sz="quarter" idx="10"/>
            <p:extLst/>
          </p:nvPr>
        </p:nvGraphicFramePr>
        <p:xfrm>
          <a:off x="304800" y="800100"/>
          <a:ext cx="8610600" cy="184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208800" y="2484001"/>
            <a:ext cx="8715600" cy="1733297"/>
            <a:chOff x="208800" y="2495550"/>
            <a:chExt cx="8715600" cy="2059169"/>
          </a:xfrm>
        </p:grpSpPr>
        <p:grpSp>
          <p:nvGrpSpPr>
            <p:cNvPr id="9" name="Group 8"/>
            <p:cNvGrpSpPr/>
            <p:nvPr/>
          </p:nvGrpSpPr>
          <p:grpSpPr>
            <a:xfrm>
              <a:off x="208800" y="2495550"/>
              <a:ext cx="6669000" cy="2057400"/>
              <a:chOff x="208800" y="2343150"/>
              <a:chExt cx="6669000" cy="2373276"/>
            </a:xfrm>
          </p:grpSpPr>
          <p:sp>
            <p:nvSpPr>
              <p:cNvPr id="5" name="Round Diagonal Corner Rectangle 4"/>
              <p:cNvSpPr/>
              <p:nvPr/>
            </p:nvSpPr>
            <p:spPr>
              <a:xfrm rot="5400000">
                <a:off x="-162300" y="2714250"/>
                <a:ext cx="2362200" cy="1620000"/>
              </a:xfrm>
              <a:prstGeom prst="round2Diag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r>
                  <a:rPr lang="en-AU" sz="1200" b="1" dirty="0">
                    <a:solidFill>
                      <a:srgbClr val="87898B"/>
                    </a:solidFill>
                  </a:rPr>
                  <a:t>Specify edition</a:t>
                </a:r>
              </a:p>
              <a:p>
                <a:pPr marL="171446" indent="-171446">
                  <a:buFont typeface="Arial" panose="020B0604020202020204" pitchFamily="34" charset="0"/>
                  <a:buChar char="•"/>
                </a:pPr>
                <a:r>
                  <a:rPr lang="en-US" sz="1000" dirty="0">
                    <a:solidFill>
                      <a:prstClr val="black"/>
                    </a:solidFill>
                  </a:rPr>
                  <a:t>HPRM Upgrade</a:t>
                </a:r>
              </a:p>
              <a:p>
                <a:endParaRPr lang="en-US" sz="1000" dirty="0">
                  <a:solidFill>
                    <a:srgbClr val="87898B"/>
                  </a:solidFill>
                </a:endParaRPr>
              </a:p>
              <a:p>
                <a:r>
                  <a:rPr lang="en-US" sz="1000" dirty="0">
                    <a:solidFill>
                      <a:srgbClr val="87898B"/>
                    </a:solidFill>
                  </a:rPr>
                  <a:t>(Base, Space Mgmt., Multi-jurisdiction retention, Storage Optimization) </a:t>
                </a:r>
              </a:p>
              <a:p>
                <a:pPr marL="171446" indent="-171446">
                  <a:buFont typeface="Arial" panose="020B0604020202020204" pitchFamily="34" charset="0"/>
                  <a:buChar char="•"/>
                </a:pPr>
                <a:endParaRPr lang="en-US" sz="1000" dirty="0">
                  <a:solidFill>
                    <a:srgbClr val="87898B"/>
                  </a:solidFill>
                </a:endParaRPr>
              </a:p>
              <a:p>
                <a:pPr marL="171446" indent="-171446">
                  <a:buFont typeface="Arial" panose="020B0604020202020204" pitchFamily="34" charset="0"/>
                  <a:buChar char="•"/>
                </a:pPr>
                <a:endParaRPr lang="en-US" sz="1000" dirty="0">
                  <a:solidFill>
                    <a:srgbClr val="87898B"/>
                  </a:solidFill>
                </a:endParaRPr>
              </a:p>
            </p:txBody>
          </p:sp>
          <p:sp>
            <p:nvSpPr>
              <p:cNvPr id="6" name="Round Diagonal Corner Rectangle 5"/>
              <p:cNvSpPr/>
              <p:nvPr/>
            </p:nvSpPr>
            <p:spPr>
              <a:xfrm rot="5400000">
                <a:off x="2199899" y="2714250"/>
                <a:ext cx="2362200" cy="1620000"/>
              </a:xfrm>
              <a:prstGeom prst="round2Diag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r>
                  <a:rPr lang="en-AU" sz="1200" b="1" dirty="0">
                    <a:solidFill>
                      <a:srgbClr val="87898B"/>
                    </a:solidFill>
                  </a:rPr>
                  <a:t>Specify user type and number</a:t>
                </a:r>
              </a:p>
              <a:p>
                <a:pPr marL="171446" indent="-171446">
                  <a:buFont typeface="Arial" panose="020B0604020202020204" pitchFamily="34" charset="0"/>
                  <a:buChar char="•"/>
                </a:pPr>
                <a:r>
                  <a:rPr lang="en-US" sz="1000" dirty="0">
                    <a:solidFill>
                      <a:prstClr val="black"/>
                    </a:solidFill>
                  </a:rPr>
                  <a:t>All existing users converted to               RM /Administrator  user type</a:t>
                </a:r>
              </a:p>
              <a:p>
                <a:pPr marL="171446" indent="-171446">
                  <a:buFont typeface="Arial" panose="020B0604020202020204" pitchFamily="34" charset="0"/>
                  <a:buChar char="•"/>
                </a:pPr>
                <a:endParaRPr lang="en-AU" sz="1000" dirty="0">
                  <a:solidFill>
                    <a:srgbClr val="87898B"/>
                  </a:solidFill>
                </a:endParaRPr>
              </a:p>
              <a:p>
                <a:pPr marL="171446" indent="-171446">
                  <a:buFont typeface="Arial" panose="020B0604020202020204" pitchFamily="34" charset="0"/>
                  <a:buChar char="•"/>
                </a:pPr>
                <a:endParaRPr lang="en-US" sz="1000" dirty="0">
                  <a:solidFill>
                    <a:srgbClr val="87898B"/>
                  </a:solidFill>
                </a:endParaRPr>
              </a:p>
              <a:p>
                <a:pPr marL="171446" indent="-171446">
                  <a:buFont typeface="Arial" panose="020B0604020202020204" pitchFamily="34" charset="0"/>
                  <a:buChar char="•"/>
                </a:pPr>
                <a:endParaRPr lang="en-AU" sz="1000" dirty="0">
                  <a:solidFill>
                    <a:srgbClr val="87898B"/>
                  </a:solidFill>
                </a:endParaRPr>
              </a:p>
            </p:txBody>
          </p:sp>
          <p:sp>
            <p:nvSpPr>
              <p:cNvPr id="8" name="Round Diagonal Corner Rectangle 7"/>
              <p:cNvSpPr/>
              <p:nvPr/>
            </p:nvSpPr>
            <p:spPr>
              <a:xfrm rot="5400000">
                <a:off x="4886700" y="2725326"/>
                <a:ext cx="2362200" cy="1620000"/>
              </a:xfrm>
              <a:prstGeom prst="round2Diag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r>
                  <a:rPr lang="en-AU" sz="1200" b="1" dirty="0">
                    <a:solidFill>
                      <a:srgbClr val="87898B"/>
                    </a:solidFill>
                  </a:rPr>
                  <a:t>Specify optional modules</a:t>
                </a:r>
              </a:p>
              <a:p>
                <a:r>
                  <a:rPr lang="en-AU" sz="1000" b="1" dirty="0">
                    <a:solidFill>
                      <a:srgbClr val="87898B"/>
                    </a:solidFill>
                  </a:rPr>
                  <a:t>(if licensed in legacy model).</a:t>
                </a:r>
              </a:p>
              <a:p>
                <a:pPr marL="171446" indent="-171446">
                  <a:buFont typeface="Arial" panose="020B0604020202020204" pitchFamily="34" charset="0"/>
                  <a:buChar char="•"/>
                </a:pPr>
                <a:r>
                  <a:rPr lang="en-US" sz="1000" dirty="0">
                    <a:solidFill>
                      <a:srgbClr val="87898B"/>
                    </a:solidFill>
                  </a:rPr>
                  <a:t>SAP integration</a:t>
                </a:r>
              </a:p>
              <a:p>
                <a:pPr marL="171446" indent="-171446">
                  <a:buFont typeface="Arial" panose="020B0604020202020204" pitchFamily="34" charset="0"/>
                  <a:buChar char="•"/>
                </a:pPr>
                <a:r>
                  <a:rPr lang="en-US" sz="1000" dirty="0">
                    <a:solidFill>
                      <a:srgbClr val="87898B"/>
                    </a:solidFill>
                  </a:rPr>
                  <a:t>OCR</a:t>
                </a:r>
              </a:p>
              <a:p>
                <a:pPr marL="171446" indent="-171446">
                  <a:buFont typeface="Arial" panose="020B0604020202020204" pitchFamily="34" charset="0"/>
                  <a:buChar char="•"/>
                </a:pPr>
                <a:r>
                  <a:rPr lang="en-AU" sz="1000" dirty="0">
                    <a:solidFill>
                      <a:srgbClr val="87898B"/>
                    </a:solidFill>
                  </a:rPr>
                  <a:t>Warehouse Integration</a:t>
                </a:r>
              </a:p>
              <a:p>
                <a:pPr marL="171446" indent="-171446">
                  <a:buFont typeface="Arial" panose="020B0604020202020204" pitchFamily="34" charset="0"/>
                  <a:buChar char="•"/>
                </a:pPr>
                <a:r>
                  <a:rPr lang="en-AU" sz="1000" dirty="0">
                    <a:solidFill>
                      <a:srgbClr val="87898B"/>
                    </a:solidFill>
                  </a:rPr>
                  <a:t>Auto-classification</a:t>
                </a:r>
              </a:p>
              <a:p>
                <a:pPr marL="171446" indent="-171446">
                  <a:buFont typeface="Arial" panose="020B0604020202020204" pitchFamily="34" charset="0"/>
                  <a:buChar char="•"/>
                </a:pPr>
                <a:r>
                  <a:rPr lang="en-AU" sz="1000" dirty="0">
                    <a:solidFill>
                      <a:srgbClr val="87898B"/>
                    </a:solidFill>
                  </a:rPr>
                  <a:t>Adv. disposal process</a:t>
                </a:r>
                <a:endParaRPr lang="en-US" sz="1000" dirty="0">
                  <a:solidFill>
                    <a:srgbClr val="87898B"/>
                  </a:solidFill>
                </a:endParaRPr>
              </a:p>
            </p:txBody>
          </p:sp>
        </p:grpSp>
        <p:sp>
          <p:nvSpPr>
            <p:cNvPr id="10" name="Round Diagonal Corner Rectangle 9"/>
            <p:cNvSpPr/>
            <p:nvPr/>
          </p:nvSpPr>
          <p:spPr>
            <a:xfrm rot="5400000">
              <a:off x="7324501" y="2954820"/>
              <a:ext cx="2047798" cy="1152000"/>
            </a:xfrm>
            <a:prstGeom prst="round2DiagRect">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r>
                <a:rPr lang="en-AU" sz="1200" b="1" dirty="0">
                  <a:solidFill>
                    <a:srgbClr val="87898B"/>
                  </a:solidFill>
                </a:rPr>
                <a:t>Result: </a:t>
              </a:r>
            </a:p>
            <a:p>
              <a:r>
                <a:rPr lang="en-AU" sz="1200" b="1" dirty="0">
                  <a:solidFill>
                    <a:srgbClr val="87898B"/>
                  </a:solidFill>
                </a:rPr>
                <a:t>Equivalent or enhanced license with unlimited volume</a:t>
              </a:r>
              <a:endParaRPr lang="en-AU" sz="1000" dirty="0">
                <a:solidFill>
                  <a:srgbClr val="87898B"/>
                </a:solidFill>
              </a:endParaRPr>
            </a:p>
            <a:p>
              <a:pPr marL="171446" indent="-171446">
                <a:buFont typeface="Arial" panose="020B0604020202020204" pitchFamily="34" charset="0"/>
                <a:buChar char="•"/>
              </a:pPr>
              <a:endParaRPr lang="en-AU" sz="1000" dirty="0">
                <a:solidFill>
                  <a:srgbClr val="87898B"/>
                </a:solidFill>
              </a:endParaRPr>
            </a:p>
            <a:p>
              <a:pPr marL="171446" indent="-171446">
                <a:buFont typeface="Arial" panose="020B0604020202020204" pitchFamily="34" charset="0"/>
                <a:buChar char="•"/>
              </a:pPr>
              <a:endParaRPr lang="en-AU" sz="1000" dirty="0">
                <a:solidFill>
                  <a:srgbClr val="87898B"/>
                </a:solidFill>
              </a:endParaRPr>
            </a:p>
            <a:p>
              <a:pPr marL="171446" indent="-171446">
                <a:buFont typeface="Arial" panose="020B0604020202020204" pitchFamily="34" charset="0"/>
                <a:buChar char="•"/>
              </a:pPr>
              <a:endParaRPr lang="en-US" sz="1000" dirty="0">
                <a:solidFill>
                  <a:srgbClr val="87898B"/>
                </a:solidFill>
              </a:endParaRPr>
            </a:p>
          </p:txBody>
        </p:sp>
      </p:grpSp>
    </p:spTree>
    <p:extLst>
      <p:ext uri="{BB962C8B-B14F-4D97-AF65-F5344CB8AC3E}">
        <p14:creationId xmlns:p14="http://schemas.microsoft.com/office/powerpoint/2010/main" val="371346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Workgroup Server (user connections)</a:t>
            </a:r>
            <a:endParaRPr lang="en-GB" dirty="0"/>
          </a:p>
        </p:txBody>
      </p:sp>
      <p:sp>
        <p:nvSpPr>
          <p:cNvPr id="5" name="TextBox 4"/>
          <p:cNvSpPr txBox="1"/>
          <p:nvPr/>
        </p:nvSpPr>
        <p:spPr>
          <a:xfrm>
            <a:off x="190500" y="904875"/>
            <a:ext cx="3409950" cy="933589"/>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SP2 64 Bit</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R2 SP1 64 Bit</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Server 2012</a:t>
            </a:r>
            <a:endParaRPr lang="en-US" sz="1200" dirty="0" smtClean="0">
              <a:solidFill>
                <a:srgbClr val="000000"/>
              </a:solidFill>
              <a:latin typeface="HP Simplified" pitchFamily="34" charset="0"/>
              <a:cs typeface="HP Simplified" pitchFamily="34" charset="0"/>
            </a:endParaRPr>
          </a:p>
        </p:txBody>
      </p:sp>
      <p:sp>
        <p:nvSpPr>
          <p:cNvPr id="6" name="TextBox 5"/>
          <p:cNvSpPr txBox="1"/>
          <p:nvPr/>
        </p:nvSpPr>
        <p:spPr>
          <a:xfrm>
            <a:off x="4133850" y="904875"/>
            <a:ext cx="2771776" cy="636072"/>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8 Gb RAM</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4 CPU (2 GHz or faster)</a:t>
            </a:r>
          </a:p>
        </p:txBody>
      </p:sp>
      <p:sp>
        <p:nvSpPr>
          <p:cNvPr id="7" name="TextBox 6"/>
          <p:cNvSpPr txBox="1"/>
          <p:nvPr/>
        </p:nvSpPr>
        <p:spPr>
          <a:xfrm>
            <a:off x="190499" y="2171700"/>
            <a:ext cx="8181975" cy="2667397"/>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Can be virtualized</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Can be set up as Active/Passive Windows Cluster</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Minimum of 2 in each deployment, more depending on distribution requirements and user numbers</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 5000 users per server (depending on activity levels)</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Dedicated servers recommended for large import jobs, e.g. SAP </a:t>
            </a:r>
            <a:r>
              <a:rPr lang="en-US" sz="1600" dirty="0" err="1" smtClean="0">
                <a:solidFill>
                  <a:srgbClr val="000000"/>
                </a:solidFill>
                <a:latin typeface="HP Simplified" pitchFamily="34" charset="0"/>
                <a:cs typeface="HP Simplified" pitchFamily="34" charset="0"/>
              </a:rPr>
              <a:t>ArchiveLink</a:t>
            </a:r>
            <a:r>
              <a:rPr lang="en-US" sz="1600" dirty="0" smtClean="0">
                <a:solidFill>
                  <a:srgbClr val="000000"/>
                </a:solidFill>
                <a:latin typeface="HP Simplified" pitchFamily="34" charset="0"/>
                <a:cs typeface="HP Simplified" pitchFamily="34" charset="0"/>
              </a:rPr>
              <a:t> integration</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Position geographically close to users</a:t>
            </a:r>
          </a:p>
          <a:p>
            <a:pPr defTabSz="430213">
              <a:spcAft>
                <a:spcPts val="400"/>
              </a:spcAft>
              <a:buSzPct val="100000"/>
            </a:pPr>
            <a:endParaRPr lang="en-US" sz="1600" dirty="0" smtClean="0">
              <a:solidFill>
                <a:srgbClr val="000000"/>
              </a:solidFill>
              <a:latin typeface="HP Simplified" pitchFamily="34" charset="0"/>
              <a:cs typeface="HP Simplified" pitchFamily="34" charset="0"/>
            </a:endParaRPr>
          </a:p>
          <a:p>
            <a:pPr marL="285750" indent="-285750" defTabSz="430213">
              <a:spcAft>
                <a:spcPts val="400"/>
              </a:spcAft>
              <a:buSzPct val="100000"/>
              <a:buFont typeface="Arial" pitchFamily="34" charset="0"/>
              <a:buChar char="•"/>
            </a:pPr>
            <a:endParaRPr lang="en-US" sz="1600" dirty="0" smtClean="0">
              <a:solidFill>
                <a:srgbClr val="000000"/>
              </a:solidFill>
              <a:latin typeface="HP Simplified" pitchFamily="34" charset="0"/>
              <a:cs typeface="HP Simplified" pitchFamily="34" charset="0"/>
            </a:endParaRPr>
          </a:p>
        </p:txBody>
      </p:sp>
    </p:spTree>
    <p:extLst>
      <p:ext uri="{BB962C8B-B14F-4D97-AF65-F5344CB8AC3E}">
        <p14:creationId xmlns:p14="http://schemas.microsoft.com/office/powerpoint/2010/main" val="2054319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Workgroup Server (Event Processing)</a:t>
            </a:r>
            <a:endParaRPr lang="en-GB" dirty="0"/>
          </a:p>
        </p:txBody>
      </p:sp>
      <p:sp>
        <p:nvSpPr>
          <p:cNvPr id="5" name="TextBox 4"/>
          <p:cNvSpPr txBox="1"/>
          <p:nvPr/>
        </p:nvSpPr>
        <p:spPr>
          <a:xfrm>
            <a:off x="190500" y="904875"/>
            <a:ext cx="3409950" cy="933589"/>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SP2 64 Bit</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R2 SP1 64 Bit</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Server 2012</a:t>
            </a:r>
            <a:endParaRPr lang="en-US" sz="1200" dirty="0" smtClean="0">
              <a:solidFill>
                <a:srgbClr val="000000"/>
              </a:solidFill>
              <a:latin typeface="HP Simplified" pitchFamily="34" charset="0"/>
              <a:cs typeface="HP Simplified" pitchFamily="34" charset="0"/>
            </a:endParaRPr>
          </a:p>
        </p:txBody>
      </p:sp>
      <p:sp>
        <p:nvSpPr>
          <p:cNvPr id="6" name="TextBox 5"/>
          <p:cNvSpPr txBox="1"/>
          <p:nvPr/>
        </p:nvSpPr>
        <p:spPr>
          <a:xfrm>
            <a:off x="4133850" y="904875"/>
            <a:ext cx="2771776" cy="636072"/>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16 Gb RAM</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8 CPU (2 GHz or faster)</a:t>
            </a:r>
          </a:p>
        </p:txBody>
      </p:sp>
      <p:sp>
        <p:nvSpPr>
          <p:cNvPr id="7" name="TextBox 6"/>
          <p:cNvSpPr txBox="1"/>
          <p:nvPr/>
        </p:nvSpPr>
        <p:spPr>
          <a:xfrm>
            <a:off x="190499" y="2171700"/>
            <a:ext cx="8181975" cy="1528624"/>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Can be virtualized</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Split out processing intensive tasks such as retention calculations and word indexing</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Position geographically close to data tier</a:t>
            </a:r>
          </a:p>
          <a:p>
            <a:pPr defTabSz="430213">
              <a:spcAft>
                <a:spcPts val="400"/>
              </a:spcAft>
              <a:buSzPct val="100000"/>
            </a:pPr>
            <a:endParaRPr lang="en-US" sz="1600" dirty="0" smtClean="0">
              <a:solidFill>
                <a:srgbClr val="000000"/>
              </a:solidFill>
              <a:latin typeface="HP Simplified" pitchFamily="34" charset="0"/>
              <a:cs typeface="HP Simplified" pitchFamily="34" charset="0"/>
            </a:endParaRPr>
          </a:p>
          <a:p>
            <a:pPr marL="285750" indent="-285750" defTabSz="430213">
              <a:spcAft>
                <a:spcPts val="400"/>
              </a:spcAft>
              <a:buSzPct val="100000"/>
              <a:buFont typeface="Arial" pitchFamily="34" charset="0"/>
              <a:buChar char="•"/>
            </a:pPr>
            <a:endParaRPr lang="en-US" sz="1600" dirty="0" smtClean="0">
              <a:solidFill>
                <a:srgbClr val="000000"/>
              </a:solidFill>
              <a:latin typeface="HP Simplified" pitchFamily="34" charset="0"/>
              <a:cs typeface="HP Simplified" pitchFamily="34" charset="0"/>
            </a:endParaRPr>
          </a:p>
        </p:txBody>
      </p:sp>
    </p:spTree>
    <p:extLst>
      <p:ext uri="{BB962C8B-B14F-4D97-AF65-F5344CB8AC3E}">
        <p14:creationId xmlns:p14="http://schemas.microsoft.com/office/powerpoint/2010/main" val="4065436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Web Server</a:t>
            </a:r>
            <a:endParaRPr lang="en-GB" dirty="0"/>
          </a:p>
        </p:txBody>
      </p:sp>
      <p:sp>
        <p:nvSpPr>
          <p:cNvPr id="5" name="TextBox 4"/>
          <p:cNvSpPr txBox="1"/>
          <p:nvPr/>
        </p:nvSpPr>
        <p:spPr>
          <a:xfrm>
            <a:off x="190500" y="904875"/>
            <a:ext cx="3943350" cy="933589"/>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SP2 64 Bit / IIS 7.0</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R2 SP1 / IIS 7.5</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Server 2012 / IIS 8.0</a:t>
            </a:r>
            <a:endParaRPr lang="en-US" sz="1200" dirty="0" smtClean="0">
              <a:solidFill>
                <a:srgbClr val="000000"/>
              </a:solidFill>
              <a:latin typeface="HP Simplified" pitchFamily="34" charset="0"/>
              <a:cs typeface="HP Simplified" pitchFamily="34" charset="0"/>
            </a:endParaRPr>
          </a:p>
        </p:txBody>
      </p:sp>
      <p:sp>
        <p:nvSpPr>
          <p:cNvPr id="6" name="TextBox 5"/>
          <p:cNvSpPr txBox="1"/>
          <p:nvPr/>
        </p:nvSpPr>
        <p:spPr>
          <a:xfrm>
            <a:off x="4133850" y="904875"/>
            <a:ext cx="2771776" cy="636072"/>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16 Gb RAM</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4 CPU (2 </a:t>
            </a:r>
            <a:r>
              <a:rPr lang="en-US" sz="1600" dirty="0">
                <a:solidFill>
                  <a:srgbClr val="000000"/>
                </a:solidFill>
                <a:latin typeface="HP Simplified" pitchFamily="34" charset="0"/>
                <a:cs typeface="HP Simplified" pitchFamily="34" charset="0"/>
              </a:rPr>
              <a:t>GHz or faster)</a:t>
            </a:r>
          </a:p>
        </p:txBody>
      </p:sp>
      <p:sp>
        <p:nvSpPr>
          <p:cNvPr id="7" name="TextBox 6"/>
          <p:cNvSpPr txBox="1"/>
          <p:nvPr/>
        </p:nvSpPr>
        <p:spPr>
          <a:xfrm>
            <a:off x="190499" y="2171700"/>
            <a:ext cx="8181975" cy="1528624"/>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Can be virtualized</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Can co-exist with Workgroup Server</a:t>
            </a:r>
          </a:p>
          <a:p>
            <a:pPr marL="285750" indent="-285750" defTabSz="430213">
              <a:spcAft>
                <a:spcPts val="400"/>
              </a:spcAft>
              <a:buSzPct val="100000"/>
              <a:buFont typeface="Arial" pitchFamily="34" charset="0"/>
              <a:buChar char="•"/>
            </a:pPr>
            <a:r>
              <a:rPr lang="en-US" sz="1600" dirty="0">
                <a:solidFill>
                  <a:srgbClr val="000000"/>
                </a:solidFill>
                <a:latin typeface="HP Simplified" pitchFamily="34" charset="0"/>
                <a:cs typeface="HP Simplified" pitchFamily="34" charset="0"/>
              </a:rPr>
              <a:t>Can be configured to use Network Load Balancing</a:t>
            </a:r>
          </a:p>
          <a:p>
            <a:pPr marL="285750" indent="-285750" defTabSz="430213">
              <a:spcAft>
                <a:spcPts val="400"/>
              </a:spcAft>
              <a:buSzPct val="100000"/>
              <a:buFont typeface="Arial" pitchFamily="34" charset="0"/>
              <a:buChar char="•"/>
            </a:pPr>
            <a:endParaRPr lang="en-US" sz="1600" dirty="0" smtClean="0">
              <a:solidFill>
                <a:srgbClr val="000000"/>
              </a:solidFill>
              <a:latin typeface="HP Simplified" pitchFamily="34" charset="0"/>
              <a:cs typeface="HP Simplified" pitchFamily="34" charset="0"/>
            </a:endParaRPr>
          </a:p>
          <a:p>
            <a:pPr marL="285750" indent="-285750" defTabSz="430213">
              <a:spcAft>
                <a:spcPts val="400"/>
              </a:spcAft>
              <a:buSzPct val="100000"/>
              <a:buFont typeface="Arial" pitchFamily="34" charset="0"/>
              <a:buChar char="•"/>
            </a:pPr>
            <a:endParaRPr lang="en-US" sz="1600" dirty="0" smtClean="0">
              <a:solidFill>
                <a:srgbClr val="000000"/>
              </a:solidFill>
              <a:latin typeface="HP Simplified" pitchFamily="34" charset="0"/>
              <a:cs typeface="HP Simplified" pitchFamily="34" charset="0"/>
            </a:endParaRPr>
          </a:p>
        </p:txBody>
      </p:sp>
    </p:spTree>
    <p:extLst>
      <p:ext uri="{BB962C8B-B14F-4D97-AF65-F5344CB8AC3E}">
        <p14:creationId xmlns:p14="http://schemas.microsoft.com/office/powerpoint/2010/main" val="2414229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IDOL Indexing Server</a:t>
            </a:r>
            <a:endParaRPr lang="en-GB" dirty="0"/>
          </a:p>
        </p:txBody>
      </p:sp>
      <p:sp>
        <p:nvSpPr>
          <p:cNvPr id="5" name="TextBox 4"/>
          <p:cNvSpPr txBox="1"/>
          <p:nvPr/>
        </p:nvSpPr>
        <p:spPr>
          <a:xfrm>
            <a:off x="190500" y="904875"/>
            <a:ext cx="3943350" cy="933589"/>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SP2 64 Bit</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2008 R2 SP1 </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Windows Server 2012</a:t>
            </a:r>
            <a:endParaRPr lang="en-US" sz="1200" dirty="0" smtClean="0">
              <a:solidFill>
                <a:srgbClr val="000000"/>
              </a:solidFill>
              <a:latin typeface="HP Simplified" pitchFamily="34" charset="0"/>
              <a:cs typeface="HP Simplified" pitchFamily="34" charset="0"/>
            </a:endParaRPr>
          </a:p>
        </p:txBody>
      </p:sp>
      <p:sp>
        <p:nvSpPr>
          <p:cNvPr id="6" name="TextBox 5"/>
          <p:cNvSpPr txBox="1"/>
          <p:nvPr/>
        </p:nvSpPr>
        <p:spPr>
          <a:xfrm>
            <a:off x="4133850" y="904875"/>
            <a:ext cx="2771776" cy="636072"/>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64 Gb RAM</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16 Core</a:t>
            </a:r>
            <a:endParaRPr lang="en-US" sz="1600" dirty="0">
              <a:solidFill>
                <a:srgbClr val="000000"/>
              </a:solidFill>
              <a:latin typeface="HP Simplified" pitchFamily="34" charset="0"/>
              <a:cs typeface="HP Simplified" pitchFamily="34" charset="0"/>
            </a:endParaRPr>
          </a:p>
        </p:txBody>
      </p:sp>
      <p:sp>
        <p:nvSpPr>
          <p:cNvPr id="7" name="TextBox 6"/>
          <p:cNvSpPr txBox="1"/>
          <p:nvPr/>
        </p:nvSpPr>
        <p:spPr>
          <a:xfrm>
            <a:off x="190499" y="2171700"/>
            <a:ext cx="8181975" cy="1528624"/>
          </a:xfrm>
          <a:prstGeom prst="rect">
            <a:avLst/>
          </a:prstGeom>
          <a:noFill/>
        </p:spPr>
        <p:txBody>
          <a:bodyPr wrap="square" rtlCol="0">
            <a:spAutoFit/>
          </a:bodyPr>
          <a:lstStyle/>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Up to 8 Content Engines</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Index size limit 10 Million documents (recommended 7 Million)</a:t>
            </a:r>
          </a:p>
          <a:p>
            <a:pPr marL="285750" indent="-285750" defTabSz="430213">
              <a:spcAft>
                <a:spcPts val="400"/>
              </a:spcAft>
              <a:buSzPct val="100000"/>
              <a:buFont typeface="Arial" pitchFamily="34" charset="0"/>
              <a:buChar char="•"/>
            </a:pPr>
            <a:r>
              <a:rPr lang="en-US" sz="1600" dirty="0" smtClean="0">
                <a:solidFill>
                  <a:srgbClr val="000000"/>
                </a:solidFill>
                <a:latin typeface="HP Simplified" pitchFamily="34" charset="0"/>
                <a:cs typeface="HP Simplified" pitchFamily="34" charset="0"/>
              </a:rPr>
              <a:t>Separate disks for each content engine (or max 2 engines per LUN)</a:t>
            </a:r>
            <a:endParaRPr lang="en-US" sz="1600" dirty="0">
              <a:solidFill>
                <a:srgbClr val="000000"/>
              </a:solidFill>
              <a:latin typeface="HP Simplified" pitchFamily="34" charset="0"/>
              <a:cs typeface="HP Simplified" pitchFamily="34" charset="0"/>
            </a:endParaRPr>
          </a:p>
          <a:p>
            <a:pPr marL="285750" indent="-285750" defTabSz="430213">
              <a:spcAft>
                <a:spcPts val="400"/>
              </a:spcAft>
              <a:buSzPct val="100000"/>
              <a:buFont typeface="Arial" pitchFamily="34" charset="0"/>
              <a:buChar char="•"/>
            </a:pPr>
            <a:endParaRPr lang="en-US" sz="1600" dirty="0" smtClean="0">
              <a:solidFill>
                <a:srgbClr val="000000"/>
              </a:solidFill>
              <a:latin typeface="HP Simplified" pitchFamily="34" charset="0"/>
              <a:cs typeface="HP Simplified" pitchFamily="34" charset="0"/>
            </a:endParaRPr>
          </a:p>
          <a:p>
            <a:pPr marL="285750" indent="-285750" defTabSz="430213">
              <a:spcAft>
                <a:spcPts val="400"/>
              </a:spcAft>
              <a:buSzPct val="100000"/>
              <a:buFont typeface="Arial" pitchFamily="34" charset="0"/>
              <a:buChar char="•"/>
            </a:pPr>
            <a:endParaRPr lang="en-US" sz="1600" dirty="0" smtClean="0">
              <a:solidFill>
                <a:srgbClr val="000000"/>
              </a:solidFill>
              <a:latin typeface="HP Simplified" pitchFamily="34" charset="0"/>
              <a:cs typeface="HP Simplified" pitchFamily="34" charset="0"/>
            </a:endParaRPr>
          </a:p>
        </p:txBody>
      </p:sp>
    </p:spTree>
    <p:extLst>
      <p:ext uri="{BB962C8B-B14F-4D97-AF65-F5344CB8AC3E}">
        <p14:creationId xmlns:p14="http://schemas.microsoft.com/office/powerpoint/2010/main" val="12952317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6D6"/>
                </a:solidFill>
              </a:rPr>
              <a:t>Sequence of events</a:t>
            </a:r>
            <a:endParaRPr lang="en-AU" dirty="0">
              <a:solidFill>
                <a:srgbClr val="0096D6"/>
              </a:solidFill>
            </a:endParaRPr>
          </a:p>
        </p:txBody>
      </p:sp>
      <p:sp>
        <p:nvSpPr>
          <p:cNvPr id="3" name="Content Placeholder 2"/>
          <p:cNvSpPr>
            <a:spLocks noGrp="1"/>
          </p:cNvSpPr>
          <p:nvPr>
            <p:ph idx="1"/>
          </p:nvPr>
        </p:nvSpPr>
        <p:spPr>
          <a:xfrm>
            <a:off x="1487714" y="1081314"/>
            <a:ext cx="6961341" cy="3327174"/>
          </a:xfrm>
        </p:spPr>
        <p:txBody>
          <a:bodyPr>
            <a:normAutofit/>
          </a:bodyPr>
          <a:lstStyle/>
          <a:p>
            <a:pPr marL="0" indent="0">
              <a:buNone/>
            </a:pPr>
            <a:r>
              <a:rPr lang="en-AU" sz="1800" dirty="0" smtClean="0"/>
              <a:t>The sequence of events shown earlier follows our ‘best practice’</a:t>
            </a:r>
          </a:p>
          <a:p>
            <a:pPr marL="285750" lvl="1" indent="-285750">
              <a:buFont typeface="Arial" panose="020B0604020202020204" pitchFamily="34" charset="0"/>
              <a:buChar char="•"/>
            </a:pPr>
            <a:r>
              <a:rPr lang="en-AU" sz="1600" dirty="0" smtClean="0"/>
              <a:t>RM8 clients can be deployed before upgrading 7.x servers</a:t>
            </a:r>
          </a:p>
          <a:p>
            <a:pPr marL="285750" lvl="1" indent="-285750">
              <a:buFont typeface="Arial" panose="020B0604020202020204" pitchFamily="34" charset="0"/>
              <a:buChar char="•"/>
            </a:pPr>
            <a:r>
              <a:rPr lang="en-AU" sz="1600" dirty="0" smtClean="0"/>
              <a:t>Best practise in Virtual environments is to build </a:t>
            </a:r>
            <a:r>
              <a:rPr lang="en-AU" sz="1600" b="1" dirty="0" smtClean="0"/>
              <a:t>new</a:t>
            </a:r>
            <a:r>
              <a:rPr lang="en-AU" sz="1600" dirty="0" smtClean="0"/>
              <a:t> RM8 servers (WGS) instead of upgrading an existing server. </a:t>
            </a:r>
          </a:p>
          <a:p>
            <a:pPr marL="285750" lvl="1" indent="-285750">
              <a:buFont typeface="Arial" panose="020B0604020202020204" pitchFamily="34" charset="0"/>
              <a:buChar char="•"/>
            </a:pPr>
            <a:r>
              <a:rPr lang="en-AU" sz="1600" dirty="0" smtClean="0"/>
              <a:t>This is generally not an option </a:t>
            </a:r>
            <a:r>
              <a:rPr lang="en-AU" dirty="0" smtClean="0"/>
              <a:t>with </a:t>
            </a:r>
            <a:r>
              <a:rPr lang="en-AU" sz="1600" dirty="0" smtClean="0"/>
              <a:t>physical servers.</a:t>
            </a:r>
          </a:p>
          <a:p>
            <a:pPr marL="285750" lvl="1" indent="-285750">
              <a:buFont typeface="Arial" panose="020B0604020202020204" pitchFamily="34" charset="0"/>
              <a:buChar char="•"/>
            </a:pPr>
            <a:r>
              <a:rPr lang="en-AU" dirty="0" smtClean="0"/>
              <a:t>Custom scripted upgrades – stages, speedups</a:t>
            </a:r>
          </a:p>
          <a:p>
            <a:endParaRPr lang="en-AU" dirty="0" smtClean="0"/>
          </a:p>
          <a:p>
            <a:r>
              <a:rPr lang="en-AU" dirty="0" smtClean="0"/>
              <a:t>Implementing IDOL Content Indexing</a:t>
            </a:r>
          </a:p>
          <a:p>
            <a:pPr marL="285750" lvl="1" indent="-285750">
              <a:buFont typeface="Arial" panose="020B0604020202020204" pitchFamily="34" charset="0"/>
              <a:buChar char="•"/>
            </a:pPr>
            <a:r>
              <a:rPr lang="en-AU" dirty="0" smtClean="0"/>
              <a:t>DCI for HP TRIM 7.1 </a:t>
            </a:r>
            <a:r>
              <a:rPr lang="en-AU" sz="1800" dirty="0" smtClean="0">
                <a:latin typeface="Calibri"/>
                <a:cs typeface="Calibri"/>
              </a:rPr>
              <a:t>→ HP TRIM 7.2, 7.3, HP RM 8.x requires full re-index of Content Store</a:t>
            </a:r>
            <a:endParaRPr lang="en-AU" sz="1800" dirty="0" smtClean="0"/>
          </a:p>
          <a:p>
            <a:pPr marL="0" indent="0">
              <a:buNone/>
            </a:pPr>
            <a:endParaRPr lang="en-AU" sz="1800" dirty="0"/>
          </a:p>
          <a:p>
            <a:pPr marL="0" indent="0">
              <a:buNone/>
            </a:pPr>
            <a:endParaRPr lang="en-AU" sz="1800" dirty="0" smtClean="0"/>
          </a:p>
        </p:txBody>
      </p:sp>
      <p:pic>
        <p:nvPicPr>
          <p:cNvPr id="4" name="Picture 3" descr="Idol.png"/>
          <p:cNvPicPr>
            <a:picLocks noChangeAspect="1"/>
          </p:cNvPicPr>
          <p:nvPr/>
        </p:nvPicPr>
        <p:blipFill>
          <a:blip r:embed="rId3"/>
          <a:stretch>
            <a:fillRect/>
          </a:stretch>
        </p:blipFill>
        <p:spPr>
          <a:xfrm>
            <a:off x="338365" y="3532073"/>
            <a:ext cx="825500" cy="615726"/>
          </a:xfrm>
          <a:prstGeom prst="rect">
            <a:avLst/>
          </a:prstGeom>
        </p:spPr>
      </p:pic>
      <p:pic>
        <p:nvPicPr>
          <p:cNvPr id="5" name="Picture 4" descr="Check_List.png"/>
          <p:cNvPicPr>
            <a:picLocks noChangeAspect="1"/>
          </p:cNvPicPr>
          <p:nvPr/>
        </p:nvPicPr>
        <p:blipFill>
          <a:blip r:embed="rId4"/>
          <a:stretch>
            <a:fillRect/>
          </a:stretch>
        </p:blipFill>
        <p:spPr>
          <a:xfrm>
            <a:off x="556366" y="1133022"/>
            <a:ext cx="492910" cy="444500"/>
          </a:xfrm>
          <a:prstGeom prst="rect">
            <a:avLst/>
          </a:prstGeom>
        </p:spPr>
      </p:pic>
      <p:pic>
        <p:nvPicPr>
          <p:cNvPr id="7" name="Picture 6" descr="Create.png"/>
          <p:cNvPicPr>
            <a:picLocks noChangeAspect="1"/>
          </p:cNvPicPr>
          <p:nvPr/>
        </p:nvPicPr>
        <p:blipFill>
          <a:blip r:embed="rId5"/>
          <a:stretch>
            <a:fillRect/>
          </a:stretch>
        </p:blipFill>
        <p:spPr>
          <a:xfrm>
            <a:off x="521189" y="2403929"/>
            <a:ext cx="459852" cy="584200"/>
          </a:xfrm>
          <a:prstGeom prst="rect">
            <a:avLst/>
          </a:prstGeom>
        </p:spPr>
      </p:pic>
    </p:spTree>
    <p:extLst>
      <p:ext uri="{BB962C8B-B14F-4D97-AF65-F5344CB8AC3E}">
        <p14:creationId xmlns:p14="http://schemas.microsoft.com/office/powerpoint/2010/main" val="3038085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184" y="240919"/>
            <a:ext cx="7222352" cy="978281"/>
          </a:xfrm>
        </p:spPr>
        <p:txBody>
          <a:bodyPr/>
          <a:lstStyle/>
          <a:p>
            <a:r>
              <a:rPr lang="en-AU" dirty="0" smtClean="0"/>
              <a:t>Technical Consultants</a:t>
            </a:r>
            <a:endParaRPr lang="en-US" dirty="0"/>
          </a:p>
        </p:txBody>
      </p:sp>
      <p:sp>
        <p:nvSpPr>
          <p:cNvPr id="4" name="Subtitle 3"/>
          <p:cNvSpPr>
            <a:spLocks noGrp="1"/>
          </p:cNvSpPr>
          <p:nvPr>
            <p:ph type="subTitle" idx="1"/>
          </p:nvPr>
        </p:nvSpPr>
        <p:spPr>
          <a:xfrm>
            <a:off x="1211959" y="1217943"/>
            <a:ext cx="5148072" cy="649224"/>
          </a:xfrm>
        </p:spPr>
        <p:txBody>
          <a:bodyPr/>
          <a:lstStyle/>
          <a:p>
            <a:endParaRPr lang="en-US" sz="1600" i="1" dirty="0"/>
          </a:p>
        </p:txBody>
      </p:sp>
    </p:spTree>
    <p:extLst>
      <p:ext uri="{BB962C8B-B14F-4D97-AF65-F5344CB8AC3E}">
        <p14:creationId xmlns:p14="http://schemas.microsoft.com/office/powerpoint/2010/main" val="3762535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6724"/>
            <a:ext cx="9141292" cy="5143500"/>
          </a:xfrm>
          <a:prstGeom prst="rect">
            <a:avLst/>
          </a:prstGeom>
        </p:spPr>
      </p:pic>
      <p:sp>
        <p:nvSpPr>
          <p:cNvPr id="6" name="Subtitle 5"/>
          <p:cNvSpPr>
            <a:spLocks noGrp="1"/>
          </p:cNvSpPr>
          <p:nvPr>
            <p:ph type="subTitle" idx="1"/>
          </p:nvPr>
        </p:nvSpPr>
        <p:spPr>
          <a:xfrm>
            <a:off x="329184" y="665951"/>
            <a:ext cx="8117206" cy="276999"/>
          </a:xfrm>
        </p:spPr>
        <p:txBody>
          <a:bodyPr/>
          <a:lstStyle/>
          <a:p>
            <a:r>
              <a:rPr lang="en-US" dirty="0" smtClean="0"/>
              <a:t>Things to consider </a:t>
            </a:r>
            <a:endParaRPr lang="en-US" dirty="0"/>
          </a:p>
        </p:txBody>
      </p:sp>
      <p:sp>
        <p:nvSpPr>
          <p:cNvPr id="3" name="Title 2"/>
          <p:cNvSpPr>
            <a:spLocks noGrp="1"/>
          </p:cNvSpPr>
          <p:nvPr>
            <p:ph type="title"/>
          </p:nvPr>
        </p:nvSpPr>
        <p:spPr/>
        <p:txBody>
          <a:bodyPr/>
          <a:lstStyle/>
          <a:p>
            <a:r>
              <a:rPr lang="en-US" dirty="0" smtClean="0"/>
              <a:t>Functional Planning </a:t>
            </a:r>
            <a:endParaRPr lang="en-US" dirty="0"/>
          </a:p>
        </p:txBody>
      </p:sp>
      <p:sp>
        <p:nvSpPr>
          <p:cNvPr id="5" name="Content Placeholder 4"/>
          <p:cNvSpPr>
            <a:spLocks noGrp="1"/>
          </p:cNvSpPr>
          <p:nvPr>
            <p:ph sz="quarter" idx="10"/>
          </p:nvPr>
        </p:nvSpPr>
        <p:spPr/>
        <p:txBody>
          <a:bodyPr/>
          <a:lstStyle/>
          <a:p>
            <a:pPr marL="285750" indent="-285750">
              <a:buFont typeface="Arial" panose="020B0604020202020204" pitchFamily="34" charset="0"/>
              <a:buChar char="•"/>
            </a:pPr>
            <a:r>
              <a:rPr lang="en-US" sz="1600" dirty="0" smtClean="0"/>
              <a:t>Functional considerations</a:t>
            </a:r>
          </a:p>
          <a:p>
            <a:pPr marL="285750" indent="-285750">
              <a:buFont typeface="Arial" panose="020B0604020202020204" pitchFamily="34" charset="0"/>
              <a:buChar char="•"/>
            </a:pPr>
            <a:r>
              <a:rPr lang="en-US" sz="1600" dirty="0" smtClean="0"/>
              <a:t>Custom reporting </a:t>
            </a:r>
            <a:endParaRPr lang="en-US" sz="1600" b="0" dirty="0" smtClean="0"/>
          </a:p>
          <a:p>
            <a:pPr marL="285750" indent="-285750">
              <a:buFont typeface="Arial" panose="020B0604020202020204" pitchFamily="34" charset="0"/>
              <a:buChar char="•"/>
            </a:pPr>
            <a:r>
              <a:rPr lang="en-US" sz="1600" dirty="0" smtClean="0"/>
              <a:t>Regulatory compliance</a:t>
            </a:r>
          </a:p>
          <a:p>
            <a:pPr marL="285750" indent="-285750">
              <a:buFont typeface="Arial" panose="020B0604020202020204" pitchFamily="34" charset="0"/>
              <a:buChar char="•"/>
            </a:pPr>
            <a:r>
              <a:rPr lang="en-US" sz="1600" dirty="0" smtClean="0"/>
              <a:t>Business requirements</a:t>
            </a:r>
          </a:p>
          <a:p>
            <a:pPr marL="285750" indent="-285750">
              <a:buFont typeface="Arial" panose="020B0604020202020204" pitchFamily="34" charset="0"/>
              <a:buChar char="•"/>
            </a:pPr>
            <a:r>
              <a:rPr lang="en-US" sz="1600" dirty="0" smtClean="0"/>
              <a:t>Custom reports</a:t>
            </a:r>
          </a:p>
          <a:p>
            <a:pPr marL="285750" indent="-285750">
              <a:buFont typeface="Arial" panose="020B0604020202020204" pitchFamily="34" charset="0"/>
              <a:buChar char="•"/>
            </a:pPr>
            <a:r>
              <a:rPr lang="en-US" sz="1600" dirty="0" smtClean="0"/>
              <a:t>Custom bar code labels </a:t>
            </a:r>
            <a:endParaRPr lang="en-US" sz="1600" b="0" dirty="0" smtClean="0"/>
          </a:p>
          <a:p>
            <a:pPr marL="285750" indent="-285750">
              <a:buFont typeface="Arial" panose="020B0604020202020204" pitchFamily="34" charset="0"/>
              <a:buChar char="•"/>
            </a:pPr>
            <a:r>
              <a:rPr lang="en-US" sz="1600" dirty="0" smtClean="0"/>
              <a:t>Integration with business applications </a:t>
            </a:r>
            <a:endParaRPr lang="en-US" sz="1600" b="0" dirty="0" smtClean="0"/>
          </a:p>
          <a:p>
            <a:pPr marL="285750" indent="-285750">
              <a:buFont typeface="Arial" panose="020B0604020202020204" pitchFamily="34" charset="0"/>
              <a:buChar char="•"/>
            </a:pPr>
            <a:r>
              <a:rPr lang="en-US" sz="1600" dirty="0" smtClean="0"/>
              <a:t>In-house skill set </a:t>
            </a:r>
          </a:p>
          <a:p>
            <a:pPr marL="285750" indent="-285750">
              <a:buFont typeface="Arial" panose="020B0604020202020204" pitchFamily="34" charset="0"/>
              <a:buChar char="•"/>
            </a:pPr>
            <a:r>
              <a:rPr lang="en-US" sz="1600" dirty="0" smtClean="0"/>
              <a:t>User adoption </a:t>
            </a:r>
          </a:p>
        </p:txBody>
      </p:sp>
    </p:spTree>
    <p:extLst>
      <p:ext uri="{BB962C8B-B14F-4D97-AF65-F5344CB8AC3E}">
        <p14:creationId xmlns:p14="http://schemas.microsoft.com/office/powerpoint/2010/main" val="90893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22" y="4788664"/>
            <a:ext cx="5248275" cy="219075"/>
          </a:xfrm>
          <a:prstGeom prst="rect">
            <a:avLst/>
          </a:prstGeom>
        </p:spPr>
      </p:pic>
      <p:sp>
        <p:nvSpPr>
          <p:cNvPr id="2" name="Title 1"/>
          <p:cNvSpPr>
            <a:spLocks noGrp="1"/>
          </p:cNvSpPr>
          <p:nvPr>
            <p:ph type="title"/>
          </p:nvPr>
        </p:nvSpPr>
        <p:spPr/>
        <p:txBody>
          <a:bodyPr/>
          <a:lstStyle/>
          <a:p>
            <a:r>
              <a:rPr lang="en-US" dirty="0" smtClean="0"/>
              <a:t>The detailed </a:t>
            </a:r>
            <a:r>
              <a:rPr lang="en-US" dirty="0"/>
              <a:t>p</a:t>
            </a:r>
            <a:r>
              <a:rPr lang="en-US" dirty="0" smtClean="0"/>
              <a:t>lan</a:t>
            </a:r>
            <a:endParaRPr lang="en-US" dirty="0"/>
          </a:p>
        </p:txBody>
      </p:sp>
      <p:graphicFrame>
        <p:nvGraphicFramePr>
          <p:cNvPr id="6" name="Diagram 5"/>
          <p:cNvGraphicFramePr/>
          <p:nvPr>
            <p:extLst/>
          </p:nvPr>
        </p:nvGraphicFramePr>
        <p:xfrm>
          <a:off x="10641" y="669172"/>
          <a:ext cx="7818540" cy="424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823845" y="2821703"/>
            <a:ext cx="3922190" cy="871005"/>
            <a:chOff x="3297758" y="1123719"/>
            <a:chExt cx="3922190" cy="871005"/>
          </a:xfrm>
        </p:grpSpPr>
        <p:sp>
          <p:nvSpPr>
            <p:cNvPr id="8" name="Rectangle 7"/>
            <p:cNvSpPr/>
            <p:nvPr/>
          </p:nvSpPr>
          <p:spPr>
            <a:xfrm>
              <a:off x="3297758" y="1123719"/>
              <a:ext cx="3326197" cy="805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3751" y="1189034"/>
              <a:ext cx="3326197" cy="805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Infrastructure</a:t>
              </a:r>
            </a:p>
            <a:p>
              <a:pPr marL="114300" lvl="1" indent="-114300" algn="l" defTabSz="622300">
                <a:lnSpc>
                  <a:spcPct val="90000"/>
                </a:lnSpc>
                <a:spcBef>
                  <a:spcPct val="0"/>
                </a:spcBef>
                <a:spcAft>
                  <a:spcPct val="15000"/>
                </a:spcAft>
                <a:buChar char="••"/>
              </a:pPr>
              <a:r>
                <a:rPr lang="en-US" sz="1400" dirty="0" smtClean="0"/>
                <a:t>Design </a:t>
              </a:r>
            </a:p>
            <a:p>
              <a:pPr marL="114300" lvl="1" indent="-114300" algn="l" defTabSz="622300">
                <a:lnSpc>
                  <a:spcPct val="90000"/>
                </a:lnSpc>
                <a:spcBef>
                  <a:spcPct val="0"/>
                </a:spcBef>
                <a:spcAft>
                  <a:spcPct val="15000"/>
                </a:spcAft>
                <a:buChar char="••"/>
              </a:pPr>
              <a:r>
                <a:rPr lang="en-US" sz="1400" kern="1200" dirty="0" smtClean="0"/>
                <a:t>Sizing</a:t>
              </a:r>
              <a:endParaRPr lang="en-US" sz="1400" kern="1200" dirty="0"/>
            </a:p>
          </p:txBody>
        </p:sp>
      </p:grpSp>
      <p:grpSp>
        <p:nvGrpSpPr>
          <p:cNvPr id="10" name="Group 9"/>
          <p:cNvGrpSpPr/>
          <p:nvPr/>
        </p:nvGrpSpPr>
        <p:grpSpPr>
          <a:xfrm>
            <a:off x="6394664" y="3945762"/>
            <a:ext cx="3922190" cy="871005"/>
            <a:chOff x="3297758" y="1123719"/>
            <a:chExt cx="3922190" cy="871005"/>
          </a:xfrm>
        </p:grpSpPr>
        <p:sp>
          <p:nvSpPr>
            <p:cNvPr id="11" name="Rectangle 10"/>
            <p:cNvSpPr/>
            <p:nvPr/>
          </p:nvSpPr>
          <p:spPr>
            <a:xfrm>
              <a:off x="3297758" y="1123719"/>
              <a:ext cx="3326197" cy="805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893751" y="1189034"/>
              <a:ext cx="3326197" cy="805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Installation </a:t>
              </a:r>
            </a:p>
            <a:p>
              <a:pPr marL="114300" lvl="1" indent="-114300" algn="l" defTabSz="622300">
                <a:lnSpc>
                  <a:spcPct val="90000"/>
                </a:lnSpc>
                <a:spcBef>
                  <a:spcPct val="0"/>
                </a:spcBef>
                <a:spcAft>
                  <a:spcPct val="15000"/>
                </a:spcAft>
                <a:buChar char="••"/>
              </a:pPr>
              <a:r>
                <a:rPr lang="en-US" sz="1400" dirty="0" smtClean="0"/>
                <a:t>Configuration </a:t>
              </a:r>
            </a:p>
            <a:p>
              <a:pPr marL="114300" lvl="1" indent="-114300" algn="l" defTabSz="622300">
                <a:lnSpc>
                  <a:spcPct val="90000"/>
                </a:lnSpc>
                <a:spcBef>
                  <a:spcPct val="0"/>
                </a:spcBef>
                <a:spcAft>
                  <a:spcPct val="15000"/>
                </a:spcAft>
                <a:buChar char="••"/>
              </a:pPr>
              <a:r>
                <a:rPr lang="en-US" sz="1400" kern="1200" dirty="0" smtClean="0"/>
                <a:t>Test upgrade</a:t>
              </a:r>
              <a:endParaRPr lang="en-US" sz="1400" kern="1200" dirty="0"/>
            </a:p>
          </p:txBody>
        </p:sp>
      </p:grpSp>
    </p:spTree>
    <p:extLst>
      <p:ext uri="{BB962C8B-B14F-4D97-AF65-F5344CB8AC3E}">
        <p14:creationId xmlns:p14="http://schemas.microsoft.com/office/powerpoint/2010/main" val="146170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detailed </a:t>
            </a:r>
            <a:r>
              <a:rPr lang="en-US" dirty="0"/>
              <a:t>p</a:t>
            </a:r>
            <a:r>
              <a:rPr lang="en-US" dirty="0" smtClean="0"/>
              <a:t>lan</a:t>
            </a:r>
            <a:endParaRPr lang="en-US" dirty="0"/>
          </a:p>
        </p:txBody>
      </p:sp>
      <p:sp>
        <p:nvSpPr>
          <p:cNvPr id="5" name="Slide Number Placeholder 4"/>
          <p:cNvSpPr>
            <a:spLocks noGrp="1"/>
          </p:cNvSpPr>
          <p:nvPr>
            <p:ph type="sldNum" sz="quarter" idx="4294967295"/>
          </p:nvPr>
        </p:nvSpPr>
        <p:spPr>
          <a:xfrm>
            <a:off x="438150" y="4912519"/>
            <a:ext cx="387350" cy="164306"/>
          </a:xfrm>
          <a:prstGeom prst="rect">
            <a:avLst/>
          </a:prstGeom>
        </p:spPr>
        <p:txBody>
          <a:bodyPr/>
          <a:lstStyle/>
          <a:p>
            <a:pPr>
              <a:defRPr/>
            </a:pPr>
            <a:fld id="{5665685C-B048-41B3-BD73-365D483E190D}" type="slidenum">
              <a:rPr lang="en-US" smtClean="0"/>
              <a:pPr>
                <a:defRPr/>
              </a:pPr>
              <a:t>58</a:t>
            </a:fld>
            <a:endParaRPr lang="en-US" dirty="0"/>
          </a:p>
        </p:txBody>
      </p:sp>
      <p:graphicFrame>
        <p:nvGraphicFramePr>
          <p:cNvPr id="6" name="Diagram 5"/>
          <p:cNvGraphicFramePr/>
          <p:nvPr>
            <p:extLst/>
          </p:nvPr>
        </p:nvGraphicFramePr>
        <p:xfrm>
          <a:off x="-838899" y="728536"/>
          <a:ext cx="9529893" cy="4890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3603059" y="2389575"/>
            <a:ext cx="3922190" cy="871005"/>
            <a:chOff x="3297758" y="1123719"/>
            <a:chExt cx="3922190" cy="871005"/>
          </a:xfrm>
        </p:grpSpPr>
        <p:sp>
          <p:nvSpPr>
            <p:cNvPr id="8" name="Rectangle 7"/>
            <p:cNvSpPr/>
            <p:nvPr/>
          </p:nvSpPr>
          <p:spPr>
            <a:xfrm>
              <a:off x="3297758" y="1123719"/>
              <a:ext cx="3326197" cy="805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3751" y="1189034"/>
              <a:ext cx="3326197" cy="805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Training sessions </a:t>
              </a:r>
            </a:p>
            <a:p>
              <a:pPr marL="114300" lvl="1" indent="-114300" algn="l" defTabSz="622300">
                <a:lnSpc>
                  <a:spcPct val="90000"/>
                </a:lnSpc>
                <a:spcBef>
                  <a:spcPct val="0"/>
                </a:spcBef>
                <a:spcAft>
                  <a:spcPct val="15000"/>
                </a:spcAft>
                <a:buChar char="••"/>
              </a:pPr>
              <a:r>
                <a:rPr lang="en-US" sz="1400" dirty="0" smtClean="0"/>
                <a:t>User enablement </a:t>
              </a:r>
              <a:endParaRPr lang="en-US" sz="1400" kern="1200" dirty="0"/>
            </a:p>
          </p:txBody>
        </p:sp>
      </p:grpSp>
      <p:grpSp>
        <p:nvGrpSpPr>
          <p:cNvPr id="10" name="Group 9"/>
          <p:cNvGrpSpPr/>
          <p:nvPr/>
        </p:nvGrpSpPr>
        <p:grpSpPr>
          <a:xfrm>
            <a:off x="6432602" y="4085297"/>
            <a:ext cx="3922190" cy="871005"/>
            <a:chOff x="3297758" y="1123719"/>
            <a:chExt cx="3922190" cy="871005"/>
          </a:xfrm>
        </p:grpSpPr>
        <p:sp>
          <p:nvSpPr>
            <p:cNvPr id="11" name="Rectangle 10"/>
            <p:cNvSpPr/>
            <p:nvPr/>
          </p:nvSpPr>
          <p:spPr>
            <a:xfrm>
              <a:off x="3297758" y="1123719"/>
              <a:ext cx="3326197" cy="805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893751" y="1189034"/>
              <a:ext cx="3326197" cy="805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Detailed handoff</a:t>
              </a:r>
              <a:endParaRPr lang="en-US" sz="1400" kern="1200" dirty="0"/>
            </a:p>
            <a:p>
              <a:pPr marL="114300" lvl="1" indent="-114300" algn="l" defTabSz="622300">
                <a:lnSpc>
                  <a:spcPct val="90000"/>
                </a:lnSpc>
                <a:spcBef>
                  <a:spcPct val="0"/>
                </a:spcBef>
                <a:spcAft>
                  <a:spcPct val="15000"/>
                </a:spcAft>
                <a:buChar char="••"/>
              </a:pPr>
              <a:r>
                <a:rPr lang="en-US" sz="1400" kern="1200" dirty="0" smtClean="0"/>
                <a:t>Final meeting</a:t>
              </a:r>
              <a:endParaRPr lang="en-US" sz="1400" kern="1200" dirty="0"/>
            </a:p>
            <a:p>
              <a:pPr marL="114300" lvl="1" indent="-114300" algn="l" defTabSz="622300">
                <a:lnSpc>
                  <a:spcPct val="90000"/>
                </a:lnSpc>
                <a:spcBef>
                  <a:spcPct val="0"/>
                </a:spcBef>
                <a:spcAft>
                  <a:spcPct val="15000"/>
                </a:spcAft>
                <a:buChar char="••"/>
              </a:pPr>
              <a:r>
                <a:rPr lang="en-US" sz="1400" kern="1200" dirty="0" smtClean="0"/>
                <a:t>Questions</a:t>
              </a:r>
              <a:endParaRPr lang="en-US" sz="1400" kern="1200" dirty="0"/>
            </a:p>
          </p:txBody>
        </p:sp>
      </p:grpSp>
      <p:grpSp>
        <p:nvGrpSpPr>
          <p:cNvPr id="13" name="Group 12"/>
          <p:cNvGrpSpPr/>
          <p:nvPr/>
        </p:nvGrpSpPr>
        <p:grpSpPr>
          <a:xfrm>
            <a:off x="872855" y="674873"/>
            <a:ext cx="3922190" cy="871005"/>
            <a:chOff x="3297758" y="1123719"/>
            <a:chExt cx="3922190" cy="871005"/>
          </a:xfrm>
        </p:grpSpPr>
        <p:sp>
          <p:nvSpPr>
            <p:cNvPr id="14" name="Rectangle 13"/>
            <p:cNvSpPr/>
            <p:nvPr/>
          </p:nvSpPr>
          <p:spPr>
            <a:xfrm>
              <a:off x="3297758" y="1123719"/>
              <a:ext cx="3326197" cy="805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3893751" y="1189034"/>
              <a:ext cx="3326197" cy="805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Convert/import data </a:t>
              </a:r>
            </a:p>
            <a:p>
              <a:pPr marL="114300" lvl="1" indent="-114300" algn="l" defTabSz="622300">
                <a:lnSpc>
                  <a:spcPct val="90000"/>
                </a:lnSpc>
                <a:spcBef>
                  <a:spcPct val="0"/>
                </a:spcBef>
                <a:spcAft>
                  <a:spcPct val="15000"/>
                </a:spcAft>
                <a:buChar char="••"/>
              </a:pPr>
              <a:r>
                <a:rPr lang="en-US" sz="1400" dirty="0" smtClean="0"/>
                <a:t>Trial conversions</a:t>
              </a:r>
            </a:p>
            <a:p>
              <a:pPr marL="114300" lvl="1" indent="-114300" algn="l" defTabSz="622300">
                <a:lnSpc>
                  <a:spcPct val="90000"/>
                </a:lnSpc>
                <a:spcBef>
                  <a:spcPct val="0"/>
                </a:spcBef>
                <a:spcAft>
                  <a:spcPct val="15000"/>
                </a:spcAft>
                <a:buChar char="••"/>
              </a:pPr>
              <a:r>
                <a:rPr lang="en-US" sz="1400" kern="1200" dirty="0" smtClean="0"/>
                <a:t>Data integrity </a:t>
              </a:r>
              <a:endParaRPr lang="en-US" sz="1400" kern="1200" dirty="0"/>
            </a:p>
          </p:txBody>
        </p:sp>
      </p:grpSp>
      <p:grpSp>
        <p:nvGrpSpPr>
          <p:cNvPr id="16" name="Group 15"/>
          <p:cNvGrpSpPr/>
          <p:nvPr/>
        </p:nvGrpSpPr>
        <p:grpSpPr>
          <a:xfrm>
            <a:off x="2237957" y="1509648"/>
            <a:ext cx="3922190" cy="871005"/>
            <a:chOff x="3297758" y="1123719"/>
            <a:chExt cx="3922190" cy="871005"/>
          </a:xfrm>
        </p:grpSpPr>
        <p:sp>
          <p:nvSpPr>
            <p:cNvPr id="17" name="Rectangle 16"/>
            <p:cNvSpPr/>
            <p:nvPr/>
          </p:nvSpPr>
          <p:spPr>
            <a:xfrm>
              <a:off x="3297758" y="1123719"/>
              <a:ext cx="3326197" cy="805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3893751" y="1189034"/>
              <a:ext cx="3326197" cy="805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Joint testing </a:t>
              </a:r>
            </a:p>
            <a:p>
              <a:pPr marL="114300" lvl="1" indent="-114300" algn="l" defTabSz="622300">
                <a:lnSpc>
                  <a:spcPct val="90000"/>
                </a:lnSpc>
                <a:spcBef>
                  <a:spcPct val="0"/>
                </a:spcBef>
                <a:spcAft>
                  <a:spcPct val="15000"/>
                </a:spcAft>
                <a:buChar char="••"/>
              </a:pPr>
              <a:r>
                <a:rPr lang="en-US" sz="1400" dirty="0" smtClean="0"/>
                <a:t>Deployment readiness </a:t>
              </a:r>
              <a:endParaRPr lang="en-US" sz="1400" kern="1200" dirty="0"/>
            </a:p>
          </p:txBody>
        </p:sp>
      </p:grpSp>
      <p:grpSp>
        <p:nvGrpSpPr>
          <p:cNvPr id="19" name="Group 18"/>
          <p:cNvGrpSpPr/>
          <p:nvPr/>
        </p:nvGrpSpPr>
        <p:grpSpPr>
          <a:xfrm>
            <a:off x="4968161" y="3233272"/>
            <a:ext cx="3922190" cy="871005"/>
            <a:chOff x="3297758" y="1123719"/>
            <a:chExt cx="3922190" cy="871005"/>
          </a:xfrm>
        </p:grpSpPr>
        <p:sp>
          <p:nvSpPr>
            <p:cNvPr id="20" name="Rectangle 19"/>
            <p:cNvSpPr/>
            <p:nvPr/>
          </p:nvSpPr>
          <p:spPr>
            <a:xfrm>
              <a:off x="3297758" y="1123719"/>
              <a:ext cx="3326197" cy="8056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3893751" y="1189034"/>
              <a:ext cx="3326197" cy="8056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Production install </a:t>
              </a:r>
              <a:endParaRPr lang="en-US" sz="1400" kern="1200" dirty="0"/>
            </a:p>
            <a:p>
              <a:pPr marL="114300" lvl="1" indent="-114300" algn="l" defTabSz="622300">
                <a:lnSpc>
                  <a:spcPct val="90000"/>
                </a:lnSpc>
                <a:spcBef>
                  <a:spcPct val="0"/>
                </a:spcBef>
                <a:spcAft>
                  <a:spcPct val="15000"/>
                </a:spcAft>
                <a:buChar char="••"/>
              </a:pPr>
              <a:r>
                <a:rPr lang="en-US" sz="1400" kern="1200" dirty="0" smtClean="0"/>
                <a:t>Configuration and customization</a:t>
              </a:r>
              <a:endParaRPr lang="en-US" sz="1400" kern="1200" dirty="0"/>
            </a:p>
          </p:txBody>
        </p:sp>
      </p:grpSp>
      <p:pic>
        <p:nvPicPr>
          <p:cNvPr id="3" name="Picture 2"/>
          <p:cNvPicPr>
            <a:picLocks noChangeAspect="1"/>
          </p:cNvPicPr>
          <p:nvPr/>
        </p:nvPicPr>
        <p:blipFill>
          <a:blip r:embed="rId7"/>
          <a:stretch>
            <a:fillRect/>
          </a:stretch>
        </p:blipFill>
        <p:spPr>
          <a:xfrm>
            <a:off x="438150" y="4739540"/>
            <a:ext cx="5248275" cy="219075"/>
          </a:xfrm>
          <a:prstGeom prst="rect">
            <a:avLst/>
          </a:prstGeom>
        </p:spPr>
      </p:pic>
    </p:spTree>
    <p:extLst>
      <p:ext uri="{BB962C8B-B14F-4D97-AF65-F5344CB8AC3E}">
        <p14:creationId xmlns:p14="http://schemas.microsoft.com/office/powerpoint/2010/main" val="134247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7153129" y="1872459"/>
            <a:ext cx="1934606"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entagon 19"/>
          <p:cNvSpPr/>
          <p:nvPr/>
        </p:nvSpPr>
        <p:spPr>
          <a:xfrm>
            <a:off x="6037492" y="1872459"/>
            <a:ext cx="2008677"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entagon 15"/>
          <p:cNvSpPr/>
          <p:nvPr/>
        </p:nvSpPr>
        <p:spPr>
          <a:xfrm>
            <a:off x="5227017" y="1874393"/>
            <a:ext cx="1729456"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entagon 14"/>
          <p:cNvSpPr/>
          <p:nvPr/>
        </p:nvSpPr>
        <p:spPr>
          <a:xfrm>
            <a:off x="3996426" y="1874228"/>
            <a:ext cx="1808084"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p:nvSpPr>
        <p:spPr>
          <a:xfrm>
            <a:off x="3026897" y="1872459"/>
            <a:ext cx="1665777"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p:nvSpPr>
        <p:spPr>
          <a:xfrm>
            <a:off x="1812633" y="1872624"/>
            <a:ext cx="1770761"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entagon 6"/>
          <p:cNvSpPr/>
          <p:nvPr/>
        </p:nvSpPr>
        <p:spPr>
          <a:xfrm>
            <a:off x="963102" y="1872624"/>
            <a:ext cx="1458376"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31470" y="171896"/>
            <a:ext cx="8117206" cy="430887"/>
          </a:xfrm>
        </p:spPr>
        <p:txBody>
          <a:bodyPr/>
          <a:lstStyle/>
          <a:p>
            <a:r>
              <a:rPr lang="en-US" dirty="0" smtClean="0"/>
              <a:t>Data </a:t>
            </a:r>
            <a:r>
              <a:rPr lang="en-US" smtClean="0"/>
              <a:t>Migration Methodology</a:t>
            </a:r>
            <a:endParaRPr lang="en-US" dirty="0"/>
          </a:p>
        </p:txBody>
      </p:sp>
      <p:sp>
        <p:nvSpPr>
          <p:cNvPr id="6" name="Pentagon 5"/>
          <p:cNvSpPr/>
          <p:nvPr/>
        </p:nvSpPr>
        <p:spPr>
          <a:xfrm>
            <a:off x="128956" y="1872626"/>
            <a:ext cx="1253527" cy="789139"/>
          </a:xfrm>
          <a:prstGeom prst="homePlat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59935" y="2053386"/>
            <a:ext cx="1101714" cy="430887"/>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Basic Configuration</a:t>
            </a:r>
          </a:p>
        </p:txBody>
      </p:sp>
      <p:sp>
        <p:nvSpPr>
          <p:cNvPr id="12" name="TextBox 11"/>
          <p:cNvSpPr txBox="1"/>
          <p:nvPr/>
        </p:nvSpPr>
        <p:spPr>
          <a:xfrm>
            <a:off x="1387586" y="2071432"/>
            <a:ext cx="921317" cy="430887"/>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Data Analysis </a:t>
            </a:r>
          </a:p>
        </p:txBody>
      </p:sp>
      <p:sp>
        <p:nvSpPr>
          <p:cNvPr id="13" name="TextBox 12"/>
          <p:cNvSpPr txBox="1"/>
          <p:nvPr/>
        </p:nvSpPr>
        <p:spPr>
          <a:xfrm>
            <a:off x="2406025" y="2071432"/>
            <a:ext cx="944711" cy="430887"/>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Data Mapping</a:t>
            </a:r>
          </a:p>
        </p:txBody>
      </p:sp>
      <p:sp>
        <p:nvSpPr>
          <p:cNvPr id="14" name="TextBox 13"/>
          <p:cNvSpPr txBox="1"/>
          <p:nvPr/>
        </p:nvSpPr>
        <p:spPr>
          <a:xfrm>
            <a:off x="3515873" y="2061190"/>
            <a:ext cx="974967" cy="430887"/>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Data Cleansing </a:t>
            </a:r>
          </a:p>
        </p:txBody>
      </p:sp>
      <p:sp>
        <p:nvSpPr>
          <p:cNvPr id="18" name="TextBox 17"/>
          <p:cNvSpPr txBox="1"/>
          <p:nvPr/>
        </p:nvSpPr>
        <p:spPr>
          <a:xfrm>
            <a:off x="4640566" y="2071432"/>
            <a:ext cx="935544" cy="430887"/>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Test Data Conversion</a:t>
            </a:r>
          </a:p>
        </p:txBody>
      </p:sp>
      <p:sp>
        <p:nvSpPr>
          <p:cNvPr id="19" name="TextBox 18"/>
          <p:cNvSpPr txBox="1"/>
          <p:nvPr/>
        </p:nvSpPr>
        <p:spPr>
          <a:xfrm>
            <a:off x="5721430" y="1966945"/>
            <a:ext cx="1101714" cy="600164"/>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Customer Review &amp; Signoff</a:t>
            </a:r>
          </a:p>
        </p:txBody>
      </p:sp>
      <p:sp>
        <p:nvSpPr>
          <p:cNvPr id="21" name="TextBox 20"/>
          <p:cNvSpPr txBox="1"/>
          <p:nvPr/>
        </p:nvSpPr>
        <p:spPr>
          <a:xfrm>
            <a:off x="7984427" y="2044898"/>
            <a:ext cx="909291" cy="430887"/>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Reconcile Data </a:t>
            </a:r>
          </a:p>
        </p:txBody>
      </p:sp>
      <p:sp>
        <p:nvSpPr>
          <p:cNvPr id="24" name="TextBox 23"/>
          <p:cNvSpPr txBox="1"/>
          <p:nvPr/>
        </p:nvSpPr>
        <p:spPr>
          <a:xfrm>
            <a:off x="6823144" y="2082358"/>
            <a:ext cx="1101714" cy="430887"/>
          </a:xfrm>
          <a:prstGeom prst="rect">
            <a:avLst/>
          </a:prstGeom>
          <a:noFill/>
        </p:spPr>
        <p:txBody>
          <a:bodyPr wrap="square" rtlCol="0">
            <a:spAutoFit/>
          </a:bodyPr>
          <a:lstStyle/>
          <a:p>
            <a:pPr algn="ctr" defTabSz="430202">
              <a:spcAft>
                <a:spcPts val="400"/>
              </a:spcAft>
              <a:buSzPct val="100000"/>
            </a:pPr>
            <a:r>
              <a:rPr lang="en-US" sz="1100" dirty="0">
                <a:solidFill>
                  <a:schemeClr val="bg1"/>
                </a:solidFill>
                <a:latin typeface="HP Simplified" pitchFamily="34" charset="0"/>
                <a:cs typeface="HP Simplified" pitchFamily="34" charset="0"/>
              </a:rPr>
              <a:t>Final Data  Conversion </a:t>
            </a:r>
          </a:p>
        </p:txBody>
      </p:sp>
      <p:grpSp>
        <p:nvGrpSpPr>
          <p:cNvPr id="23" name="Group 22"/>
          <p:cNvGrpSpPr/>
          <p:nvPr/>
        </p:nvGrpSpPr>
        <p:grpSpPr>
          <a:xfrm>
            <a:off x="156349" y="2822186"/>
            <a:ext cx="2415401" cy="2014001"/>
            <a:chOff x="-3859738" y="-1039160"/>
            <a:chExt cx="6284393" cy="5448764"/>
          </a:xfrm>
        </p:grpSpPr>
        <p:sp>
          <p:nvSpPr>
            <p:cNvPr id="25" name="Rectangle 24"/>
            <p:cNvSpPr/>
            <p:nvPr/>
          </p:nvSpPr>
          <p:spPr>
            <a:xfrm>
              <a:off x="513915" y="-721789"/>
              <a:ext cx="1910740" cy="5131393"/>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3859738" y="-1039160"/>
              <a:ext cx="1864223" cy="5131393"/>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Understand the data to be migrated or converted</a:t>
              </a:r>
            </a:p>
            <a:p>
              <a:pPr defTabSz="466725">
                <a:lnSpc>
                  <a:spcPct val="90000"/>
                </a:lnSpc>
                <a:spcAft>
                  <a:spcPct val="35000"/>
                </a:spcAft>
              </a:pPr>
              <a:endParaRPr lang="en-US" sz="1050" dirty="0"/>
            </a:p>
            <a:p>
              <a:pPr defTabSz="466725">
                <a:lnSpc>
                  <a:spcPct val="90000"/>
                </a:lnSpc>
                <a:spcAft>
                  <a:spcPct val="35000"/>
                </a:spcAft>
              </a:pPr>
              <a:r>
                <a:rPr lang="en-US" sz="1050" dirty="0"/>
                <a:t>Define scope</a:t>
              </a:r>
            </a:p>
            <a:p>
              <a:pPr defTabSz="466725">
                <a:lnSpc>
                  <a:spcPct val="90000"/>
                </a:lnSpc>
                <a:spcAft>
                  <a:spcPct val="35000"/>
                </a:spcAft>
              </a:pPr>
              <a:endParaRPr lang="en-US" sz="1050" dirty="0"/>
            </a:p>
            <a:p>
              <a:pPr defTabSz="466725">
                <a:lnSpc>
                  <a:spcPct val="90000"/>
                </a:lnSpc>
                <a:spcAft>
                  <a:spcPct val="35000"/>
                </a:spcAft>
              </a:pPr>
              <a:endParaRPr lang="en-US" sz="825" dirty="0"/>
            </a:p>
            <a:p>
              <a:pPr defTabSz="466725">
                <a:lnSpc>
                  <a:spcPct val="90000"/>
                </a:lnSpc>
                <a:spcAft>
                  <a:spcPct val="35000"/>
                </a:spcAft>
              </a:pPr>
              <a:endParaRPr lang="en-US" sz="825" dirty="0"/>
            </a:p>
          </p:txBody>
        </p:sp>
      </p:grpSp>
      <p:sp>
        <p:nvSpPr>
          <p:cNvPr id="27" name="Rectangle 26"/>
          <p:cNvSpPr/>
          <p:nvPr/>
        </p:nvSpPr>
        <p:spPr>
          <a:xfrm>
            <a:off x="1216529" y="2835110"/>
            <a:ext cx="628709" cy="1896693"/>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What to keep</a:t>
            </a:r>
          </a:p>
          <a:p>
            <a:pPr defTabSz="466725">
              <a:lnSpc>
                <a:spcPct val="90000"/>
              </a:lnSpc>
              <a:spcAft>
                <a:spcPct val="35000"/>
              </a:spcAft>
            </a:pPr>
            <a:endParaRPr lang="en-US" sz="1050" dirty="0"/>
          </a:p>
          <a:p>
            <a:pPr defTabSz="466725">
              <a:lnSpc>
                <a:spcPct val="90000"/>
              </a:lnSpc>
              <a:spcAft>
                <a:spcPct val="35000"/>
              </a:spcAft>
            </a:pPr>
            <a:r>
              <a:rPr lang="en-US" sz="1050" dirty="0"/>
              <a:t>What to delete</a:t>
            </a:r>
            <a:endParaRPr lang="en-US" sz="825" dirty="0"/>
          </a:p>
        </p:txBody>
      </p:sp>
      <p:sp>
        <p:nvSpPr>
          <p:cNvPr id="28" name="Rectangle 27"/>
          <p:cNvSpPr/>
          <p:nvPr/>
        </p:nvSpPr>
        <p:spPr>
          <a:xfrm>
            <a:off x="7912879" y="2822186"/>
            <a:ext cx="628709" cy="1896693"/>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Validate success of </a:t>
            </a:r>
          </a:p>
          <a:p>
            <a:pPr defTabSz="466725">
              <a:lnSpc>
                <a:spcPct val="90000"/>
              </a:lnSpc>
              <a:spcAft>
                <a:spcPct val="35000"/>
              </a:spcAft>
            </a:pPr>
            <a:r>
              <a:rPr lang="en-US" sz="1050" dirty="0" err="1" smtClean="0"/>
              <a:t>Ddta</a:t>
            </a:r>
            <a:r>
              <a:rPr lang="en-US" sz="1050" dirty="0" smtClean="0"/>
              <a:t> </a:t>
            </a:r>
            <a:r>
              <a:rPr lang="en-US" sz="1050" dirty="0"/>
              <a:t>migration or conversion</a:t>
            </a:r>
          </a:p>
          <a:p>
            <a:pPr defTabSz="466725">
              <a:lnSpc>
                <a:spcPct val="90000"/>
              </a:lnSpc>
              <a:spcAft>
                <a:spcPct val="35000"/>
              </a:spcAft>
            </a:pPr>
            <a:endParaRPr lang="en-US" sz="825" dirty="0"/>
          </a:p>
          <a:p>
            <a:pPr defTabSz="466725">
              <a:lnSpc>
                <a:spcPct val="90000"/>
              </a:lnSpc>
              <a:spcAft>
                <a:spcPct val="35000"/>
              </a:spcAft>
            </a:pPr>
            <a:endParaRPr lang="en-US" sz="825" dirty="0"/>
          </a:p>
        </p:txBody>
      </p:sp>
      <p:sp>
        <p:nvSpPr>
          <p:cNvPr id="29" name="Rectangle 28"/>
          <p:cNvSpPr/>
          <p:nvPr/>
        </p:nvSpPr>
        <p:spPr>
          <a:xfrm>
            <a:off x="6893304" y="2841794"/>
            <a:ext cx="628709" cy="1865834"/>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Execute</a:t>
            </a:r>
          </a:p>
          <a:p>
            <a:pPr defTabSz="466725">
              <a:lnSpc>
                <a:spcPct val="90000"/>
              </a:lnSpc>
              <a:spcAft>
                <a:spcPct val="35000"/>
              </a:spcAft>
            </a:pPr>
            <a:r>
              <a:rPr lang="en-US" sz="1050" dirty="0"/>
              <a:t>data export and data import programs</a:t>
            </a:r>
          </a:p>
          <a:p>
            <a:pPr defTabSz="466725">
              <a:lnSpc>
                <a:spcPct val="90000"/>
              </a:lnSpc>
              <a:spcAft>
                <a:spcPct val="35000"/>
              </a:spcAft>
            </a:pPr>
            <a:endParaRPr lang="en-US" sz="1050" dirty="0"/>
          </a:p>
          <a:p>
            <a:pPr defTabSz="466725">
              <a:lnSpc>
                <a:spcPct val="90000"/>
              </a:lnSpc>
              <a:spcAft>
                <a:spcPct val="35000"/>
              </a:spcAft>
            </a:pPr>
            <a:r>
              <a:rPr lang="en-US" sz="1050" dirty="0"/>
              <a:t>Document results and errors</a:t>
            </a:r>
          </a:p>
          <a:p>
            <a:pPr defTabSz="466725">
              <a:lnSpc>
                <a:spcPct val="90000"/>
              </a:lnSpc>
              <a:spcAft>
                <a:spcPct val="35000"/>
              </a:spcAft>
            </a:pPr>
            <a:endParaRPr lang="en-US" sz="825" dirty="0"/>
          </a:p>
          <a:p>
            <a:pPr defTabSz="466725">
              <a:lnSpc>
                <a:spcPct val="90000"/>
              </a:lnSpc>
              <a:spcAft>
                <a:spcPct val="35000"/>
              </a:spcAft>
            </a:pPr>
            <a:endParaRPr lang="en-US" sz="825" dirty="0"/>
          </a:p>
        </p:txBody>
      </p:sp>
      <p:sp>
        <p:nvSpPr>
          <p:cNvPr id="30" name="Rectangle 29"/>
          <p:cNvSpPr/>
          <p:nvPr/>
        </p:nvSpPr>
        <p:spPr>
          <a:xfrm>
            <a:off x="5714113" y="2841794"/>
            <a:ext cx="628709" cy="1896693"/>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Customer review /</a:t>
            </a:r>
          </a:p>
          <a:p>
            <a:pPr defTabSz="466725">
              <a:lnSpc>
                <a:spcPct val="90000"/>
              </a:lnSpc>
              <a:spcAft>
                <a:spcPct val="35000"/>
              </a:spcAft>
            </a:pPr>
            <a:r>
              <a:rPr lang="en-US" sz="1050" dirty="0"/>
              <a:t>approve</a:t>
            </a:r>
          </a:p>
          <a:p>
            <a:pPr defTabSz="466725">
              <a:lnSpc>
                <a:spcPct val="90000"/>
              </a:lnSpc>
              <a:spcAft>
                <a:spcPct val="35000"/>
              </a:spcAft>
            </a:pPr>
            <a:r>
              <a:rPr lang="en-US" sz="1050" dirty="0"/>
              <a:t>test results</a:t>
            </a:r>
          </a:p>
          <a:p>
            <a:pPr defTabSz="466725">
              <a:lnSpc>
                <a:spcPct val="90000"/>
              </a:lnSpc>
              <a:spcAft>
                <a:spcPct val="35000"/>
              </a:spcAft>
            </a:pPr>
            <a:endParaRPr lang="en-US" sz="825" dirty="0"/>
          </a:p>
          <a:p>
            <a:pPr defTabSz="466725">
              <a:lnSpc>
                <a:spcPct val="90000"/>
              </a:lnSpc>
              <a:spcAft>
                <a:spcPct val="35000"/>
              </a:spcAft>
            </a:pPr>
            <a:endParaRPr lang="en-US" sz="825" dirty="0"/>
          </a:p>
        </p:txBody>
      </p:sp>
      <p:sp>
        <p:nvSpPr>
          <p:cNvPr id="31" name="Rectangle 30"/>
          <p:cNvSpPr/>
          <p:nvPr/>
        </p:nvSpPr>
        <p:spPr>
          <a:xfrm>
            <a:off x="4557313" y="2810935"/>
            <a:ext cx="628709" cy="2149372"/>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Partial</a:t>
            </a:r>
          </a:p>
          <a:p>
            <a:pPr defTabSz="466725">
              <a:lnSpc>
                <a:spcPct val="90000"/>
              </a:lnSpc>
              <a:spcAft>
                <a:spcPct val="35000"/>
              </a:spcAft>
            </a:pPr>
            <a:r>
              <a:rPr lang="en-US" sz="1050" dirty="0"/>
              <a:t>Migration</a:t>
            </a:r>
          </a:p>
          <a:p>
            <a:pPr defTabSz="466725">
              <a:lnSpc>
                <a:spcPct val="90000"/>
              </a:lnSpc>
              <a:spcAft>
                <a:spcPct val="35000"/>
              </a:spcAft>
            </a:pPr>
            <a:endParaRPr lang="en-US" sz="1050" dirty="0"/>
          </a:p>
          <a:p>
            <a:pPr defTabSz="466725">
              <a:lnSpc>
                <a:spcPct val="90000"/>
              </a:lnSpc>
              <a:spcAft>
                <a:spcPct val="35000"/>
              </a:spcAft>
            </a:pPr>
            <a:r>
              <a:rPr lang="en-US" sz="1050" dirty="0"/>
              <a:t>Test data </a:t>
            </a:r>
            <a:r>
              <a:rPr lang="en-US" sz="1050" dirty="0" smtClean="0"/>
              <a:t>export</a:t>
            </a:r>
          </a:p>
          <a:p>
            <a:pPr defTabSz="466725">
              <a:lnSpc>
                <a:spcPct val="90000"/>
              </a:lnSpc>
              <a:spcAft>
                <a:spcPct val="35000"/>
              </a:spcAft>
            </a:pPr>
            <a:endParaRPr lang="en-US" sz="1050" dirty="0"/>
          </a:p>
          <a:p>
            <a:pPr defTabSz="466725">
              <a:lnSpc>
                <a:spcPct val="90000"/>
              </a:lnSpc>
              <a:spcAft>
                <a:spcPct val="35000"/>
              </a:spcAft>
            </a:pPr>
            <a:r>
              <a:rPr lang="en-US" sz="1050" dirty="0"/>
              <a:t>Test data </a:t>
            </a:r>
            <a:r>
              <a:rPr lang="en-US" sz="1050" dirty="0" smtClean="0"/>
              <a:t>import</a:t>
            </a:r>
          </a:p>
          <a:p>
            <a:pPr defTabSz="466725">
              <a:lnSpc>
                <a:spcPct val="90000"/>
              </a:lnSpc>
              <a:spcAft>
                <a:spcPct val="35000"/>
              </a:spcAft>
            </a:pPr>
            <a:endParaRPr lang="en-US" sz="1050" dirty="0"/>
          </a:p>
          <a:p>
            <a:pPr defTabSz="466725">
              <a:lnSpc>
                <a:spcPct val="90000"/>
              </a:lnSpc>
              <a:spcAft>
                <a:spcPct val="35000"/>
              </a:spcAft>
            </a:pPr>
            <a:r>
              <a:rPr lang="en-US" sz="1050" dirty="0"/>
              <a:t>Quality control</a:t>
            </a:r>
          </a:p>
          <a:p>
            <a:pPr defTabSz="466725">
              <a:lnSpc>
                <a:spcPct val="90000"/>
              </a:lnSpc>
              <a:spcAft>
                <a:spcPct val="35000"/>
              </a:spcAft>
            </a:pPr>
            <a:endParaRPr lang="en-US" sz="1050" dirty="0"/>
          </a:p>
          <a:p>
            <a:pPr defTabSz="466725">
              <a:lnSpc>
                <a:spcPct val="90000"/>
              </a:lnSpc>
              <a:spcAft>
                <a:spcPct val="35000"/>
              </a:spcAft>
            </a:pPr>
            <a:endParaRPr lang="en-US" sz="1050" dirty="0"/>
          </a:p>
          <a:p>
            <a:pPr defTabSz="466725">
              <a:lnSpc>
                <a:spcPct val="90000"/>
              </a:lnSpc>
              <a:spcAft>
                <a:spcPct val="35000"/>
              </a:spcAft>
            </a:pPr>
            <a:endParaRPr lang="en-US" sz="825" dirty="0"/>
          </a:p>
          <a:p>
            <a:pPr defTabSz="466725">
              <a:lnSpc>
                <a:spcPct val="90000"/>
              </a:lnSpc>
              <a:spcAft>
                <a:spcPct val="35000"/>
              </a:spcAft>
            </a:pPr>
            <a:endParaRPr lang="en-US" sz="825" dirty="0"/>
          </a:p>
        </p:txBody>
      </p:sp>
      <p:sp>
        <p:nvSpPr>
          <p:cNvPr id="32" name="Rectangle 31"/>
          <p:cNvSpPr/>
          <p:nvPr/>
        </p:nvSpPr>
        <p:spPr>
          <a:xfrm>
            <a:off x="3389536" y="2841794"/>
            <a:ext cx="752271" cy="1896693"/>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Data </a:t>
            </a:r>
            <a:r>
              <a:rPr lang="en-US" sz="1050" dirty="0" smtClean="0"/>
              <a:t>consistency</a:t>
            </a:r>
          </a:p>
          <a:p>
            <a:pPr defTabSz="466725">
              <a:lnSpc>
                <a:spcPct val="90000"/>
              </a:lnSpc>
              <a:spcAft>
                <a:spcPct val="35000"/>
              </a:spcAft>
            </a:pPr>
            <a:endParaRPr lang="en-US" sz="1050" dirty="0"/>
          </a:p>
          <a:p>
            <a:pPr defTabSz="466725">
              <a:lnSpc>
                <a:spcPct val="90000"/>
              </a:lnSpc>
              <a:spcAft>
                <a:spcPct val="35000"/>
              </a:spcAft>
            </a:pPr>
            <a:r>
              <a:rPr lang="en-US" sz="1050" dirty="0"/>
              <a:t>Data quality</a:t>
            </a:r>
          </a:p>
          <a:p>
            <a:pPr defTabSz="466725">
              <a:lnSpc>
                <a:spcPct val="90000"/>
              </a:lnSpc>
              <a:spcAft>
                <a:spcPct val="35000"/>
              </a:spcAft>
            </a:pPr>
            <a:endParaRPr lang="en-US" sz="1050" dirty="0"/>
          </a:p>
          <a:p>
            <a:pPr defTabSz="466725">
              <a:lnSpc>
                <a:spcPct val="90000"/>
              </a:lnSpc>
              <a:spcAft>
                <a:spcPct val="35000"/>
              </a:spcAft>
            </a:pPr>
            <a:r>
              <a:rPr lang="en-US" sz="1050" dirty="0"/>
              <a:t>Default values</a:t>
            </a:r>
          </a:p>
          <a:p>
            <a:pPr defTabSz="466725">
              <a:lnSpc>
                <a:spcPct val="90000"/>
              </a:lnSpc>
              <a:spcAft>
                <a:spcPct val="35000"/>
              </a:spcAft>
            </a:pPr>
            <a:endParaRPr lang="en-US" sz="825" dirty="0"/>
          </a:p>
          <a:p>
            <a:pPr defTabSz="466725">
              <a:lnSpc>
                <a:spcPct val="90000"/>
              </a:lnSpc>
              <a:spcAft>
                <a:spcPct val="35000"/>
              </a:spcAft>
            </a:pPr>
            <a:endParaRPr lang="en-US" sz="825" dirty="0"/>
          </a:p>
        </p:txBody>
      </p:sp>
      <p:sp>
        <p:nvSpPr>
          <p:cNvPr id="33" name="Rectangle 32"/>
          <p:cNvSpPr/>
          <p:nvPr/>
        </p:nvSpPr>
        <p:spPr>
          <a:xfrm>
            <a:off x="2257322" y="2836558"/>
            <a:ext cx="628709" cy="1896693"/>
          </a:xfrm>
          <a:prstGeom prst="rect">
            <a:avLst/>
          </a:prstGeom>
          <a:ln>
            <a:solidFill>
              <a:schemeClr val="accent1"/>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36005" rIns="0" bIns="0" numCol="1" spcCol="1270" anchor="t" anchorCtr="0">
            <a:noAutofit/>
          </a:bodyPr>
          <a:lstStyle/>
          <a:p>
            <a:pPr defTabSz="466725">
              <a:lnSpc>
                <a:spcPct val="90000"/>
              </a:lnSpc>
              <a:spcAft>
                <a:spcPct val="35000"/>
              </a:spcAft>
            </a:pPr>
            <a:r>
              <a:rPr lang="en-US" sz="1050" dirty="0"/>
              <a:t>Metadata</a:t>
            </a:r>
          </a:p>
          <a:p>
            <a:pPr defTabSz="466725">
              <a:lnSpc>
                <a:spcPct val="90000"/>
              </a:lnSpc>
              <a:spcAft>
                <a:spcPct val="35000"/>
              </a:spcAft>
            </a:pPr>
            <a:endParaRPr lang="en-US" sz="1050" dirty="0"/>
          </a:p>
          <a:p>
            <a:pPr defTabSz="466725">
              <a:lnSpc>
                <a:spcPct val="90000"/>
              </a:lnSpc>
              <a:spcAft>
                <a:spcPct val="35000"/>
              </a:spcAft>
            </a:pPr>
            <a:r>
              <a:rPr lang="en-US" sz="1050" dirty="0" smtClean="0"/>
              <a:t>History</a:t>
            </a:r>
          </a:p>
          <a:p>
            <a:pPr defTabSz="466725">
              <a:lnSpc>
                <a:spcPct val="90000"/>
              </a:lnSpc>
              <a:spcAft>
                <a:spcPct val="35000"/>
              </a:spcAft>
            </a:pPr>
            <a:endParaRPr lang="en-US" sz="1050" dirty="0"/>
          </a:p>
          <a:p>
            <a:pPr defTabSz="466725">
              <a:lnSpc>
                <a:spcPct val="90000"/>
              </a:lnSpc>
              <a:spcAft>
                <a:spcPct val="35000"/>
              </a:spcAft>
            </a:pPr>
            <a:r>
              <a:rPr lang="en-US" sz="1050" dirty="0" smtClean="0"/>
              <a:t>New fields</a:t>
            </a:r>
          </a:p>
          <a:p>
            <a:pPr defTabSz="466725">
              <a:lnSpc>
                <a:spcPct val="90000"/>
              </a:lnSpc>
              <a:spcAft>
                <a:spcPct val="35000"/>
              </a:spcAft>
            </a:pPr>
            <a:r>
              <a:rPr lang="en-US" sz="1050" dirty="0"/>
              <a:t> </a:t>
            </a:r>
            <a:r>
              <a:rPr lang="en-US" sz="1050" dirty="0" smtClean="0"/>
              <a:t>;</a:t>
            </a:r>
            <a:endParaRPr lang="en-US" sz="1050" dirty="0"/>
          </a:p>
          <a:p>
            <a:pPr defTabSz="466725">
              <a:lnSpc>
                <a:spcPct val="90000"/>
              </a:lnSpc>
              <a:spcAft>
                <a:spcPct val="35000"/>
              </a:spcAft>
            </a:pPr>
            <a:endParaRPr lang="en-US" sz="825" dirty="0"/>
          </a:p>
          <a:p>
            <a:pPr defTabSz="466725">
              <a:lnSpc>
                <a:spcPct val="90000"/>
              </a:lnSpc>
              <a:spcAft>
                <a:spcPct val="35000"/>
              </a:spcAft>
            </a:pPr>
            <a:endParaRPr lang="en-US" sz="825" dirty="0"/>
          </a:p>
        </p:txBody>
      </p:sp>
    </p:spTree>
    <p:extLst>
      <p:ext uri="{BB962C8B-B14F-4D97-AF65-F5344CB8AC3E}">
        <p14:creationId xmlns:p14="http://schemas.microsoft.com/office/powerpoint/2010/main" val="249669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dirty="0"/>
              <a:t>Who buys this edition and what do they get?</a:t>
            </a:r>
            <a:endParaRPr lang="en-US" dirty="0"/>
          </a:p>
        </p:txBody>
      </p:sp>
      <p:sp>
        <p:nvSpPr>
          <p:cNvPr id="4" name="Title 3"/>
          <p:cNvSpPr>
            <a:spLocks noGrp="1"/>
          </p:cNvSpPr>
          <p:nvPr>
            <p:ph type="title"/>
          </p:nvPr>
        </p:nvSpPr>
        <p:spPr/>
        <p:txBody>
          <a:bodyPr/>
          <a:lstStyle/>
          <a:p>
            <a:r>
              <a:rPr lang="en-AU" dirty="0" smtClean="0"/>
              <a:t>HPRM </a:t>
            </a:r>
            <a:r>
              <a:rPr lang="en-AU" dirty="0"/>
              <a:t>u</a:t>
            </a:r>
            <a:r>
              <a:rPr lang="en-AU" dirty="0" smtClean="0"/>
              <a:t>pgrade edition</a:t>
            </a:r>
            <a:endParaRPr lang="en-US" dirty="0"/>
          </a:p>
        </p:txBody>
      </p:sp>
      <p:sp>
        <p:nvSpPr>
          <p:cNvPr id="6" name="Content Placeholder 5"/>
          <p:cNvSpPr>
            <a:spLocks noGrp="1"/>
          </p:cNvSpPr>
          <p:nvPr>
            <p:ph sz="quarter" idx="10"/>
          </p:nvPr>
        </p:nvSpPr>
        <p:spPr>
          <a:xfrm>
            <a:off x="338328" y="1188722"/>
            <a:ext cx="8119872" cy="3516629"/>
          </a:xfrm>
        </p:spPr>
        <p:txBody>
          <a:bodyPr>
            <a:normAutofit/>
          </a:bodyPr>
          <a:lstStyle/>
          <a:p>
            <a:pPr marL="0" indent="0">
              <a:buNone/>
            </a:pPr>
            <a:r>
              <a:rPr lang="en-US" sz="1600" b="1" dirty="0"/>
              <a:t>Target user:</a:t>
            </a:r>
          </a:p>
          <a:p>
            <a:r>
              <a:rPr lang="en-US" b="1" dirty="0" smtClean="0">
                <a:solidFill>
                  <a:schemeClr val="tx2"/>
                </a:solidFill>
              </a:rPr>
              <a:t>Existing HP TRIM,  Meridio &amp; ARM customers</a:t>
            </a:r>
          </a:p>
          <a:p>
            <a:pPr lvl="1"/>
            <a:r>
              <a:rPr lang="en-US" sz="1300" dirty="0"/>
              <a:t>Provides equivalent or greater functionality to the existing license for this user.</a:t>
            </a:r>
          </a:p>
          <a:p>
            <a:pPr marL="0" indent="0">
              <a:buNone/>
            </a:pPr>
            <a:r>
              <a:rPr lang="en-AU" sz="1600" b="1" dirty="0"/>
              <a:t>Inclusions:</a:t>
            </a:r>
            <a:endParaRPr lang="en-US" sz="1600" b="1" dirty="0"/>
          </a:p>
          <a:p>
            <a:r>
              <a:rPr lang="en-AU" sz="1500" b="1" dirty="0">
                <a:solidFill>
                  <a:schemeClr val="tx2"/>
                </a:solidFill>
              </a:rPr>
              <a:t>Base edition</a:t>
            </a:r>
          </a:p>
          <a:p>
            <a:pPr lvl="1"/>
            <a:r>
              <a:rPr lang="en-AU" dirty="0" smtClean="0"/>
              <a:t>Core records &amp; document management functionality</a:t>
            </a:r>
          </a:p>
          <a:p>
            <a:pPr lvl="1"/>
            <a:r>
              <a:rPr lang="en-AU" dirty="0" smtClean="0">
                <a:solidFill>
                  <a:schemeClr val="tx1"/>
                </a:solidFill>
              </a:rPr>
              <a:t>MS SharePoint integration </a:t>
            </a:r>
          </a:p>
          <a:p>
            <a:pPr lvl="1"/>
            <a:r>
              <a:rPr lang="en-AU" dirty="0" smtClean="0"/>
              <a:t>Workflow</a:t>
            </a:r>
            <a:r>
              <a:rPr lang="en-AU" dirty="0" smtClean="0">
                <a:solidFill>
                  <a:schemeClr val="tx2"/>
                </a:solidFill>
              </a:rPr>
              <a:t> </a:t>
            </a:r>
          </a:p>
          <a:p>
            <a:r>
              <a:rPr lang="en-AU" sz="1500" b="1" dirty="0">
                <a:solidFill>
                  <a:schemeClr val="tx2"/>
                </a:solidFill>
              </a:rPr>
              <a:t>Space management</a:t>
            </a:r>
          </a:p>
          <a:p>
            <a:r>
              <a:rPr lang="en-AU" sz="1500" b="1" dirty="0">
                <a:solidFill>
                  <a:schemeClr val="tx2"/>
                </a:solidFill>
              </a:rPr>
              <a:t>Multi-jurisdiction retention</a:t>
            </a:r>
          </a:p>
          <a:p>
            <a:r>
              <a:rPr lang="en-AU" sz="1500" b="1" dirty="0">
                <a:solidFill>
                  <a:schemeClr val="tx2"/>
                </a:solidFill>
              </a:rPr>
              <a:t>Storage optimization</a:t>
            </a:r>
          </a:p>
          <a:p>
            <a:r>
              <a:rPr lang="en-AU" sz="1500" b="1" dirty="0">
                <a:solidFill>
                  <a:schemeClr val="accent2"/>
                </a:solidFill>
              </a:rPr>
              <a:t>All RM/Administrator users</a:t>
            </a:r>
            <a:endParaRPr lang="en-US" sz="1500" b="1" dirty="0">
              <a:solidFill>
                <a:schemeClr val="accent2"/>
              </a:solidFill>
            </a:endParaRPr>
          </a:p>
        </p:txBody>
      </p:sp>
      <p:sp>
        <p:nvSpPr>
          <p:cNvPr id="7" name="TextBox 6"/>
          <p:cNvSpPr txBox="1"/>
          <p:nvPr/>
        </p:nvSpPr>
        <p:spPr>
          <a:xfrm>
            <a:off x="5334000" y="2266951"/>
            <a:ext cx="2736000" cy="1831271"/>
          </a:xfrm>
          <a:prstGeom prst="rect">
            <a:avLst/>
          </a:prstGeom>
          <a:noFill/>
          <a:ln>
            <a:solidFill>
              <a:schemeClr val="accent4"/>
            </a:solidFill>
          </a:ln>
        </p:spPr>
        <p:txBody>
          <a:bodyPr wrap="square" rtlCol="0">
            <a:spAutoFit/>
          </a:bodyPr>
          <a:lstStyle/>
          <a:p>
            <a:pPr defTabSz="430202">
              <a:spcAft>
                <a:spcPts val="400"/>
              </a:spcAft>
              <a:buSzPct val="100000"/>
            </a:pPr>
            <a:r>
              <a:rPr lang="en-AU" sz="1500" b="1" dirty="0">
                <a:solidFill>
                  <a:prstClr val="black"/>
                </a:solidFill>
                <a:cs typeface="HP Simplified" pitchFamily="34" charset="0"/>
              </a:rPr>
              <a:t>Optional modules:</a:t>
            </a:r>
          </a:p>
          <a:p>
            <a:pPr marL="285743" indent="-285743" defTabSz="430202">
              <a:spcAft>
                <a:spcPts val="400"/>
              </a:spcAft>
              <a:buSzPct val="100000"/>
              <a:buFont typeface="Arial" panose="020B0604020202020204" pitchFamily="34" charset="0"/>
              <a:buChar char="•"/>
            </a:pPr>
            <a:r>
              <a:rPr lang="en-AU" sz="1300" dirty="0">
                <a:solidFill>
                  <a:srgbClr val="0096D6"/>
                </a:solidFill>
                <a:cs typeface="HP Simplified" pitchFamily="34" charset="0"/>
              </a:rPr>
              <a:t>SAP integration</a:t>
            </a:r>
          </a:p>
          <a:p>
            <a:pPr marL="285743" indent="-285743" defTabSz="430202">
              <a:spcAft>
                <a:spcPts val="400"/>
              </a:spcAft>
              <a:buSzPct val="100000"/>
              <a:buFont typeface="Arial" panose="020B0604020202020204" pitchFamily="34" charset="0"/>
              <a:buChar char="•"/>
            </a:pPr>
            <a:r>
              <a:rPr lang="en-AU" sz="1300" dirty="0">
                <a:solidFill>
                  <a:srgbClr val="0096D6"/>
                </a:solidFill>
                <a:cs typeface="HP Simplified" pitchFamily="34" charset="0"/>
              </a:rPr>
              <a:t>OCR</a:t>
            </a:r>
          </a:p>
          <a:p>
            <a:pPr marL="285743" indent="-285743" defTabSz="430202">
              <a:spcAft>
                <a:spcPts val="400"/>
              </a:spcAft>
              <a:buSzPct val="100000"/>
              <a:buFont typeface="Arial" panose="020B0604020202020204" pitchFamily="34" charset="0"/>
              <a:buChar char="•"/>
            </a:pPr>
            <a:r>
              <a:rPr lang="en-AU" sz="1300" dirty="0">
                <a:solidFill>
                  <a:srgbClr val="0096D6"/>
                </a:solidFill>
                <a:cs typeface="HP Simplified" pitchFamily="34" charset="0"/>
              </a:rPr>
              <a:t>Auto-classification</a:t>
            </a:r>
          </a:p>
          <a:p>
            <a:pPr marL="285743" indent="-285743" defTabSz="430202">
              <a:spcAft>
                <a:spcPts val="400"/>
              </a:spcAft>
              <a:buSzPct val="100000"/>
              <a:buFont typeface="Arial" panose="020B0604020202020204" pitchFamily="34" charset="0"/>
              <a:buChar char="•"/>
            </a:pPr>
            <a:r>
              <a:rPr lang="en-AU" sz="1300" dirty="0">
                <a:solidFill>
                  <a:srgbClr val="0096D6"/>
                </a:solidFill>
                <a:cs typeface="HP Simplified" pitchFamily="34" charset="0"/>
              </a:rPr>
              <a:t>Advanced disposal processing</a:t>
            </a:r>
          </a:p>
          <a:p>
            <a:pPr marL="285743" indent="-285743" defTabSz="430202">
              <a:spcAft>
                <a:spcPts val="400"/>
              </a:spcAft>
              <a:buSzPct val="100000"/>
              <a:buFont typeface="Arial" panose="020B0604020202020204" pitchFamily="34" charset="0"/>
              <a:buChar char="•"/>
            </a:pPr>
            <a:r>
              <a:rPr lang="en-AU" sz="1300" dirty="0">
                <a:solidFill>
                  <a:srgbClr val="0096D6"/>
                </a:solidFill>
                <a:cs typeface="HP Simplified" pitchFamily="34" charset="0"/>
              </a:rPr>
              <a:t>Rendering (includes VERS)</a:t>
            </a:r>
          </a:p>
          <a:p>
            <a:pPr marL="285743" indent="-285743" defTabSz="430202">
              <a:spcAft>
                <a:spcPts val="400"/>
              </a:spcAft>
              <a:buSzPct val="100000"/>
              <a:buFont typeface="Arial" panose="020B0604020202020204" pitchFamily="34" charset="0"/>
              <a:buChar char="•"/>
            </a:pPr>
            <a:r>
              <a:rPr lang="en-AU" sz="1300" dirty="0">
                <a:solidFill>
                  <a:srgbClr val="0096D6"/>
                </a:solidFill>
                <a:cs typeface="HP Simplified" pitchFamily="34" charset="0"/>
              </a:rPr>
              <a:t>External warehouse integration</a:t>
            </a:r>
          </a:p>
        </p:txBody>
      </p:sp>
    </p:spTree>
    <p:extLst>
      <p:ext uri="{BB962C8B-B14F-4D97-AF65-F5344CB8AC3E}">
        <p14:creationId xmlns:p14="http://schemas.microsoft.com/office/powerpoint/2010/main" val="206873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6D6"/>
                </a:solidFill>
              </a:rPr>
              <a:t>Other factors to consider</a:t>
            </a:r>
            <a:endParaRPr lang="en-AU" dirty="0">
              <a:solidFill>
                <a:srgbClr val="0096D6"/>
              </a:solidFill>
            </a:endParaRPr>
          </a:p>
        </p:txBody>
      </p:sp>
      <p:sp>
        <p:nvSpPr>
          <p:cNvPr id="3" name="Content Placeholder 2"/>
          <p:cNvSpPr>
            <a:spLocks noGrp="1"/>
          </p:cNvSpPr>
          <p:nvPr>
            <p:ph idx="1"/>
          </p:nvPr>
        </p:nvSpPr>
        <p:spPr>
          <a:xfrm>
            <a:off x="1492965" y="1013230"/>
            <a:ext cx="7420125" cy="3219768"/>
          </a:xfrm>
        </p:spPr>
        <p:txBody>
          <a:bodyPr>
            <a:normAutofit fontScale="92500" lnSpcReduction="20000"/>
          </a:bodyPr>
          <a:lstStyle/>
          <a:p>
            <a:r>
              <a:rPr lang="en-AU" dirty="0">
                <a:solidFill>
                  <a:schemeClr val="tx1"/>
                </a:solidFill>
              </a:rPr>
              <a:t>Administrator tasks:</a:t>
            </a:r>
          </a:p>
          <a:p>
            <a:pPr marL="285750" lvl="1" indent="-285750">
              <a:buFont typeface="Arial" panose="020B0604020202020204" pitchFamily="34" charset="0"/>
              <a:buChar char="•"/>
            </a:pPr>
            <a:r>
              <a:rPr lang="en-AU" sz="1800" dirty="0"/>
              <a:t>Check in any remaining documents that are checked-out (discard changes)</a:t>
            </a:r>
          </a:p>
          <a:p>
            <a:pPr marL="285750" lvl="1" indent="-285750">
              <a:buFont typeface="Arial" panose="020B0604020202020204" pitchFamily="34" charset="0"/>
              <a:buChar char="•"/>
            </a:pPr>
            <a:r>
              <a:rPr lang="en-AU" sz="1800" dirty="0"/>
              <a:t>Screenshot the global settings</a:t>
            </a:r>
          </a:p>
          <a:p>
            <a:pPr marL="285750" lvl="1" indent="-285750">
              <a:buFont typeface="Arial" panose="020B0604020202020204" pitchFamily="34" charset="0"/>
              <a:buChar char="•"/>
            </a:pPr>
            <a:r>
              <a:rPr lang="en-AU" sz="1800" dirty="0" smtClean="0"/>
              <a:t>Screenshot user favourites</a:t>
            </a:r>
          </a:p>
          <a:p>
            <a:pPr marL="285750" lvl="1" indent="-285750">
              <a:buFont typeface="Arial" panose="020B0604020202020204" pitchFamily="34" charset="0"/>
              <a:buChar char="•"/>
            </a:pPr>
            <a:r>
              <a:rPr lang="en-AU" sz="1800" dirty="0" smtClean="0"/>
              <a:t>Screenshot saved searches</a:t>
            </a:r>
            <a:endParaRPr lang="en-AU" sz="1800" dirty="0"/>
          </a:p>
          <a:p>
            <a:pPr marL="285750" lvl="1" indent="-285750">
              <a:buFont typeface="Arial" panose="020B0604020202020204" pitchFamily="34" charset="0"/>
              <a:buChar char="•"/>
            </a:pPr>
            <a:r>
              <a:rPr lang="en-AU" sz="1800" dirty="0"/>
              <a:t>Prepare UAT test results</a:t>
            </a:r>
          </a:p>
          <a:p>
            <a:pPr marL="0" indent="0">
              <a:buNone/>
            </a:pPr>
            <a:endParaRPr lang="en-AU" dirty="0" smtClean="0"/>
          </a:p>
          <a:p>
            <a:pPr marL="0" indent="0">
              <a:buNone/>
            </a:pPr>
            <a:r>
              <a:rPr lang="en-AU" dirty="0" smtClean="0">
                <a:solidFill>
                  <a:schemeClr val="tx1"/>
                </a:solidFill>
              </a:rPr>
              <a:t>Server tasks:</a:t>
            </a:r>
          </a:p>
          <a:p>
            <a:pPr marL="285750" lvl="1" indent="-285750">
              <a:buFont typeface="Arial" panose="020B0604020202020204" pitchFamily="34" charset="0"/>
              <a:buChar char="•"/>
            </a:pPr>
            <a:r>
              <a:rPr lang="en-AU" sz="1800" dirty="0" smtClean="0"/>
              <a:t>Database integrity/constraint check</a:t>
            </a:r>
          </a:p>
          <a:p>
            <a:pPr marL="285750" lvl="1" indent="-285750">
              <a:buFont typeface="Arial" panose="020B0604020202020204" pitchFamily="34" charset="0"/>
              <a:buChar char="•"/>
            </a:pPr>
            <a:r>
              <a:rPr lang="en-AU" sz="1800" dirty="0" smtClean="0"/>
              <a:t>Database Schema repair</a:t>
            </a:r>
            <a:endParaRPr lang="en-AU" sz="1800" dirty="0"/>
          </a:p>
          <a:p>
            <a:pPr marL="285750" lvl="1" indent="-285750">
              <a:buFont typeface="Arial" panose="020B0604020202020204" pitchFamily="34" charset="0"/>
              <a:buChar char="•"/>
            </a:pPr>
            <a:r>
              <a:rPr lang="en-AU" sz="1800" dirty="0" smtClean="0"/>
              <a:t>Clear event, index table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87" y="3032752"/>
            <a:ext cx="559083" cy="471039"/>
          </a:xfrm>
          <a:prstGeom prst="rect">
            <a:avLst/>
          </a:prstGeom>
        </p:spPr>
      </p:pic>
      <p:pic>
        <p:nvPicPr>
          <p:cNvPr id="5" name="Picture 4" descr="admin.png"/>
          <p:cNvPicPr>
            <a:picLocks noChangeAspect="1"/>
          </p:cNvPicPr>
          <p:nvPr/>
        </p:nvPicPr>
        <p:blipFill>
          <a:blip r:embed="rId4"/>
          <a:stretch>
            <a:fillRect/>
          </a:stretch>
        </p:blipFill>
        <p:spPr>
          <a:xfrm>
            <a:off x="826578" y="1044035"/>
            <a:ext cx="419100" cy="498110"/>
          </a:xfrm>
          <a:prstGeom prst="rect">
            <a:avLst/>
          </a:prstGeom>
        </p:spPr>
      </p:pic>
    </p:spTree>
    <p:extLst>
      <p:ext uri="{BB962C8B-B14F-4D97-AF65-F5344CB8AC3E}">
        <p14:creationId xmlns:p14="http://schemas.microsoft.com/office/powerpoint/2010/main" val="17269943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96D6"/>
                </a:solidFill>
              </a:rPr>
              <a:t>Post Production Tasks</a:t>
            </a:r>
            <a:endParaRPr lang="en-AU" dirty="0">
              <a:solidFill>
                <a:srgbClr val="0096D6"/>
              </a:solidFill>
            </a:endParaRPr>
          </a:p>
        </p:txBody>
      </p:sp>
      <p:sp>
        <p:nvSpPr>
          <p:cNvPr id="3" name="Content Placeholder 2"/>
          <p:cNvSpPr>
            <a:spLocks noGrp="1"/>
          </p:cNvSpPr>
          <p:nvPr>
            <p:ph idx="1"/>
          </p:nvPr>
        </p:nvSpPr>
        <p:spPr>
          <a:xfrm>
            <a:off x="2115128" y="957810"/>
            <a:ext cx="5456474" cy="3219768"/>
          </a:xfrm>
        </p:spPr>
        <p:txBody>
          <a:bodyPr/>
          <a:lstStyle/>
          <a:p>
            <a:pPr>
              <a:lnSpc>
                <a:spcPct val="250000"/>
              </a:lnSpc>
            </a:pPr>
            <a:r>
              <a:rPr lang="en-AU" b="0" dirty="0" smtClean="0">
                <a:solidFill>
                  <a:schemeClr val="tx1"/>
                </a:solidFill>
              </a:rPr>
              <a:t>Apply global settings</a:t>
            </a:r>
          </a:p>
          <a:p>
            <a:pPr>
              <a:lnSpc>
                <a:spcPct val="250000"/>
              </a:lnSpc>
            </a:pPr>
            <a:r>
              <a:rPr lang="en-AU" b="0" dirty="0" smtClean="0">
                <a:solidFill>
                  <a:schemeClr val="tx1"/>
                </a:solidFill>
              </a:rPr>
              <a:t>Check/set system options</a:t>
            </a:r>
          </a:p>
          <a:p>
            <a:pPr>
              <a:lnSpc>
                <a:spcPct val="250000"/>
              </a:lnSpc>
            </a:pPr>
            <a:r>
              <a:rPr lang="en-AU" b="0" dirty="0" smtClean="0">
                <a:solidFill>
                  <a:schemeClr val="tx1"/>
                </a:solidFill>
              </a:rPr>
              <a:t>On-site support</a:t>
            </a:r>
          </a:p>
          <a:p>
            <a:pPr>
              <a:lnSpc>
                <a:spcPct val="250000"/>
              </a:lnSpc>
            </a:pPr>
            <a:r>
              <a:rPr lang="en-AU" b="0" dirty="0" smtClean="0">
                <a:solidFill>
                  <a:schemeClr val="tx1"/>
                </a:solidFill>
              </a:rPr>
              <a:t>Training</a:t>
            </a:r>
            <a:endParaRPr lang="en-AU" b="0" dirty="0">
              <a:solidFill>
                <a:schemeClr val="tx1"/>
              </a:solidFill>
            </a:endParaRPr>
          </a:p>
        </p:txBody>
      </p:sp>
      <p:grpSp>
        <p:nvGrpSpPr>
          <p:cNvPr id="4" name="Group 3"/>
          <p:cNvGrpSpPr/>
          <p:nvPr/>
        </p:nvGrpSpPr>
        <p:grpSpPr>
          <a:xfrm>
            <a:off x="942694" y="3366906"/>
            <a:ext cx="940606" cy="425657"/>
            <a:chOff x="570131" y="2508001"/>
            <a:chExt cx="1617897" cy="7321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087" y="2508001"/>
              <a:ext cx="658941" cy="732154"/>
            </a:xfrm>
            <a:prstGeom prst="rect">
              <a:avLst/>
            </a:prstGeom>
          </p:spPr>
        </p:pic>
        <p:grpSp>
          <p:nvGrpSpPr>
            <p:cNvPr id="6" name="Group 5"/>
            <p:cNvGrpSpPr/>
            <p:nvPr/>
          </p:nvGrpSpPr>
          <p:grpSpPr>
            <a:xfrm>
              <a:off x="570131" y="2933449"/>
              <a:ext cx="899426" cy="304744"/>
              <a:chOff x="529311" y="2933449"/>
              <a:chExt cx="899426" cy="304744"/>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65" y="2933449"/>
                <a:ext cx="274272" cy="30474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88" y="2933449"/>
                <a:ext cx="274272" cy="304744"/>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11" y="2933449"/>
                <a:ext cx="274272" cy="304744"/>
              </a:xfrm>
              <a:prstGeom prst="rect">
                <a:avLst/>
              </a:prstGeom>
            </p:spPr>
          </p:pic>
        </p:grpSp>
        <p:grpSp>
          <p:nvGrpSpPr>
            <p:cNvPr id="7" name="Group 6"/>
            <p:cNvGrpSpPr/>
            <p:nvPr/>
          </p:nvGrpSpPr>
          <p:grpSpPr>
            <a:xfrm>
              <a:off x="570131" y="2571750"/>
              <a:ext cx="899426" cy="304744"/>
              <a:chOff x="529311" y="2933449"/>
              <a:chExt cx="899426" cy="304744"/>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65" y="2933449"/>
                <a:ext cx="274272" cy="30474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88" y="2933449"/>
                <a:ext cx="274272" cy="304744"/>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11" y="2933449"/>
                <a:ext cx="274272" cy="304744"/>
              </a:xfrm>
              <a:prstGeom prst="rect">
                <a:avLst/>
              </a:prstGeom>
            </p:spPr>
          </p:pic>
        </p:grpSp>
      </p:grpSp>
      <p:pic>
        <p:nvPicPr>
          <p:cNvPr id="14" name="Picture 13" descr="Check_List.png"/>
          <p:cNvPicPr>
            <a:picLocks noChangeAspect="1"/>
          </p:cNvPicPr>
          <p:nvPr/>
        </p:nvPicPr>
        <p:blipFill>
          <a:blip r:embed="rId3"/>
          <a:stretch>
            <a:fillRect/>
          </a:stretch>
        </p:blipFill>
        <p:spPr>
          <a:xfrm>
            <a:off x="1281789" y="1899805"/>
            <a:ext cx="492910" cy="4445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143" y="1193819"/>
            <a:ext cx="468556" cy="451361"/>
          </a:xfrm>
          <a:prstGeom prst="rect">
            <a:avLst/>
          </a:prstGeom>
        </p:spPr>
      </p:pic>
      <p:pic>
        <p:nvPicPr>
          <p:cNvPr id="16" name="Picture 15" descr="Corporate_exc.png"/>
          <p:cNvPicPr>
            <a:picLocks noChangeAspect="1"/>
          </p:cNvPicPr>
          <p:nvPr/>
        </p:nvPicPr>
        <p:blipFill>
          <a:blip r:embed="rId5"/>
          <a:stretch>
            <a:fillRect/>
          </a:stretch>
        </p:blipFill>
        <p:spPr>
          <a:xfrm>
            <a:off x="1230785" y="2540000"/>
            <a:ext cx="594917" cy="615950"/>
          </a:xfrm>
          <a:prstGeom prst="rect">
            <a:avLst/>
          </a:prstGeom>
        </p:spPr>
      </p:pic>
    </p:spTree>
    <p:extLst>
      <p:ext uri="{BB962C8B-B14F-4D97-AF65-F5344CB8AC3E}">
        <p14:creationId xmlns:p14="http://schemas.microsoft.com/office/powerpoint/2010/main" val="11180418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a:xfrm>
            <a:off x="328614" y="241301"/>
            <a:ext cx="7223125" cy="608013"/>
          </a:xfrm>
        </p:spPr>
        <p:txBody>
          <a:bodyPr/>
          <a:lstStyle/>
          <a:p>
            <a:pPr marL="342892" indent="-342892" defTabSz="914378">
              <a:lnSpc>
                <a:spcPct val="100000"/>
              </a:lnSpc>
              <a:spcAft>
                <a:spcPct val="0"/>
              </a:spcAft>
            </a:pPr>
            <a:r>
              <a:rPr sz="3600" dirty="0">
                <a:solidFill>
                  <a:srgbClr val="FFFFFF"/>
                </a:solidFill>
                <a:ea typeface="HP Simplified" pitchFamily="34" charset="0"/>
              </a:rPr>
              <a:t>Training and Education</a:t>
            </a:r>
          </a:p>
        </p:txBody>
      </p:sp>
      <p:sp>
        <p:nvSpPr>
          <p:cNvPr id="5" name="Title 1"/>
          <p:cNvSpPr txBox="1">
            <a:spLocks/>
          </p:cNvSpPr>
          <p:nvPr/>
        </p:nvSpPr>
        <p:spPr bwMode="black">
          <a:xfrm>
            <a:off x="701676" y="965200"/>
            <a:ext cx="6327775" cy="2006600"/>
          </a:xfrm>
          <a:prstGeom prst="rect">
            <a:avLst/>
          </a:prstGeom>
          <a:ln>
            <a:noFill/>
          </a:ln>
        </p:spPr>
        <p:txBody>
          <a:bodyPr lIns="0" tIns="0" rIns="0" bIns="0"/>
          <a:lstStyle/>
          <a:p>
            <a:pPr marL="0" lvl="1" defTabSz="914378">
              <a:defRPr/>
            </a:pPr>
            <a:endParaRPr lang="en-US" kern="0" dirty="0">
              <a:solidFill>
                <a:srgbClr val="FFFFFF"/>
              </a:solidFill>
            </a:endParaRPr>
          </a:p>
        </p:txBody>
      </p:sp>
      <p:sp>
        <p:nvSpPr>
          <p:cNvPr id="6" name="Title 1"/>
          <p:cNvSpPr txBox="1">
            <a:spLocks/>
          </p:cNvSpPr>
          <p:nvPr/>
        </p:nvSpPr>
        <p:spPr bwMode="black">
          <a:xfrm>
            <a:off x="630790" y="1623237"/>
            <a:ext cx="6327775" cy="1690577"/>
          </a:xfrm>
          <a:prstGeom prst="rect">
            <a:avLst/>
          </a:prstGeom>
          <a:ln>
            <a:noFill/>
          </a:ln>
        </p:spPr>
        <p:txBody>
          <a:bodyPr lIns="0" tIns="0" rIns="0" bIns="0"/>
          <a:lstStyle/>
          <a:p>
            <a:pPr marL="0" lvl="1" algn="ctr" defTabSz="914378">
              <a:defRPr/>
            </a:pPr>
            <a:r>
              <a:rPr lang="en-US" sz="2800" kern="0" dirty="0">
                <a:solidFill>
                  <a:srgbClr val="FFFFFF"/>
                </a:solidFill>
              </a:rPr>
              <a:t>Formal Training Classes</a:t>
            </a:r>
          </a:p>
        </p:txBody>
      </p:sp>
    </p:spTree>
    <p:extLst>
      <p:ext uri="{BB962C8B-B14F-4D97-AF65-F5344CB8AC3E}">
        <p14:creationId xmlns:p14="http://schemas.microsoft.com/office/powerpoint/2010/main" val="330715745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Autofit/>
          </a:bodyPr>
          <a:lstStyle/>
          <a:p>
            <a:r>
              <a:rPr lang="en-US" dirty="0" smtClean="0"/>
              <a:t>Formal HP RM Training</a:t>
            </a:r>
            <a:endParaRPr lang="en-US" dirty="0"/>
          </a:p>
        </p:txBody>
      </p:sp>
      <p:sp>
        <p:nvSpPr>
          <p:cNvPr id="3" name="Content Placeholder 2"/>
          <p:cNvSpPr>
            <a:spLocks noGrp="1"/>
          </p:cNvSpPr>
          <p:nvPr>
            <p:ph sz="quarter" idx="1"/>
          </p:nvPr>
        </p:nvSpPr>
        <p:spPr>
          <a:xfrm>
            <a:off x="152399" y="764381"/>
            <a:ext cx="8219793" cy="3662763"/>
          </a:xfrm>
        </p:spPr>
        <p:txBody>
          <a:bodyPr>
            <a:normAutofit lnSpcReduction="10000"/>
          </a:bodyPr>
          <a:lstStyle/>
          <a:p>
            <a:r>
              <a:rPr lang="en-US" dirty="0">
                <a:solidFill>
                  <a:schemeClr val="accent5"/>
                </a:solidFill>
              </a:rPr>
              <a:t>HP.RM200 – HPRM Advanced User Training (2 days, 6 Units, $1500usd)</a:t>
            </a:r>
            <a:br>
              <a:rPr lang="en-US" dirty="0">
                <a:solidFill>
                  <a:schemeClr val="accent5"/>
                </a:solidFill>
              </a:rPr>
            </a:br>
            <a:endParaRPr lang="en-US" dirty="0">
              <a:solidFill>
                <a:schemeClr val="accent5"/>
              </a:solidFill>
            </a:endParaRPr>
          </a:p>
          <a:p>
            <a:r>
              <a:rPr lang="en-US" dirty="0">
                <a:solidFill>
                  <a:schemeClr val="accent5"/>
                </a:solidFill>
              </a:rPr>
              <a:t>HP.RM220 – HPRM Workflow Essentials (1-day, 3 units, $750usd)</a:t>
            </a:r>
            <a:br>
              <a:rPr lang="en-US" dirty="0">
                <a:solidFill>
                  <a:schemeClr val="accent5"/>
                </a:solidFill>
              </a:rPr>
            </a:br>
            <a:endParaRPr lang="en-US" dirty="0">
              <a:solidFill>
                <a:schemeClr val="accent5"/>
              </a:solidFill>
            </a:endParaRPr>
          </a:p>
          <a:p>
            <a:r>
              <a:rPr lang="en-US" dirty="0">
                <a:solidFill>
                  <a:schemeClr val="accent5"/>
                </a:solidFill>
              </a:rPr>
              <a:t>HP.RM240 – HPRM Archiving and Retention Essentials  (1-day, 3 units, $750usd)</a:t>
            </a:r>
            <a:br>
              <a:rPr lang="en-US" dirty="0">
                <a:solidFill>
                  <a:schemeClr val="accent5"/>
                </a:solidFill>
              </a:rPr>
            </a:br>
            <a:endParaRPr lang="en-US" dirty="0">
              <a:solidFill>
                <a:schemeClr val="accent5"/>
              </a:solidFill>
            </a:endParaRPr>
          </a:p>
          <a:p>
            <a:r>
              <a:rPr lang="en-US" dirty="0">
                <a:solidFill>
                  <a:schemeClr val="accent5"/>
                </a:solidFill>
              </a:rPr>
              <a:t>HP.RM300 – HPRM Administration Training (2 days, 6 Units, $1500usd)</a:t>
            </a:r>
            <a:br>
              <a:rPr lang="en-US" dirty="0">
                <a:solidFill>
                  <a:schemeClr val="accent5"/>
                </a:solidFill>
              </a:rPr>
            </a:br>
            <a:endParaRPr lang="en-US" dirty="0">
              <a:solidFill>
                <a:schemeClr val="accent5"/>
              </a:solidFill>
            </a:endParaRPr>
          </a:p>
          <a:p>
            <a:r>
              <a:rPr lang="en-US" dirty="0">
                <a:solidFill>
                  <a:schemeClr val="accent5"/>
                </a:solidFill>
              </a:rPr>
              <a:t>HP.RM500 – HPRM Installation and Maintenance (2 days, 6 Units, $1500usd)</a:t>
            </a:r>
          </a:p>
          <a:p>
            <a:endParaRPr lang="en-US" dirty="0">
              <a:solidFill>
                <a:schemeClr val="accent5"/>
              </a:solidFill>
            </a:endParaRPr>
          </a:p>
          <a:p>
            <a:endParaRPr lang="en-US" dirty="0">
              <a:solidFill>
                <a:schemeClr val="accent5"/>
              </a:solidFill>
            </a:endParaRPr>
          </a:p>
          <a:p>
            <a:r>
              <a:rPr lang="en-CA" dirty="0"/>
              <a:t>CLASS LISTING: </a:t>
            </a:r>
            <a:r>
              <a:rPr lang="en-US" u="sng" dirty="0">
                <a:hlinkClick r:id="rId2"/>
              </a:rPr>
              <a:t>https://registration.autonomy.com/trim</a:t>
            </a:r>
            <a:endParaRPr lang="en-US" dirty="0"/>
          </a:p>
          <a:p>
            <a:endParaRPr lang="en-US" dirty="0">
              <a:solidFill>
                <a:schemeClr val="accent5"/>
              </a:solidFill>
            </a:endParaRPr>
          </a:p>
        </p:txBody>
      </p:sp>
    </p:spTree>
    <p:extLst>
      <p:ext uri="{BB962C8B-B14F-4D97-AF65-F5344CB8AC3E}">
        <p14:creationId xmlns:p14="http://schemas.microsoft.com/office/powerpoint/2010/main" val="1363746749"/>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Upgrade Resources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2124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vert="horz" wrap="square" lIns="0" tIns="0" rIns="0" bIns="0" rtlCol="0" anchor="t" anchorCtr="0">
            <a:noAutofit/>
          </a:bodyPr>
          <a:lstStyle/>
          <a:p>
            <a:pPr defTabSz="457200">
              <a:lnSpc>
                <a:spcPct val="100000"/>
              </a:lnSpc>
            </a:pPr>
            <a:r>
              <a:rPr lang="en-US" sz="2800" dirty="0" smtClean="0">
                <a:solidFill>
                  <a:srgbClr val="000000"/>
                </a:solidFill>
                <a:latin typeface="HP Simplified" pitchFamily="34" charset="0"/>
              </a:rPr>
              <a:t>HP Records Manager upgrade </a:t>
            </a:r>
            <a:r>
              <a:rPr lang="en-US" sz="2800" dirty="0">
                <a:solidFill>
                  <a:srgbClr val="000000"/>
                </a:solidFill>
                <a:latin typeface="HP Simplified" pitchFamily="34" charset="0"/>
              </a:rPr>
              <a:t>p</a:t>
            </a:r>
            <a:r>
              <a:rPr lang="en-US" sz="2800" dirty="0" smtClean="0">
                <a:solidFill>
                  <a:srgbClr val="000000"/>
                </a:solidFill>
                <a:latin typeface="HP Simplified" pitchFamily="34" charset="0"/>
              </a:rPr>
              <a:t>rogram</a:t>
            </a:r>
            <a:endParaRPr lang="en-US" sz="2800" dirty="0">
              <a:solidFill>
                <a:srgbClr val="000000"/>
              </a:solidFill>
              <a:latin typeface="HP Simplified" pitchFamily="34" charset="0"/>
            </a:endParaRPr>
          </a:p>
        </p:txBody>
      </p:sp>
      <p:sp>
        <p:nvSpPr>
          <p:cNvPr id="2" name="Content Placeholder 1"/>
          <p:cNvSpPr>
            <a:spLocks noGrp="1"/>
          </p:cNvSpPr>
          <p:nvPr>
            <p:ph sz="quarter" idx="14"/>
          </p:nvPr>
        </p:nvSpPr>
        <p:spPr>
          <a:xfrm>
            <a:off x="284480" y="1381760"/>
            <a:ext cx="3870960" cy="3302000"/>
          </a:xfrm>
        </p:spPr>
        <p:txBody>
          <a:bodyPr/>
          <a:lstStyle/>
          <a:p>
            <a:pPr lvl="2"/>
            <a:r>
              <a:rPr lang="en-GB" sz="1800" b="1" dirty="0" smtClean="0">
                <a:solidFill>
                  <a:srgbClr val="0096D6"/>
                </a:solidFill>
              </a:rPr>
              <a:t>Migration guides</a:t>
            </a:r>
          </a:p>
          <a:p>
            <a:pPr lvl="3"/>
            <a:r>
              <a:rPr lang="en-GB" sz="1600" dirty="0" smtClean="0"/>
              <a:t>Migration pre-requisites</a:t>
            </a:r>
          </a:p>
          <a:p>
            <a:pPr lvl="3"/>
            <a:r>
              <a:rPr lang="en-GB" sz="1600" dirty="0" smtClean="0"/>
              <a:t>Pre-migration tasks</a:t>
            </a:r>
          </a:p>
          <a:p>
            <a:pPr lvl="3"/>
            <a:r>
              <a:rPr lang="en-GB" sz="1600" dirty="0" smtClean="0"/>
              <a:t>Post-migration tasks</a:t>
            </a:r>
          </a:p>
          <a:p>
            <a:pPr lvl="3"/>
            <a:r>
              <a:rPr lang="en-GB" sz="1600" dirty="0" smtClean="0"/>
              <a:t>Using the upgrade wizard</a:t>
            </a:r>
          </a:p>
          <a:p>
            <a:pPr lvl="3"/>
            <a:r>
              <a:rPr lang="en-GB" sz="1600" dirty="0" smtClean="0"/>
              <a:t>Metadata conversion mappings</a:t>
            </a:r>
          </a:p>
          <a:p>
            <a:pPr lvl="2"/>
            <a:r>
              <a:rPr lang="en-GB" sz="1800" b="1" dirty="0" smtClean="0">
                <a:solidFill>
                  <a:srgbClr val="0096D6"/>
                </a:solidFill>
              </a:rPr>
              <a:t>Upgrade wizard</a:t>
            </a:r>
            <a:endParaRPr lang="en-GB" sz="1800" b="1" dirty="0">
              <a:solidFill>
                <a:srgbClr val="0096D6"/>
              </a:solidFill>
            </a:endParaRPr>
          </a:p>
          <a:p>
            <a:pPr lvl="3"/>
            <a:r>
              <a:rPr lang="en-GB" sz="1600" dirty="0" smtClean="0"/>
              <a:t>Metadata transfer</a:t>
            </a:r>
          </a:p>
          <a:p>
            <a:pPr lvl="3"/>
            <a:r>
              <a:rPr lang="en-GB" sz="1600" dirty="0" smtClean="0"/>
              <a:t>Content repository transfer</a:t>
            </a:r>
            <a:endParaRPr lang="en-GB" sz="1600" dirty="0"/>
          </a:p>
          <a:p>
            <a:pPr lvl="3"/>
            <a:r>
              <a:rPr lang="en-GB" sz="1600" dirty="0" smtClean="0"/>
              <a:t>Logging</a:t>
            </a:r>
            <a:endParaRPr lang="en-GB" sz="1600" dirty="0"/>
          </a:p>
        </p:txBody>
      </p:sp>
      <p:sp>
        <p:nvSpPr>
          <p:cNvPr id="10" name="Subtitle 1"/>
          <p:cNvSpPr txBox="1">
            <a:spLocks/>
          </p:cNvSpPr>
          <p:nvPr/>
        </p:nvSpPr>
        <p:spPr>
          <a:xfrm>
            <a:off x="284480" y="711116"/>
            <a:ext cx="8117206" cy="276999"/>
          </a:xfrm>
          <a:prstGeom prst="rect">
            <a:avLst/>
          </a:prstGeom>
        </p:spPr>
        <p:txBody>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smtClean="0">
                <a:solidFill>
                  <a:schemeClr val="tx1"/>
                </a:solidFill>
              </a:rPr>
              <a:t>ARM and Meridio migration </a:t>
            </a:r>
            <a:r>
              <a:rPr lang="en-US" b="0" dirty="0">
                <a:solidFill>
                  <a:schemeClr val="tx1"/>
                </a:solidFill>
              </a:rPr>
              <a:t>t</a:t>
            </a:r>
            <a:r>
              <a:rPr lang="en-US" b="0" dirty="0" smtClean="0">
                <a:solidFill>
                  <a:schemeClr val="tx1"/>
                </a:solidFill>
              </a:rPr>
              <a:t>ools</a:t>
            </a:r>
            <a:endParaRPr lang="en-US" b="0" dirty="0">
              <a:solidFill>
                <a:schemeClr val="tx1"/>
              </a:solidFill>
            </a:endParaRPr>
          </a:p>
        </p:txBody>
      </p:sp>
      <p:pic>
        <p:nvPicPr>
          <p:cNvPr id="12" name="Picture 11"/>
          <p:cNvPicPr/>
          <p:nvPr/>
        </p:nvPicPr>
        <p:blipFill>
          <a:blip r:embed="rId3"/>
          <a:stretch>
            <a:fillRect/>
          </a:stretch>
        </p:blipFill>
        <p:spPr>
          <a:xfrm>
            <a:off x="4372610" y="1330960"/>
            <a:ext cx="4182110" cy="3168650"/>
          </a:xfrm>
          <a:prstGeom prst="rect">
            <a:avLst/>
          </a:prstGeom>
          <a:ln>
            <a:solidFill>
              <a:schemeClr val="accent1"/>
            </a:solidFill>
          </a:ln>
        </p:spPr>
      </p:pic>
    </p:spTree>
    <p:extLst>
      <p:ext uri="{BB962C8B-B14F-4D97-AF65-F5344CB8AC3E}">
        <p14:creationId xmlns:p14="http://schemas.microsoft.com/office/powerpoint/2010/main" val="141272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HP Records Manager </a:t>
            </a:r>
            <a:r>
              <a:rPr lang="en-US" sz="2800" dirty="0" smtClean="0">
                <a:latin typeface="+mj-lt"/>
              </a:rPr>
              <a:t>upgrade </a:t>
            </a:r>
            <a:r>
              <a:rPr lang="en-US" sz="2800" dirty="0">
                <a:latin typeface="+mj-lt"/>
              </a:rPr>
              <a:t>p</a:t>
            </a:r>
            <a:r>
              <a:rPr lang="en-US" sz="2800" dirty="0" smtClean="0">
                <a:latin typeface="+mj-lt"/>
              </a:rPr>
              <a:t>rogram</a:t>
            </a:r>
            <a:endParaRPr lang="en-US" sz="2800" dirty="0">
              <a:latin typeface="+mj-lt"/>
            </a:endParaRPr>
          </a:p>
        </p:txBody>
      </p:sp>
      <p:sp>
        <p:nvSpPr>
          <p:cNvPr id="3" name="Content Placeholder 2"/>
          <p:cNvSpPr>
            <a:spLocks noGrp="1"/>
          </p:cNvSpPr>
          <p:nvPr>
            <p:ph sz="quarter" idx="14"/>
          </p:nvPr>
        </p:nvSpPr>
        <p:spPr>
          <a:xfrm>
            <a:off x="365760" y="853440"/>
            <a:ext cx="4297680" cy="3761994"/>
          </a:xfrm>
        </p:spPr>
        <p:txBody>
          <a:bodyPr/>
          <a:lstStyle/>
          <a:p>
            <a:r>
              <a:rPr lang="en-US" dirty="0" smtClean="0"/>
              <a:t>Visit the upgrade </a:t>
            </a:r>
            <a:r>
              <a:rPr lang="en-US" dirty="0"/>
              <a:t>p</a:t>
            </a:r>
            <a:r>
              <a:rPr lang="en-US" dirty="0" smtClean="0"/>
              <a:t>rogram </a:t>
            </a:r>
            <a:r>
              <a:rPr lang="en-US" dirty="0"/>
              <a:t>w</a:t>
            </a:r>
            <a:r>
              <a:rPr lang="en-US" dirty="0" smtClean="0"/>
              <a:t>eb </a:t>
            </a:r>
            <a:r>
              <a:rPr lang="en-US" dirty="0"/>
              <a:t>p</a:t>
            </a:r>
            <a:r>
              <a:rPr lang="en-US" dirty="0" smtClean="0"/>
              <a:t>age:</a:t>
            </a:r>
          </a:p>
          <a:p>
            <a:pPr marL="285750" indent="-285750">
              <a:buFont typeface="Arial" panose="020B0604020202020204" pitchFamily="34" charset="0"/>
              <a:buChar char="•"/>
            </a:pPr>
            <a:r>
              <a:rPr lang="en-US" b="0" dirty="0" smtClean="0">
                <a:solidFill>
                  <a:schemeClr val="tx1"/>
                </a:solidFill>
              </a:rPr>
              <a:t>Latest upgrade and product  information</a:t>
            </a:r>
          </a:p>
          <a:p>
            <a:pPr marL="285750" indent="-285750">
              <a:buFont typeface="Arial" panose="020B0604020202020204" pitchFamily="34" charset="0"/>
              <a:buChar char="•"/>
            </a:pPr>
            <a:r>
              <a:rPr lang="en-US" b="0" dirty="0" smtClean="0">
                <a:solidFill>
                  <a:schemeClr val="tx1"/>
                </a:solidFill>
              </a:rPr>
              <a:t>FAQ's</a:t>
            </a:r>
          </a:p>
          <a:p>
            <a:pPr marL="285750" indent="-285750">
              <a:buFont typeface="Arial" panose="020B0604020202020204" pitchFamily="34" charset="0"/>
              <a:buChar char="•"/>
            </a:pPr>
            <a:r>
              <a:rPr lang="en-US" b="0" dirty="0" smtClean="0">
                <a:solidFill>
                  <a:schemeClr val="tx1"/>
                </a:solidFill>
              </a:rPr>
              <a:t>HP Records Manager data sheets</a:t>
            </a:r>
          </a:p>
          <a:p>
            <a:pPr marL="285750" indent="-285750">
              <a:buFont typeface="Arial" panose="020B0604020202020204" pitchFamily="34" charset="0"/>
              <a:buChar char="•"/>
            </a:pPr>
            <a:r>
              <a:rPr lang="en-US" b="0" dirty="0" smtClean="0">
                <a:solidFill>
                  <a:schemeClr val="tx1"/>
                </a:solidFill>
              </a:rPr>
              <a:t>Details </a:t>
            </a:r>
            <a:r>
              <a:rPr lang="en-US" b="0" dirty="0">
                <a:solidFill>
                  <a:schemeClr val="tx1"/>
                </a:solidFill>
              </a:rPr>
              <a:t>of upcoming </a:t>
            </a:r>
            <a:r>
              <a:rPr lang="en-US" b="0" dirty="0" smtClean="0">
                <a:solidFill>
                  <a:schemeClr val="tx1"/>
                </a:solidFill>
              </a:rPr>
              <a:t>events</a:t>
            </a:r>
            <a:endParaRPr lang="en-US" dirty="0"/>
          </a:p>
          <a:p>
            <a:pPr marL="285750" indent="-285750">
              <a:buFont typeface="Arial" panose="020B0604020202020204" pitchFamily="34" charset="0"/>
              <a:buChar char="•"/>
            </a:pPr>
            <a:r>
              <a:rPr lang="en-US" b="0" dirty="0" smtClean="0">
                <a:solidFill>
                  <a:schemeClr val="tx1"/>
                </a:solidFill>
              </a:rPr>
              <a:t>Ask a Question</a:t>
            </a:r>
            <a:r>
              <a:rPr lang="en-US" b="0" dirty="0" smtClean="0">
                <a:solidFill>
                  <a:schemeClr val="tx1"/>
                </a:solidFill>
                <a:hlinkClick r:id="rId3"/>
              </a:rPr>
              <a:t>:  </a:t>
            </a:r>
            <a:r>
              <a:rPr lang="en-US" b="0" dirty="0">
                <a:solidFill>
                  <a:schemeClr val="tx1"/>
                </a:solidFill>
                <a:hlinkClick r:id="rId3"/>
              </a:rPr>
              <a:t>hprm_info@hp.com</a:t>
            </a:r>
            <a:endParaRPr lang="en-US" b="0" dirty="0" smtClean="0">
              <a:solidFill>
                <a:schemeClr val="tx1"/>
              </a:solidFill>
            </a:endParaRPr>
          </a:p>
          <a:p>
            <a:pPr marL="285750" indent="-285750">
              <a:buFont typeface="Arial" panose="020B0604020202020204" pitchFamily="34" charset="0"/>
              <a:buChar char="•"/>
            </a:pPr>
            <a:endParaRPr lang="en-US" b="0" dirty="0">
              <a:solidFill>
                <a:schemeClr val="tx1"/>
              </a:solidFill>
            </a:endParaRPr>
          </a:p>
          <a:p>
            <a:r>
              <a:rPr lang="en-US" dirty="0"/>
              <a:t>Login:</a:t>
            </a:r>
          </a:p>
          <a:p>
            <a:r>
              <a:rPr lang="en-US" b="0" dirty="0">
                <a:solidFill>
                  <a:schemeClr val="tx1"/>
                </a:solidFill>
              </a:rPr>
              <a:t>Username:  HPAutonomy</a:t>
            </a:r>
          </a:p>
          <a:p>
            <a:pPr>
              <a:spcBef>
                <a:spcPts val="600"/>
              </a:spcBef>
            </a:pPr>
            <a:r>
              <a:rPr lang="en-US" b="0" dirty="0">
                <a:solidFill>
                  <a:schemeClr val="tx1"/>
                </a:solidFill>
              </a:rPr>
              <a:t>Password:  RecordsManager </a:t>
            </a:r>
          </a:p>
          <a:p>
            <a:pPr marL="285750" indent="-285750">
              <a:buFont typeface="Arial" panose="020B0604020202020204" pitchFamily="34" charset="0"/>
              <a:buChar char="•"/>
            </a:pPr>
            <a:endParaRPr lang="en-US" b="0" dirty="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696" y="821563"/>
            <a:ext cx="3963162" cy="292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65040" y="3955465"/>
            <a:ext cx="4307840" cy="584775"/>
          </a:xfrm>
          <a:prstGeom prst="rect">
            <a:avLst/>
          </a:prstGeom>
        </p:spPr>
        <p:txBody>
          <a:bodyPr wrap="square">
            <a:spAutoFit/>
          </a:bodyPr>
          <a:lstStyle/>
          <a:p>
            <a:r>
              <a:rPr lang="en-US" sz="1600" b="1" dirty="0">
                <a:solidFill>
                  <a:srgbClr val="0096D6"/>
                </a:solidFill>
                <a:latin typeface="+mn-lt"/>
                <a:hlinkClick r:id="rId5"/>
              </a:rPr>
              <a:t>http://www.autonomy.com/campaigns/authen/hp-records-manager-upgrade-program</a:t>
            </a:r>
            <a:endParaRPr lang="en-US" sz="1600" b="1" dirty="0">
              <a:solidFill>
                <a:srgbClr val="0096D6"/>
              </a:solidFill>
              <a:latin typeface="+mn-lt"/>
            </a:endParaRPr>
          </a:p>
        </p:txBody>
      </p:sp>
    </p:spTree>
    <p:extLst>
      <p:ext uri="{BB962C8B-B14F-4D97-AF65-F5344CB8AC3E}">
        <p14:creationId xmlns:p14="http://schemas.microsoft.com/office/powerpoint/2010/main" val="19655673"/>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Tree>
    <p:extLst>
      <p:ext uri="{BB962C8B-B14F-4D97-AF65-F5344CB8AC3E}">
        <p14:creationId xmlns:p14="http://schemas.microsoft.com/office/powerpoint/2010/main" val="3250222207"/>
      </p:ext>
    </p:extLst>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308012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9184" y="2110144"/>
            <a:ext cx="8291185" cy="1206484"/>
          </a:xfrm>
        </p:spPr>
        <p:txBody>
          <a:bodyPr/>
          <a:lstStyle/>
          <a:p>
            <a:r>
              <a:rPr lang="en-US" sz="4000" dirty="0" smtClean="0"/>
              <a:t>SharePoint Governance </a:t>
            </a:r>
            <a:r>
              <a:rPr lang="en-US" sz="4000" dirty="0"/>
              <a:t>and Compliance </a:t>
            </a:r>
            <a:r>
              <a:rPr lang="en-US" sz="4000" dirty="0" smtClean="0"/>
              <a:t>using HP Records Manager</a:t>
            </a:r>
            <a:endParaRPr lang="en-US" sz="4000" dirty="0"/>
          </a:p>
        </p:txBody>
      </p:sp>
      <p:sp>
        <p:nvSpPr>
          <p:cNvPr id="6" name="Subtitle 5"/>
          <p:cNvSpPr>
            <a:spLocks noGrp="1"/>
          </p:cNvSpPr>
          <p:nvPr>
            <p:ph type="subTitle" idx="1"/>
          </p:nvPr>
        </p:nvSpPr>
        <p:spPr>
          <a:xfrm>
            <a:off x="329184" y="3433859"/>
            <a:ext cx="7163816" cy="914400"/>
          </a:xfrm>
        </p:spPr>
        <p:txBody>
          <a:bodyPr/>
          <a:lstStyle/>
          <a:p>
            <a:r>
              <a:rPr lang="en-US" dirty="0"/>
              <a:t>Jaimie Tilbrook, Product Development Manager – HPRM Governance and Compliance SharePoint App </a:t>
            </a:r>
          </a:p>
          <a:p>
            <a:endParaRPr lang="en-US" b="0" dirty="0" smtClean="0"/>
          </a:p>
        </p:txBody>
      </p:sp>
    </p:spTree>
    <p:extLst>
      <p:ext uri="{BB962C8B-B14F-4D97-AF65-F5344CB8AC3E}">
        <p14:creationId xmlns:p14="http://schemas.microsoft.com/office/powerpoint/2010/main" val="29299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Transforming the single user type</a:t>
            </a:r>
            <a:endParaRPr lang="en-US" dirty="0"/>
          </a:p>
        </p:txBody>
      </p:sp>
      <p:grpSp>
        <p:nvGrpSpPr>
          <p:cNvPr id="16" name="Group 15"/>
          <p:cNvGrpSpPr/>
          <p:nvPr/>
        </p:nvGrpSpPr>
        <p:grpSpPr>
          <a:xfrm>
            <a:off x="3124200" y="1253077"/>
            <a:ext cx="2438400" cy="2362200"/>
            <a:chOff x="2895600" y="1435727"/>
            <a:chExt cx="2438400" cy="2362200"/>
          </a:xfrm>
        </p:grpSpPr>
        <p:grpSp>
          <p:nvGrpSpPr>
            <p:cNvPr id="12" name="Group 11"/>
            <p:cNvGrpSpPr/>
            <p:nvPr/>
          </p:nvGrpSpPr>
          <p:grpSpPr>
            <a:xfrm>
              <a:off x="2895600" y="1435727"/>
              <a:ext cx="2438400" cy="2362200"/>
              <a:chOff x="3124200" y="1200150"/>
              <a:chExt cx="2438400" cy="2362200"/>
            </a:xfrm>
          </p:grpSpPr>
          <p:sp>
            <p:nvSpPr>
              <p:cNvPr id="4" name="Oval 3"/>
              <p:cNvSpPr/>
              <p:nvPr/>
            </p:nvSpPr>
            <p:spPr>
              <a:xfrm>
                <a:off x="3124200" y="1200150"/>
                <a:ext cx="2438400" cy="2362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00" y="2183773"/>
                <a:ext cx="9906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5" name="TextBox 14"/>
            <p:cNvSpPr txBox="1"/>
            <p:nvPr/>
          </p:nvSpPr>
          <p:spPr>
            <a:xfrm>
              <a:off x="3524250" y="1513744"/>
              <a:ext cx="1181100" cy="584775"/>
            </a:xfrm>
            <a:prstGeom prst="rect">
              <a:avLst/>
            </a:prstGeom>
            <a:noFill/>
          </p:spPr>
          <p:txBody>
            <a:bodyPr wrap="square" rtlCol="0">
              <a:spAutoFit/>
            </a:bodyPr>
            <a:lstStyle/>
            <a:p>
              <a:pPr algn="ctr" defTabSz="430202">
                <a:spcAft>
                  <a:spcPts val="400"/>
                </a:spcAft>
                <a:buSzPct val="100000"/>
              </a:pPr>
              <a:r>
                <a:rPr lang="en-US" sz="1600" b="1" dirty="0">
                  <a:solidFill>
                    <a:prstClr val="white"/>
                  </a:solidFill>
                  <a:cs typeface="HP Simplified" pitchFamily="34" charset="0"/>
                </a:rPr>
                <a:t>One Price, One User </a:t>
              </a:r>
            </a:p>
          </p:txBody>
        </p:sp>
      </p:grpSp>
      <p:grpSp>
        <p:nvGrpSpPr>
          <p:cNvPr id="18" name="Group 17"/>
          <p:cNvGrpSpPr/>
          <p:nvPr/>
        </p:nvGrpSpPr>
        <p:grpSpPr>
          <a:xfrm>
            <a:off x="393296" y="881701"/>
            <a:ext cx="2031853" cy="1805850"/>
            <a:chOff x="393295" y="881701"/>
            <a:chExt cx="2031853" cy="180585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48" y="881701"/>
              <a:ext cx="182880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p:nvPr/>
          </p:nvSpPr>
          <p:spPr>
            <a:xfrm>
              <a:off x="393295" y="2348997"/>
              <a:ext cx="1973810" cy="338554"/>
            </a:xfrm>
            <a:prstGeom prst="rect">
              <a:avLst/>
            </a:prstGeom>
            <a:noFill/>
          </p:spPr>
          <p:txBody>
            <a:bodyPr wrap="none" rtlCol="0">
              <a:spAutoFit/>
            </a:bodyPr>
            <a:lstStyle/>
            <a:p>
              <a:pPr defTabSz="430202">
                <a:spcAft>
                  <a:spcPts val="400"/>
                </a:spcAft>
                <a:buSzPct val="100000"/>
              </a:pPr>
              <a:r>
                <a:rPr lang="en-US" sz="1600" b="1" dirty="0">
                  <a:solidFill>
                    <a:srgbClr val="000000"/>
                  </a:solidFill>
                  <a:cs typeface="HP Simplified" pitchFamily="34" charset="0"/>
                </a:rPr>
                <a:t>Records Coordinator</a:t>
              </a:r>
            </a:p>
          </p:txBody>
        </p:sp>
      </p:grpSp>
      <p:grpSp>
        <p:nvGrpSpPr>
          <p:cNvPr id="26" name="Group 25"/>
          <p:cNvGrpSpPr/>
          <p:nvPr/>
        </p:nvGrpSpPr>
        <p:grpSpPr>
          <a:xfrm>
            <a:off x="3193901" y="1660549"/>
            <a:ext cx="2261254" cy="1893391"/>
            <a:chOff x="2997346" y="1660548"/>
            <a:chExt cx="2261254" cy="1893391"/>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2237" b="13290"/>
            <a:stretch/>
          </p:blipFill>
          <p:spPr>
            <a:xfrm>
              <a:off x="3180993" y="1660548"/>
              <a:ext cx="2077607" cy="1547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2997346" y="3215385"/>
              <a:ext cx="2245295" cy="338554"/>
            </a:xfrm>
            <a:prstGeom prst="rect">
              <a:avLst/>
            </a:prstGeom>
            <a:noFill/>
          </p:spPr>
          <p:txBody>
            <a:bodyPr wrap="none" rtlCol="0">
              <a:spAutoFit/>
            </a:bodyPr>
            <a:lstStyle/>
            <a:p>
              <a:pPr defTabSz="430202">
                <a:spcAft>
                  <a:spcPts val="400"/>
                </a:spcAft>
                <a:buSzPct val="100000"/>
              </a:pPr>
              <a:r>
                <a:rPr lang="en-US" sz="1600" b="1" dirty="0">
                  <a:solidFill>
                    <a:srgbClr val="000000"/>
                  </a:solidFill>
                  <a:cs typeface="HP Simplified" pitchFamily="34" charset="0"/>
                </a:rPr>
                <a:t>Information </a:t>
              </a:r>
              <a:r>
                <a:rPr lang="en-US" sz="1600" b="1" dirty="0" err="1">
                  <a:solidFill>
                    <a:srgbClr val="000000"/>
                  </a:solidFill>
                  <a:cs typeface="HP Simplified" pitchFamily="34" charset="0"/>
                </a:rPr>
                <a:t>Mgr</a:t>
              </a:r>
              <a:r>
                <a:rPr lang="en-US" sz="1600" b="1" dirty="0">
                  <a:solidFill>
                    <a:srgbClr val="000000"/>
                  </a:solidFill>
                  <a:cs typeface="HP Simplified" pitchFamily="34" charset="0"/>
                </a:rPr>
                <a:t>/Admin</a:t>
              </a:r>
            </a:p>
          </p:txBody>
        </p:sp>
      </p:grpSp>
      <p:grpSp>
        <p:nvGrpSpPr>
          <p:cNvPr id="24" name="Group 23"/>
          <p:cNvGrpSpPr/>
          <p:nvPr/>
        </p:nvGrpSpPr>
        <p:grpSpPr>
          <a:xfrm>
            <a:off x="6019200" y="2951205"/>
            <a:ext cx="2383098" cy="1637869"/>
            <a:chOff x="5791200" y="3332801"/>
            <a:chExt cx="2383098" cy="1637869"/>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332801"/>
              <a:ext cx="2383098" cy="1305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6291694" y="4632116"/>
              <a:ext cx="1254061" cy="338554"/>
            </a:xfrm>
            <a:prstGeom prst="rect">
              <a:avLst/>
            </a:prstGeom>
            <a:noFill/>
          </p:spPr>
          <p:txBody>
            <a:bodyPr wrap="none" rtlCol="0">
              <a:spAutoFit/>
            </a:bodyPr>
            <a:lstStyle/>
            <a:p>
              <a:pPr defTabSz="430202">
                <a:spcAft>
                  <a:spcPts val="400"/>
                </a:spcAft>
                <a:buSzPct val="100000"/>
              </a:pPr>
              <a:r>
                <a:rPr lang="en-US" sz="1600" b="1" dirty="0">
                  <a:solidFill>
                    <a:srgbClr val="000000"/>
                  </a:solidFill>
                  <a:cs typeface="HP Simplified" pitchFamily="34" charset="0"/>
                </a:rPr>
                <a:t>Inquiry User</a:t>
              </a:r>
            </a:p>
          </p:txBody>
        </p:sp>
      </p:grpSp>
      <p:grpSp>
        <p:nvGrpSpPr>
          <p:cNvPr id="19" name="Group 18"/>
          <p:cNvGrpSpPr/>
          <p:nvPr/>
        </p:nvGrpSpPr>
        <p:grpSpPr>
          <a:xfrm>
            <a:off x="350527" y="2874514"/>
            <a:ext cx="1892906" cy="1791251"/>
            <a:chOff x="350527" y="2874512"/>
            <a:chExt cx="1892906" cy="1791251"/>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167" y="2874512"/>
              <a:ext cx="1743266" cy="1435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350527" y="4327209"/>
              <a:ext cx="1824410" cy="338554"/>
            </a:xfrm>
            <a:prstGeom prst="rect">
              <a:avLst/>
            </a:prstGeom>
            <a:noFill/>
          </p:spPr>
          <p:txBody>
            <a:bodyPr wrap="none" rtlCol="0">
              <a:spAutoFit/>
            </a:bodyPr>
            <a:lstStyle/>
            <a:p>
              <a:pPr defTabSz="430202">
                <a:spcAft>
                  <a:spcPts val="400"/>
                </a:spcAft>
                <a:buSzPct val="100000"/>
              </a:pPr>
              <a:r>
                <a:rPr lang="en-US" sz="1600" b="1" dirty="0">
                  <a:solidFill>
                    <a:srgbClr val="000000"/>
                  </a:solidFill>
                  <a:cs typeface="HP Simplified" pitchFamily="34" charset="0"/>
                </a:rPr>
                <a:t>Casual Contributor</a:t>
              </a:r>
            </a:p>
          </p:txBody>
        </p:sp>
      </p:grpSp>
      <p:grpSp>
        <p:nvGrpSpPr>
          <p:cNvPr id="25" name="Group 24"/>
          <p:cNvGrpSpPr/>
          <p:nvPr/>
        </p:nvGrpSpPr>
        <p:grpSpPr>
          <a:xfrm>
            <a:off x="6019202" y="1222632"/>
            <a:ext cx="2215317" cy="1123991"/>
            <a:chOff x="6019200" y="1036387"/>
            <a:chExt cx="2215317" cy="1123991"/>
          </a:xfrm>
        </p:grpSpPr>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8117" b="15182"/>
            <a:stretch/>
          </p:blipFill>
          <p:spPr>
            <a:xfrm>
              <a:off x="6019200" y="1036387"/>
              <a:ext cx="2215317" cy="954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22"/>
            <p:cNvSpPr txBox="1"/>
            <p:nvPr/>
          </p:nvSpPr>
          <p:spPr>
            <a:xfrm>
              <a:off x="6107444" y="1821824"/>
              <a:ext cx="1840056" cy="338554"/>
            </a:xfrm>
            <a:prstGeom prst="rect">
              <a:avLst/>
            </a:prstGeom>
            <a:noFill/>
          </p:spPr>
          <p:txBody>
            <a:bodyPr wrap="none" rtlCol="0">
              <a:spAutoFit/>
            </a:bodyPr>
            <a:lstStyle/>
            <a:p>
              <a:pPr defTabSz="430202">
                <a:spcAft>
                  <a:spcPts val="400"/>
                </a:spcAft>
                <a:buSzPct val="100000"/>
              </a:pPr>
              <a:r>
                <a:rPr lang="en-US" sz="1600" b="1" dirty="0">
                  <a:solidFill>
                    <a:srgbClr val="000000"/>
                  </a:solidFill>
                  <a:cs typeface="HP Simplified" pitchFamily="34" charset="0"/>
                </a:rPr>
                <a:t>Knowledge Worker</a:t>
              </a:r>
            </a:p>
          </p:txBody>
        </p:sp>
      </p:grpSp>
    </p:spTree>
    <p:extLst>
      <p:ext uri="{BB962C8B-B14F-4D97-AF65-F5344CB8AC3E}">
        <p14:creationId xmlns:p14="http://schemas.microsoft.com/office/powerpoint/2010/main" val="250928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6"/>
                                        </p:tgtEl>
                                        <p:attrNameLst>
                                          <p:attrName>ppt_w</p:attrName>
                                        </p:attrNameLst>
                                      </p:cBhvr>
                                      <p:tavLst>
                                        <p:tav tm="0">
                                          <p:val>
                                            <p:strVal val="ppt_w"/>
                                          </p:val>
                                        </p:tav>
                                        <p:tav tm="100000">
                                          <p:val>
                                            <p:fltVal val="0"/>
                                          </p:val>
                                        </p:tav>
                                      </p:tavLst>
                                    </p:anim>
                                    <p:anim calcmode="lin" valueType="num">
                                      <p:cBhvr>
                                        <p:cTn id="7" dur="500"/>
                                        <p:tgtEl>
                                          <p:spTgt spid="16"/>
                                        </p:tgtEl>
                                        <p:attrNameLst>
                                          <p:attrName>ppt_h</p:attrName>
                                        </p:attrNameLst>
                                      </p:cBhvr>
                                      <p:tavLst>
                                        <p:tav tm="0">
                                          <p:val>
                                            <p:strVal val="ppt_h"/>
                                          </p:val>
                                        </p:tav>
                                        <p:tav tm="100000">
                                          <p:val>
                                            <p:fltVal val="0"/>
                                          </p:val>
                                        </p:tav>
                                      </p:tavLst>
                                    </p:anim>
                                    <p:animEffect transition="out" filter="fade">
                                      <p:cBhvr>
                                        <p:cTn id="8" dur="500"/>
                                        <p:tgtEl>
                                          <p:spTgt spid="16"/>
                                        </p:tgtEl>
                                      </p:cBhvr>
                                    </p:animEffect>
                                    <p:set>
                                      <p:cBhvr>
                                        <p:cTn id="9" dur="1" fill="hold">
                                          <p:stCondLst>
                                            <p:cond delay="499"/>
                                          </p:stCondLst>
                                        </p:cTn>
                                        <p:tgtEl>
                                          <p:spTgt spid="16"/>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AU" dirty="0" smtClean="0"/>
              <a:t>What is the problem we are trying to solve?</a:t>
            </a:r>
            <a:endParaRPr lang="en-AU" dirty="0"/>
          </a:p>
        </p:txBody>
      </p:sp>
    </p:spTree>
    <p:extLst>
      <p:ext uri="{BB962C8B-B14F-4D97-AF65-F5344CB8AC3E}">
        <p14:creationId xmlns:p14="http://schemas.microsoft.com/office/powerpoint/2010/main" val="77064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SharePoint strengths</a:t>
            </a:r>
            <a:endParaRPr lang="en-AU" dirty="0"/>
          </a:p>
        </p:txBody>
      </p:sp>
      <p:sp>
        <p:nvSpPr>
          <p:cNvPr id="3" name="Content Placeholder 2"/>
          <p:cNvSpPr>
            <a:spLocks noGrp="1"/>
          </p:cNvSpPr>
          <p:nvPr>
            <p:ph sz="quarter" idx="10"/>
          </p:nvPr>
        </p:nvSpPr>
        <p:spPr/>
        <p:txBody>
          <a:bodyPr/>
          <a:lstStyle/>
          <a:p>
            <a:r>
              <a:rPr lang="en-AU" dirty="0" smtClean="0"/>
              <a:t>Strong adoption in the market – industry standard ECM platform</a:t>
            </a:r>
          </a:p>
          <a:p>
            <a:r>
              <a:rPr lang="en-AU" dirty="0" smtClean="0"/>
              <a:t>The centre piece of enterprise strategy</a:t>
            </a:r>
          </a:p>
          <a:p>
            <a:r>
              <a:rPr lang="en-AU" dirty="0" smtClean="0"/>
              <a:t>Strong search capabilities</a:t>
            </a:r>
          </a:p>
          <a:p>
            <a:r>
              <a:rPr lang="en-AU" dirty="0" smtClean="0"/>
              <a:t>Strong collaboration capabilities</a:t>
            </a:r>
          </a:p>
          <a:p>
            <a:r>
              <a:rPr lang="en-AU" dirty="0" smtClean="0"/>
              <a:t>Create content IAW how you work…</a:t>
            </a:r>
          </a:p>
          <a:p>
            <a:endParaRPr lang="en-AU" dirty="0"/>
          </a:p>
        </p:txBody>
      </p:sp>
    </p:spTree>
    <p:extLst>
      <p:ext uri="{BB962C8B-B14F-4D97-AF65-F5344CB8AC3E}">
        <p14:creationId xmlns:p14="http://schemas.microsoft.com/office/powerpoint/2010/main" val="344606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spTree>
    <p:extLst>
      <p:ext uri="{BB962C8B-B14F-4D97-AF65-F5344CB8AC3E}">
        <p14:creationId xmlns:p14="http://schemas.microsoft.com/office/powerpoint/2010/main" val="255444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Sites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26099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Sites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 name="Group 6"/>
          <p:cNvGrpSpPr/>
          <p:nvPr/>
        </p:nvGrpSpPr>
        <p:grpSpPr>
          <a:xfrm>
            <a:off x="5025675" y="1124679"/>
            <a:ext cx="3084361" cy="3131437"/>
            <a:chOff x="5025675" y="1124679"/>
            <a:chExt cx="3084361" cy="3131437"/>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47" y="1203003"/>
              <a:ext cx="1266958" cy="489891"/>
            </a:xfrm>
            <a:prstGeom prst="rect">
              <a:avLst/>
            </a:prstGeom>
            <a:noFill/>
            <a:ln>
              <a:noFill/>
            </a:ln>
          </p:spPr>
        </p:pic>
        <p:sp>
          <p:nvSpPr>
            <p:cNvPr id="13" name="Rounded Rectangle 12"/>
            <p:cNvSpPr/>
            <p:nvPr/>
          </p:nvSpPr>
          <p:spPr>
            <a:xfrm>
              <a:off x="5025675"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3" name="Group 2"/>
            <p:cNvGrpSpPr/>
            <p:nvPr/>
          </p:nvGrpSpPr>
          <p:grpSpPr>
            <a:xfrm>
              <a:off x="5188846" y="1707788"/>
              <a:ext cx="938999" cy="741985"/>
              <a:chOff x="5188846" y="1707788"/>
              <a:chExt cx="938999" cy="741985"/>
            </a:xfrm>
          </p:grpSpPr>
          <p:sp>
            <p:nvSpPr>
              <p:cNvPr id="19" name="Rounded Rectangle 18"/>
              <p:cNvSpPr/>
              <p:nvPr/>
            </p:nvSpPr>
            <p:spPr>
              <a:xfrm>
                <a:off x="5188847" y="1707788"/>
                <a:ext cx="938998" cy="741985"/>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0" name="TextBox 28"/>
              <p:cNvSpPr txBox="1"/>
              <p:nvPr/>
            </p:nvSpPr>
            <p:spPr>
              <a:xfrm>
                <a:off x="5188846" y="1707788"/>
                <a:ext cx="7820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 1</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7" name="Group 26"/>
            <p:cNvGrpSpPr/>
            <p:nvPr/>
          </p:nvGrpSpPr>
          <p:grpSpPr>
            <a:xfrm>
              <a:off x="5188847" y="2603512"/>
              <a:ext cx="938999" cy="741985"/>
              <a:chOff x="5188846" y="1707788"/>
              <a:chExt cx="938999" cy="741985"/>
            </a:xfrm>
          </p:grpSpPr>
          <p:sp>
            <p:nvSpPr>
              <p:cNvPr id="29" name="Rounded Rectangle 28"/>
              <p:cNvSpPr/>
              <p:nvPr/>
            </p:nvSpPr>
            <p:spPr>
              <a:xfrm>
                <a:off x="5188847" y="1707788"/>
                <a:ext cx="938998" cy="741985"/>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0" name="TextBox 28"/>
              <p:cNvSpPr txBox="1"/>
              <p:nvPr/>
            </p:nvSpPr>
            <p:spPr>
              <a:xfrm>
                <a:off x="5188846" y="1707788"/>
                <a:ext cx="7820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 ..n</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143950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Sites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48" name="Group 47"/>
          <p:cNvGrpSpPr/>
          <p:nvPr/>
        </p:nvGrpSpPr>
        <p:grpSpPr>
          <a:xfrm>
            <a:off x="5025675" y="1124679"/>
            <a:ext cx="3084361" cy="3131437"/>
            <a:chOff x="5025675" y="1124679"/>
            <a:chExt cx="3084361" cy="3131437"/>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47" y="1203003"/>
              <a:ext cx="1266958" cy="489891"/>
            </a:xfrm>
            <a:prstGeom prst="rect">
              <a:avLst/>
            </a:prstGeom>
            <a:noFill/>
            <a:ln>
              <a:noFill/>
            </a:ln>
          </p:spPr>
        </p:pic>
        <p:sp>
          <p:nvSpPr>
            <p:cNvPr id="13" name="Rounded Rectangle 12"/>
            <p:cNvSpPr/>
            <p:nvPr/>
          </p:nvSpPr>
          <p:spPr>
            <a:xfrm>
              <a:off x="5025675"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3" name="Group 2"/>
            <p:cNvGrpSpPr/>
            <p:nvPr/>
          </p:nvGrpSpPr>
          <p:grpSpPr>
            <a:xfrm>
              <a:off x="5188846" y="1707788"/>
              <a:ext cx="938999" cy="612331"/>
              <a:chOff x="5188846" y="1707788"/>
              <a:chExt cx="938999" cy="741985"/>
            </a:xfrm>
          </p:grpSpPr>
          <p:sp>
            <p:nvSpPr>
              <p:cNvPr id="19" name="Rounded Rectangle 18"/>
              <p:cNvSpPr/>
              <p:nvPr/>
            </p:nvSpPr>
            <p:spPr>
              <a:xfrm>
                <a:off x="5188847" y="1707788"/>
                <a:ext cx="938998" cy="741985"/>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0" name="TextBox 28"/>
              <p:cNvSpPr txBox="1"/>
              <p:nvPr/>
            </p:nvSpPr>
            <p:spPr>
              <a:xfrm>
                <a:off x="5188846" y="1707788"/>
                <a:ext cx="7820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cxnSp>
          <p:nvCxnSpPr>
            <p:cNvPr id="7" name="Elbow Connector 6"/>
            <p:cNvCxnSpPr>
              <a:stCxn id="19" idx="2"/>
              <a:endCxn id="33" idx="0"/>
            </p:cNvCxnSpPr>
            <p:nvPr/>
          </p:nvCxnSpPr>
          <p:spPr>
            <a:xfrm rot="16200000" flipH="1">
              <a:off x="5602259" y="2376205"/>
              <a:ext cx="272539" cy="160365"/>
            </a:xfrm>
            <a:prstGeom prst="bentConnector3">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5427686" y="2592658"/>
              <a:ext cx="938999" cy="612331"/>
              <a:chOff x="5188846" y="1707788"/>
              <a:chExt cx="938999" cy="741985"/>
            </a:xfrm>
          </p:grpSpPr>
          <p:sp>
            <p:nvSpPr>
              <p:cNvPr id="32" name="Rounded Rectangle 31"/>
              <p:cNvSpPr/>
              <p:nvPr/>
            </p:nvSpPr>
            <p:spPr>
              <a:xfrm>
                <a:off x="5188847" y="1707788"/>
                <a:ext cx="938998" cy="741985"/>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3" name="TextBox 28"/>
              <p:cNvSpPr txBox="1"/>
              <p:nvPr/>
            </p:nvSpPr>
            <p:spPr>
              <a:xfrm>
                <a:off x="5188846" y="1707788"/>
                <a:ext cx="7820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4" name="Group 33"/>
            <p:cNvGrpSpPr/>
            <p:nvPr/>
          </p:nvGrpSpPr>
          <p:grpSpPr>
            <a:xfrm>
              <a:off x="6968227" y="3450435"/>
              <a:ext cx="938999" cy="612331"/>
              <a:chOff x="5188846" y="1707788"/>
              <a:chExt cx="938999" cy="741985"/>
            </a:xfrm>
          </p:grpSpPr>
          <p:sp>
            <p:nvSpPr>
              <p:cNvPr id="35" name="Rounded Rectangle 34"/>
              <p:cNvSpPr/>
              <p:nvPr/>
            </p:nvSpPr>
            <p:spPr>
              <a:xfrm>
                <a:off x="5188847" y="1707788"/>
                <a:ext cx="938998" cy="741985"/>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6" name="TextBox 28"/>
              <p:cNvSpPr txBox="1"/>
              <p:nvPr/>
            </p:nvSpPr>
            <p:spPr>
              <a:xfrm>
                <a:off x="5188846" y="1707788"/>
                <a:ext cx="7820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7" name="Group 36"/>
            <p:cNvGrpSpPr/>
            <p:nvPr/>
          </p:nvGrpSpPr>
          <p:grpSpPr>
            <a:xfrm>
              <a:off x="5676288" y="3456551"/>
              <a:ext cx="938999" cy="612331"/>
              <a:chOff x="5188846" y="1707788"/>
              <a:chExt cx="938999" cy="741985"/>
            </a:xfrm>
          </p:grpSpPr>
          <p:sp>
            <p:nvSpPr>
              <p:cNvPr id="38" name="Rounded Rectangle 37"/>
              <p:cNvSpPr/>
              <p:nvPr/>
            </p:nvSpPr>
            <p:spPr>
              <a:xfrm>
                <a:off x="5188847" y="1707788"/>
                <a:ext cx="938998" cy="741985"/>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9" name="TextBox 28"/>
              <p:cNvSpPr txBox="1"/>
              <p:nvPr/>
            </p:nvSpPr>
            <p:spPr>
              <a:xfrm>
                <a:off x="5188846" y="1707788"/>
                <a:ext cx="7820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40" name="Group 39"/>
            <p:cNvGrpSpPr/>
            <p:nvPr/>
          </p:nvGrpSpPr>
          <p:grpSpPr>
            <a:xfrm>
              <a:off x="6731167" y="2592657"/>
              <a:ext cx="938999" cy="612331"/>
              <a:chOff x="5188846" y="1707788"/>
              <a:chExt cx="938999" cy="741985"/>
            </a:xfrm>
          </p:grpSpPr>
          <p:sp>
            <p:nvSpPr>
              <p:cNvPr id="41" name="Rounded Rectangle 40"/>
              <p:cNvSpPr/>
              <p:nvPr/>
            </p:nvSpPr>
            <p:spPr>
              <a:xfrm>
                <a:off x="5188847" y="1707788"/>
                <a:ext cx="938998" cy="741985"/>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42" name="TextBox 28"/>
              <p:cNvSpPr txBox="1"/>
              <p:nvPr/>
            </p:nvSpPr>
            <p:spPr>
              <a:xfrm>
                <a:off x="5188846" y="1707788"/>
                <a:ext cx="7820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cxnSp>
          <p:nvCxnSpPr>
            <p:cNvPr id="43" name="Elbow Connector 42"/>
            <p:cNvCxnSpPr>
              <a:stCxn id="19" idx="2"/>
              <a:endCxn id="42" idx="0"/>
            </p:cNvCxnSpPr>
            <p:nvPr/>
          </p:nvCxnSpPr>
          <p:spPr>
            <a:xfrm rot="16200000" flipH="1">
              <a:off x="6254000" y="1724465"/>
              <a:ext cx="272538" cy="1463846"/>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32" idx="2"/>
              <a:endCxn id="39" idx="0"/>
            </p:cNvCxnSpPr>
            <p:nvPr/>
          </p:nvCxnSpPr>
          <p:spPr>
            <a:xfrm rot="16200000" flipH="1">
              <a:off x="5856468" y="3245706"/>
              <a:ext cx="251562" cy="170127"/>
            </a:xfrm>
            <a:prstGeom prst="bentConnector3">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32" idx="2"/>
              <a:endCxn id="35" idx="0"/>
            </p:cNvCxnSpPr>
            <p:nvPr/>
          </p:nvCxnSpPr>
          <p:spPr>
            <a:xfrm rot="16200000" flipH="1">
              <a:off x="6544733" y="2557441"/>
              <a:ext cx="245446" cy="1540541"/>
            </a:xfrm>
            <a:prstGeom prst="bentConnector3">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646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Lists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344072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Lists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26286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AU" dirty="0" smtClean="0"/>
              <a:t>Lists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1" name="Group 10"/>
          <p:cNvGrpSpPr/>
          <p:nvPr/>
        </p:nvGrpSpPr>
        <p:grpSpPr>
          <a:xfrm>
            <a:off x="5025675" y="1124679"/>
            <a:ext cx="3084361" cy="3131437"/>
            <a:chOff x="5025675" y="1124679"/>
            <a:chExt cx="3084361" cy="3131437"/>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47" y="1203003"/>
              <a:ext cx="1266958" cy="489891"/>
            </a:xfrm>
            <a:prstGeom prst="rect">
              <a:avLst/>
            </a:prstGeom>
            <a:noFill/>
            <a:ln>
              <a:noFill/>
            </a:ln>
          </p:spPr>
        </p:pic>
        <p:sp>
          <p:nvSpPr>
            <p:cNvPr id="13" name="Rounded Rectangle 12"/>
            <p:cNvSpPr/>
            <p:nvPr/>
          </p:nvSpPr>
          <p:spPr>
            <a:xfrm>
              <a:off x="5025675"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18" name="Group 17"/>
            <p:cNvGrpSpPr/>
            <p:nvPr/>
          </p:nvGrpSpPr>
          <p:grpSpPr>
            <a:xfrm>
              <a:off x="5188847" y="1707788"/>
              <a:ext cx="2729996" cy="2382073"/>
              <a:chOff x="2497636" y="2360403"/>
              <a:chExt cx="2221322" cy="1925848"/>
            </a:xfrm>
          </p:grpSpPr>
          <p:sp>
            <p:nvSpPr>
              <p:cNvPr id="19" name="Rounded Rectangle 18"/>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0"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5" name="Group 4"/>
            <p:cNvGrpSpPr/>
            <p:nvPr/>
          </p:nvGrpSpPr>
          <p:grpSpPr>
            <a:xfrm>
              <a:off x="5373121" y="2117940"/>
              <a:ext cx="2354530" cy="744901"/>
              <a:chOff x="5373121" y="2117940"/>
              <a:chExt cx="2354530" cy="744901"/>
            </a:xfrm>
          </p:grpSpPr>
          <p:sp>
            <p:nvSpPr>
              <p:cNvPr id="22" name="Rounded Rectangle 21"/>
              <p:cNvSpPr/>
              <p:nvPr/>
            </p:nvSpPr>
            <p:spPr>
              <a:xfrm>
                <a:off x="5373121" y="2117940"/>
                <a:ext cx="2354530" cy="744901"/>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3" name="TextBox 31"/>
              <p:cNvSpPr txBox="1"/>
              <p:nvPr/>
            </p:nvSpPr>
            <p:spPr>
              <a:xfrm>
                <a:off x="5532052" y="2189363"/>
                <a:ext cx="61093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1</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4" name="Group 23"/>
            <p:cNvGrpSpPr/>
            <p:nvPr/>
          </p:nvGrpSpPr>
          <p:grpSpPr>
            <a:xfrm>
              <a:off x="5390590" y="3012461"/>
              <a:ext cx="2354530" cy="744901"/>
              <a:chOff x="5373121" y="2117940"/>
              <a:chExt cx="2354530" cy="744901"/>
            </a:xfrm>
          </p:grpSpPr>
          <p:sp>
            <p:nvSpPr>
              <p:cNvPr id="25" name="Rounded Rectangle 24"/>
              <p:cNvSpPr/>
              <p:nvPr/>
            </p:nvSpPr>
            <p:spPr>
              <a:xfrm>
                <a:off x="5373121" y="2117940"/>
                <a:ext cx="2354530" cy="744901"/>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6" name="TextBox 31"/>
              <p:cNvSpPr txBox="1"/>
              <p:nvPr/>
            </p:nvSpPr>
            <p:spPr>
              <a:xfrm>
                <a:off x="5532052" y="2189363"/>
                <a:ext cx="71192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..n</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209820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dirty="0" smtClean="0"/>
              <a:t>Lists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7" name="Group 6"/>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36" y="1118357"/>
            <a:ext cx="4409407" cy="32417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367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HPRM user </a:t>
            </a:r>
            <a:r>
              <a:rPr lang="en-US" dirty="0"/>
              <a:t>t</a:t>
            </a:r>
            <a:r>
              <a:rPr lang="en-US" dirty="0" smtClean="0"/>
              <a:t>ypes</a:t>
            </a:r>
            <a:endParaRPr lang="en-US" dirty="0"/>
          </a:p>
        </p:txBody>
      </p:sp>
      <p:grpSp>
        <p:nvGrpSpPr>
          <p:cNvPr id="16" name="Group 15"/>
          <p:cNvGrpSpPr/>
          <p:nvPr/>
        </p:nvGrpSpPr>
        <p:grpSpPr>
          <a:xfrm>
            <a:off x="685800" y="1544384"/>
            <a:ext cx="7696200" cy="728575"/>
            <a:chOff x="685800" y="1544383"/>
            <a:chExt cx="7696200" cy="728575"/>
          </a:xfrm>
        </p:grpSpPr>
        <p:sp>
          <p:nvSpPr>
            <p:cNvPr id="7" name="Freeform 6"/>
            <p:cNvSpPr/>
            <p:nvPr/>
          </p:nvSpPr>
          <p:spPr>
            <a:xfrm>
              <a:off x="685800" y="1544383"/>
              <a:ext cx="7696200" cy="728575"/>
            </a:xfrm>
            <a:custGeom>
              <a:avLst/>
              <a:gdLst>
                <a:gd name="connsiteX0" fmla="*/ 0 w 7696200"/>
                <a:gd name="connsiteY0" fmla="*/ 72858 h 728575"/>
                <a:gd name="connsiteX1" fmla="*/ 72858 w 7696200"/>
                <a:gd name="connsiteY1" fmla="*/ 0 h 728575"/>
                <a:gd name="connsiteX2" fmla="*/ 7623343 w 7696200"/>
                <a:gd name="connsiteY2" fmla="*/ 0 h 728575"/>
                <a:gd name="connsiteX3" fmla="*/ 7696201 w 7696200"/>
                <a:gd name="connsiteY3" fmla="*/ 72858 h 728575"/>
                <a:gd name="connsiteX4" fmla="*/ 7696200 w 7696200"/>
                <a:gd name="connsiteY4" fmla="*/ 655718 h 728575"/>
                <a:gd name="connsiteX5" fmla="*/ 7623342 w 7696200"/>
                <a:gd name="connsiteY5" fmla="*/ 728576 h 728575"/>
                <a:gd name="connsiteX6" fmla="*/ 72858 w 7696200"/>
                <a:gd name="connsiteY6" fmla="*/ 728575 h 728575"/>
                <a:gd name="connsiteX7" fmla="*/ 0 w 7696200"/>
                <a:gd name="connsiteY7" fmla="*/ 655717 h 728575"/>
                <a:gd name="connsiteX8" fmla="*/ 0 w 7696200"/>
                <a:gd name="connsiteY8" fmla="*/ 72858 h 7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728575">
                  <a:moveTo>
                    <a:pt x="0" y="72858"/>
                  </a:moveTo>
                  <a:cubicBezTo>
                    <a:pt x="0" y="32620"/>
                    <a:pt x="32620" y="0"/>
                    <a:pt x="72858" y="0"/>
                  </a:cubicBezTo>
                  <a:lnTo>
                    <a:pt x="7623343" y="0"/>
                  </a:lnTo>
                  <a:cubicBezTo>
                    <a:pt x="7663581" y="0"/>
                    <a:pt x="7696201" y="32620"/>
                    <a:pt x="7696201" y="72858"/>
                  </a:cubicBezTo>
                  <a:cubicBezTo>
                    <a:pt x="7696201" y="267145"/>
                    <a:pt x="7696200" y="461431"/>
                    <a:pt x="7696200" y="655718"/>
                  </a:cubicBezTo>
                  <a:cubicBezTo>
                    <a:pt x="7696200" y="695956"/>
                    <a:pt x="7663580" y="728576"/>
                    <a:pt x="7623342" y="728576"/>
                  </a:cubicBezTo>
                  <a:lnTo>
                    <a:pt x="72858" y="728575"/>
                  </a:lnTo>
                  <a:cubicBezTo>
                    <a:pt x="32620" y="728575"/>
                    <a:pt x="0" y="695955"/>
                    <a:pt x="0" y="655717"/>
                  </a:cubicBezTo>
                  <a:lnTo>
                    <a:pt x="0" y="72858"/>
                  </a:lnTo>
                  <a:close/>
                </a:path>
              </a:pathLst>
            </a:custGeom>
            <a:noFill/>
            <a:ln w="25400">
              <a:solidFill>
                <a:schemeClr val="accent1"/>
              </a:solidFill>
            </a:ln>
            <a:effectLst/>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73057" tIns="60960" rIns="60961" bIns="60960" numCol="1" spcCol="1270" anchor="t" anchorCtr="0">
              <a:noAutofit/>
            </a:bodyPr>
            <a:lstStyle/>
            <a:p>
              <a:pPr defTabSz="711182">
                <a:lnSpc>
                  <a:spcPct val="90000"/>
                </a:lnSpc>
                <a:spcBef>
                  <a:spcPct val="0"/>
                </a:spcBef>
                <a:spcAft>
                  <a:spcPct val="35000"/>
                </a:spcAft>
              </a:pPr>
              <a:r>
                <a:rPr lang="en-US" sz="1600" b="1" dirty="0">
                  <a:solidFill>
                    <a:srgbClr val="0096D6"/>
                  </a:solidFill>
                </a:rPr>
                <a:t>Records C</a:t>
              </a:r>
              <a:r>
                <a:rPr lang="en-US" sz="1600" b="1" dirty="0" smtClean="0">
                  <a:solidFill>
                    <a:srgbClr val="0096D6"/>
                  </a:solidFill>
                </a:rPr>
                <a:t>oordinator</a:t>
              </a:r>
              <a:endParaRPr lang="en-US" sz="1600" b="1" dirty="0">
                <a:solidFill>
                  <a:srgbClr val="0096D6"/>
                </a:solidFill>
              </a:endParaRPr>
            </a:p>
            <a:p>
              <a:pPr marL="114297" lvl="1" indent="-114297" defTabSz="533387">
                <a:lnSpc>
                  <a:spcPct val="90000"/>
                </a:lnSpc>
                <a:spcBef>
                  <a:spcPct val="0"/>
                </a:spcBef>
                <a:spcAft>
                  <a:spcPct val="15000"/>
                </a:spcAft>
                <a:buFontTx/>
                <a:buChar char="••"/>
              </a:pPr>
              <a:r>
                <a:rPr lang="en-US" sz="1200" dirty="0">
                  <a:solidFill>
                    <a:srgbClr val="0096D6"/>
                  </a:solidFill>
                </a:rPr>
                <a:t>Power users who look after records day-to-day</a:t>
              </a:r>
            </a:p>
            <a:p>
              <a:pPr marL="114297" lvl="1" indent="-114297" defTabSz="533387">
                <a:lnSpc>
                  <a:spcPct val="90000"/>
                </a:lnSpc>
                <a:spcBef>
                  <a:spcPct val="0"/>
                </a:spcBef>
                <a:spcAft>
                  <a:spcPct val="15000"/>
                </a:spcAft>
                <a:buFontTx/>
                <a:buChar char="••"/>
              </a:pPr>
              <a:r>
                <a:rPr lang="en-US" sz="1200" dirty="0">
                  <a:solidFill>
                    <a:srgbClr val="0096D6"/>
                  </a:solidFill>
                </a:rPr>
                <a:t>Manage review of departmental records via desktop or web client</a:t>
              </a:r>
            </a:p>
          </p:txBody>
        </p:sp>
        <p:sp>
          <p:nvSpPr>
            <p:cNvPr id="8" name="Rounded Rectangle 7"/>
            <p:cNvSpPr/>
            <p:nvPr/>
          </p:nvSpPr>
          <p:spPr>
            <a:xfrm>
              <a:off x="746760" y="1617240"/>
              <a:ext cx="1539240" cy="582860"/>
            </a:xfrm>
            <a:prstGeom prst="roundRect">
              <a:avLst>
                <a:gd name="adj" fmla="val 10000"/>
              </a:avLst>
            </a:prstGeom>
            <a:blipFill>
              <a:blip r:embed="rId2">
                <a:extLst>
                  <a:ext uri="{28A0092B-C50C-407E-A947-70E740481C1C}">
                    <a14:useLocalDpi xmlns:a14="http://schemas.microsoft.com/office/drawing/2010/main" val="0"/>
                  </a:ext>
                </a:extLst>
              </a:blip>
              <a:srcRect/>
              <a:stretch>
                <a:fillRect t="-55000" b="-55000"/>
              </a:stretch>
            </a:blipFill>
            <a:ln>
              <a:no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17" name="Group 16"/>
          <p:cNvGrpSpPr/>
          <p:nvPr/>
        </p:nvGrpSpPr>
        <p:grpSpPr>
          <a:xfrm>
            <a:off x="685800" y="2345817"/>
            <a:ext cx="7696200" cy="728575"/>
            <a:chOff x="685800" y="2345816"/>
            <a:chExt cx="7696200" cy="728575"/>
          </a:xfrm>
        </p:grpSpPr>
        <p:sp>
          <p:nvSpPr>
            <p:cNvPr id="9" name="Freeform 8"/>
            <p:cNvSpPr/>
            <p:nvPr/>
          </p:nvSpPr>
          <p:spPr>
            <a:xfrm>
              <a:off x="685800" y="2345816"/>
              <a:ext cx="7696200" cy="728575"/>
            </a:xfrm>
            <a:custGeom>
              <a:avLst/>
              <a:gdLst>
                <a:gd name="connsiteX0" fmla="*/ 0 w 7696200"/>
                <a:gd name="connsiteY0" fmla="*/ 72858 h 728575"/>
                <a:gd name="connsiteX1" fmla="*/ 72858 w 7696200"/>
                <a:gd name="connsiteY1" fmla="*/ 0 h 728575"/>
                <a:gd name="connsiteX2" fmla="*/ 7623343 w 7696200"/>
                <a:gd name="connsiteY2" fmla="*/ 0 h 728575"/>
                <a:gd name="connsiteX3" fmla="*/ 7696201 w 7696200"/>
                <a:gd name="connsiteY3" fmla="*/ 72858 h 728575"/>
                <a:gd name="connsiteX4" fmla="*/ 7696200 w 7696200"/>
                <a:gd name="connsiteY4" fmla="*/ 655718 h 728575"/>
                <a:gd name="connsiteX5" fmla="*/ 7623342 w 7696200"/>
                <a:gd name="connsiteY5" fmla="*/ 728576 h 728575"/>
                <a:gd name="connsiteX6" fmla="*/ 72858 w 7696200"/>
                <a:gd name="connsiteY6" fmla="*/ 728575 h 728575"/>
                <a:gd name="connsiteX7" fmla="*/ 0 w 7696200"/>
                <a:gd name="connsiteY7" fmla="*/ 655717 h 728575"/>
                <a:gd name="connsiteX8" fmla="*/ 0 w 7696200"/>
                <a:gd name="connsiteY8" fmla="*/ 72858 h 7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728575">
                  <a:moveTo>
                    <a:pt x="0" y="72858"/>
                  </a:moveTo>
                  <a:cubicBezTo>
                    <a:pt x="0" y="32620"/>
                    <a:pt x="32620" y="0"/>
                    <a:pt x="72858" y="0"/>
                  </a:cubicBezTo>
                  <a:lnTo>
                    <a:pt x="7623343" y="0"/>
                  </a:lnTo>
                  <a:cubicBezTo>
                    <a:pt x="7663581" y="0"/>
                    <a:pt x="7696201" y="32620"/>
                    <a:pt x="7696201" y="72858"/>
                  </a:cubicBezTo>
                  <a:cubicBezTo>
                    <a:pt x="7696201" y="267145"/>
                    <a:pt x="7696200" y="461431"/>
                    <a:pt x="7696200" y="655718"/>
                  </a:cubicBezTo>
                  <a:cubicBezTo>
                    <a:pt x="7696200" y="695956"/>
                    <a:pt x="7663580" y="728576"/>
                    <a:pt x="7623342" y="728576"/>
                  </a:cubicBezTo>
                  <a:lnTo>
                    <a:pt x="72858" y="728575"/>
                  </a:lnTo>
                  <a:cubicBezTo>
                    <a:pt x="32620" y="728575"/>
                    <a:pt x="0" y="695955"/>
                    <a:pt x="0" y="655717"/>
                  </a:cubicBezTo>
                  <a:lnTo>
                    <a:pt x="0" y="72858"/>
                  </a:lnTo>
                  <a:close/>
                </a:path>
              </a:pathLst>
            </a:custGeom>
            <a:noFill/>
            <a:ln w="25400">
              <a:solidFill>
                <a:schemeClr val="accent1"/>
              </a:solidFill>
            </a:ln>
            <a:effectLst/>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73057" tIns="60960" rIns="60961" bIns="60960" numCol="1" spcCol="1270" anchor="t" anchorCtr="0">
              <a:noAutofit/>
            </a:bodyPr>
            <a:lstStyle/>
            <a:p>
              <a:pPr defTabSz="711182">
                <a:lnSpc>
                  <a:spcPct val="90000"/>
                </a:lnSpc>
                <a:spcBef>
                  <a:spcPct val="0"/>
                </a:spcBef>
                <a:spcAft>
                  <a:spcPct val="35000"/>
                </a:spcAft>
              </a:pPr>
              <a:r>
                <a:rPr lang="en-US" sz="1600" b="1" dirty="0">
                  <a:solidFill>
                    <a:srgbClr val="0096D6"/>
                  </a:solidFill>
                </a:rPr>
                <a:t>Knowledge Worker</a:t>
              </a:r>
            </a:p>
            <a:p>
              <a:pPr marL="114297" lvl="1" indent="-114297" defTabSz="533387">
                <a:lnSpc>
                  <a:spcPct val="90000"/>
                </a:lnSpc>
                <a:spcBef>
                  <a:spcPct val="0"/>
                </a:spcBef>
                <a:spcAft>
                  <a:spcPct val="15000"/>
                </a:spcAft>
                <a:buFontTx/>
                <a:buChar char="••"/>
              </a:pPr>
              <a:r>
                <a:rPr lang="en-US" sz="1200" dirty="0">
                  <a:solidFill>
                    <a:srgbClr val="0096D6"/>
                  </a:solidFill>
                </a:rPr>
                <a:t>Business users for document and records management</a:t>
              </a:r>
            </a:p>
            <a:p>
              <a:pPr marL="114297" lvl="1" indent="-114297" defTabSz="533387">
                <a:lnSpc>
                  <a:spcPct val="90000"/>
                </a:lnSpc>
                <a:spcBef>
                  <a:spcPct val="0"/>
                </a:spcBef>
                <a:spcAft>
                  <a:spcPct val="15000"/>
                </a:spcAft>
                <a:buFontTx/>
                <a:buChar char="••"/>
              </a:pPr>
              <a:r>
                <a:rPr lang="en-US" sz="1200" dirty="0">
                  <a:solidFill>
                    <a:srgbClr val="0096D6"/>
                  </a:solidFill>
                </a:rPr>
                <a:t>Add and edit documents, approve content via web client or desktop</a:t>
              </a:r>
            </a:p>
          </p:txBody>
        </p:sp>
        <p:sp>
          <p:nvSpPr>
            <p:cNvPr id="10" name="Rounded Rectangle 9"/>
            <p:cNvSpPr/>
            <p:nvPr/>
          </p:nvSpPr>
          <p:spPr>
            <a:xfrm>
              <a:off x="758657" y="2418674"/>
              <a:ext cx="1539240" cy="582860"/>
            </a:xfrm>
            <a:prstGeom prst="roundRect">
              <a:avLst>
                <a:gd name="adj" fmla="val 10000"/>
              </a:avLst>
            </a:prstGeom>
            <a:blipFill>
              <a:blip r:embed="rId3">
                <a:extLst>
                  <a:ext uri="{28A0092B-C50C-407E-A947-70E740481C1C}">
                    <a14:useLocalDpi xmlns:a14="http://schemas.microsoft.com/office/drawing/2010/main" val="0"/>
                  </a:ext>
                </a:extLst>
              </a:blip>
              <a:srcRect/>
              <a:stretch>
                <a:fillRect t="-23000" b="-23000"/>
              </a:stretch>
            </a:blipFill>
            <a:ln>
              <a:no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18" name="Group 17"/>
          <p:cNvGrpSpPr/>
          <p:nvPr/>
        </p:nvGrpSpPr>
        <p:grpSpPr>
          <a:xfrm>
            <a:off x="685800" y="3147250"/>
            <a:ext cx="7696200" cy="728575"/>
            <a:chOff x="685800" y="3147249"/>
            <a:chExt cx="7696200" cy="728575"/>
          </a:xfrm>
        </p:grpSpPr>
        <p:sp>
          <p:nvSpPr>
            <p:cNvPr id="11" name="Freeform 10"/>
            <p:cNvSpPr/>
            <p:nvPr/>
          </p:nvSpPr>
          <p:spPr>
            <a:xfrm>
              <a:off x="685800" y="3147249"/>
              <a:ext cx="7696200" cy="728575"/>
            </a:xfrm>
            <a:custGeom>
              <a:avLst/>
              <a:gdLst>
                <a:gd name="connsiteX0" fmla="*/ 0 w 7696200"/>
                <a:gd name="connsiteY0" fmla="*/ 72858 h 728575"/>
                <a:gd name="connsiteX1" fmla="*/ 72858 w 7696200"/>
                <a:gd name="connsiteY1" fmla="*/ 0 h 728575"/>
                <a:gd name="connsiteX2" fmla="*/ 7623343 w 7696200"/>
                <a:gd name="connsiteY2" fmla="*/ 0 h 728575"/>
                <a:gd name="connsiteX3" fmla="*/ 7696201 w 7696200"/>
                <a:gd name="connsiteY3" fmla="*/ 72858 h 728575"/>
                <a:gd name="connsiteX4" fmla="*/ 7696200 w 7696200"/>
                <a:gd name="connsiteY4" fmla="*/ 655718 h 728575"/>
                <a:gd name="connsiteX5" fmla="*/ 7623342 w 7696200"/>
                <a:gd name="connsiteY5" fmla="*/ 728576 h 728575"/>
                <a:gd name="connsiteX6" fmla="*/ 72858 w 7696200"/>
                <a:gd name="connsiteY6" fmla="*/ 728575 h 728575"/>
                <a:gd name="connsiteX7" fmla="*/ 0 w 7696200"/>
                <a:gd name="connsiteY7" fmla="*/ 655717 h 728575"/>
                <a:gd name="connsiteX8" fmla="*/ 0 w 7696200"/>
                <a:gd name="connsiteY8" fmla="*/ 72858 h 7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728575">
                  <a:moveTo>
                    <a:pt x="0" y="72858"/>
                  </a:moveTo>
                  <a:cubicBezTo>
                    <a:pt x="0" y="32620"/>
                    <a:pt x="32620" y="0"/>
                    <a:pt x="72858" y="0"/>
                  </a:cubicBezTo>
                  <a:lnTo>
                    <a:pt x="7623343" y="0"/>
                  </a:lnTo>
                  <a:cubicBezTo>
                    <a:pt x="7663581" y="0"/>
                    <a:pt x="7696201" y="32620"/>
                    <a:pt x="7696201" y="72858"/>
                  </a:cubicBezTo>
                  <a:cubicBezTo>
                    <a:pt x="7696201" y="267145"/>
                    <a:pt x="7696200" y="461431"/>
                    <a:pt x="7696200" y="655718"/>
                  </a:cubicBezTo>
                  <a:cubicBezTo>
                    <a:pt x="7696200" y="695956"/>
                    <a:pt x="7663580" y="728576"/>
                    <a:pt x="7623342" y="728576"/>
                  </a:cubicBezTo>
                  <a:lnTo>
                    <a:pt x="72858" y="728575"/>
                  </a:lnTo>
                  <a:cubicBezTo>
                    <a:pt x="32620" y="728575"/>
                    <a:pt x="0" y="695955"/>
                    <a:pt x="0" y="655717"/>
                  </a:cubicBezTo>
                  <a:lnTo>
                    <a:pt x="0" y="72858"/>
                  </a:lnTo>
                  <a:close/>
                </a:path>
              </a:pathLst>
            </a:custGeom>
            <a:noFill/>
            <a:ln w="25400">
              <a:solidFill>
                <a:schemeClr val="accent1"/>
              </a:solidFill>
            </a:ln>
            <a:effectLst/>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73057" tIns="60960" rIns="60961" bIns="60960" numCol="1" spcCol="1270" anchor="t" anchorCtr="0">
              <a:noAutofit/>
            </a:bodyPr>
            <a:lstStyle/>
            <a:p>
              <a:pPr defTabSz="711182">
                <a:lnSpc>
                  <a:spcPct val="90000"/>
                </a:lnSpc>
                <a:spcBef>
                  <a:spcPct val="0"/>
                </a:spcBef>
                <a:spcAft>
                  <a:spcPct val="35000"/>
                </a:spcAft>
              </a:pPr>
              <a:r>
                <a:rPr lang="en-US" sz="1600" b="1" dirty="0">
                  <a:solidFill>
                    <a:srgbClr val="0096D6"/>
                  </a:solidFill>
                </a:rPr>
                <a:t>Casual Contributor</a:t>
              </a:r>
            </a:p>
            <a:p>
              <a:pPr marL="114297" lvl="1" indent="-114297" defTabSz="533387">
                <a:lnSpc>
                  <a:spcPct val="90000"/>
                </a:lnSpc>
                <a:spcBef>
                  <a:spcPct val="0"/>
                </a:spcBef>
                <a:spcAft>
                  <a:spcPct val="15000"/>
                </a:spcAft>
                <a:buFontTx/>
                <a:buChar char="••"/>
              </a:pPr>
              <a:r>
                <a:rPr lang="en-US" sz="1200" dirty="0">
                  <a:solidFill>
                    <a:srgbClr val="0096D6"/>
                  </a:solidFill>
                </a:rPr>
                <a:t>Users who use other ECMS but declare records into HPRM</a:t>
              </a:r>
            </a:p>
            <a:p>
              <a:pPr marL="114297" lvl="1" indent="-114297" defTabSz="533387">
                <a:lnSpc>
                  <a:spcPct val="90000"/>
                </a:lnSpc>
                <a:spcBef>
                  <a:spcPct val="0"/>
                </a:spcBef>
                <a:spcAft>
                  <a:spcPct val="15000"/>
                </a:spcAft>
                <a:buFontTx/>
                <a:buChar char="••"/>
              </a:pPr>
              <a:r>
                <a:rPr lang="en-US" sz="1200" dirty="0">
                  <a:solidFill>
                    <a:srgbClr val="0096D6"/>
                  </a:solidFill>
                </a:rPr>
                <a:t>Primarily input driven via web client</a:t>
              </a:r>
            </a:p>
          </p:txBody>
        </p:sp>
        <p:sp>
          <p:nvSpPr>
            <p:cNvPr id="12" name="Rounded Rectangle 11"/>
            <p:cNvSpPr/>
            <p:nvPr/>
          </p:nvSpPr>
          <p:spPr>
            <a:xfrm>
              <a:off x="758657" y="3220107"/>
              <a:ext cx="1539240" cy="582860"/>
            </a:xfrm>
            <a:prstGeom prst="roundRect">
              <a:avLst>
                <a:gd name="adj" fmla="val 10000"/>
              </a:avLst>
            </a:prstGeom>
            <a:blipFill>
              <a:blip r:embed="rId4">
                <a:extLst>
                  <a:ext uri="{28A0092B-C50C-407E-A947-70E740481C1C}">
                    <a14:useLocalDpi xmlns:a14="http://schemas.microsoft.com/office/drawing/2010/main" val="0"/>
                  </a:ext>
                </a:extLst>
              </a:blip>
              <a:srcRect/>
              <a:stretch>
                <a:fillRect t="-58000" b="-58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19" name="Group 18"/>
          <p:cNvGrpSpPr/>
          <p:nvPr/>
        </p:nvGrpSpPr>
        <p:grpSpPr>
          <a:xfrm>
            <a:off x="685800" y="3948684"/>
            <a:ext cx="7696200" cy="728575"/>
            <a:chOff x="685800" y="3948683"/>
            <a:chExt cx="7696200" cy="728575"/>
          </a:xfrm>
        </p:grpSpPr>
        <p:sp>
          <p:nvSpPr>
            <p:cNvPr id="13" name="Freeform 12"/>
            <p:cNvSpPr/>
            <p:nvPr/>
          </p:nvSpPr>
          <p:spPr>
            <a:xfrm>
              <a:off x="685800" y="3948683"/>
              <a:ext cx="7696200" cy="728575"/>
            </a:xfrm>
            <a:custGeom>
              <a:avLst/>
              <a:gdLst>
                <a:gd name="connsiteX0" fmla="*/ 0 w 7696200"/>
                <a:gd name="connsiteY0" fmla="*/ 72858 h 728575"/>
                <a:gd name="connsiteX1" fmla="*/ 72858 w 7696200"/>
                <a:gd name="connsiteY1" fmla="*/ 0 h 728575"/>
                <a:gd name="connsiteX2" fmla="*/ 7623343 w 7696200"/>
                <a:gd name="connsiteY2" fmla="*/ 0 h 728575"/>
                <a:gd name="connsiteX3" fmla="*/ 7696201 w 7696200"/>
                <a:gd name="connsiteY3" fmla="*/ 72858 h 728575"/>
                <a:gd name="connsiteX4" fmla="*/ 7696200 w 7696200"/>
                <a:gd name="connsiteY4" fmla="*/ 655718 h 728575"/>
                <a:gd name="connsiteX5" fmla="*/ 7623342 w 7696200"/>
                <a:gd name="connsiteY5" fmla="*/ 728576 h 728575"/>
                <a:gd name="connsiteX6" fmla="*/ 72858 w 7696200"/>
                <a:gd name="connsiteY6" fmla="*/ 728575 h 728575"/>
                <a:gd name="connsiteX7" fmla="*/ 0 w 7696200"/>
                <a:gd name="connsiteY7" fmla="*/ 655717 h 728575"/>
                <a:gd name="connsiteX8" fmla="*/ 0 w 7696200"/>
                <a:gd name="connsiteY8" fmla="*/ 72858 h 7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728575">
                  <a:moveTo>
                    <a:pt x="0" y="72858"/>
                  </a:moveTo>
                  <a:cubicBezTo>
                    <a:pt x="0" y="32620"/>
                    <a:pt x="32620" y="0"/>
                    <a:pt x="72858" y="0"/>
                  </a:cubicBezTo>
                  <a:lnTo>
                    <a:pt x="7623343" y="0"/>
                  </a:lnTo>
                  <a:cubicBezTo>
                    <a:pt x="7663581" y="0"/>
                    <a:pt x="7696201" y="32620"/>
                    <a:pt x="7696201" y="72858"/>
                  </a:cubicBezTo>
                  <a:cubicBezTo>
                    <a:pt x="7696201" y="267145"/>
                    <a:pt x="7696200" y="461431"/>
                    <a:pt x="7696200" y="655718"/>
                  </a:cubicBezTo>
                  <a:cubicBezTo>
                    <a:pt x="7696200" y="695956"/>
                    <a:pt x="7663580" y="728576"/>
                    <a:pt x="7623342" y="728576"/>
                  </a:cubicBezTo>
                  <a:lnTo>
                    <a:pt x="72858" y="728575"/>
                  </a:lnTo>
                  <a:cubicBezTo>
                    <a:pt x="32620" y="728575"/>
                    <a:pt x="0" y="695955"/>
                    <a:pt x="0" y="655717"/>
                  </a:cubicBezTo>
                  <a:lnTo>
                    <a:pt x="0" y="72858"/>
                  </a:lnTo>
                  <a:close/>
                </a:path>
              </a:pathLst>
            </a:custGeom>
            <a:noFill/>
            <a:ln w="25400">
              <a:solidFill>
                <a:schemeClr val="accent1"/>
              </a:solidFill>
            </a:ln>
            <a:effectLst/>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73057" tIns="60960" rIns="60961" bIns="60960" numCol="1" spcCol="1270" anchor="t" anchorCtr="0">
              <a:noAutofit/>
            </a:bodyPr>
            <a:lstStyle/>
            <a:p>
              <a:pPr defTabSz="711182">
                <a:lnSpc>
                  <a:spcPct val="90000"/>
                </a:lnSpc>
                <a:spcBef>
                  <a:spcPct val="0"/>
                </a:spcBef>
                <a:spcAft>
                  <a:spcPct val="35000"/>
                </a:spcAft>
              </a:pPr>
              <a:r>
                <a:rPr lang="en-US" sz="1600" b="1" dirty="0">
                  <a:solidFill>
                    <a:srgbClr val="0096D6"/>
                  </a:solidFill>
                </a:rPr>
                <a:t>Inquiry User</a:t>
              </a:r>
            </a:p>
            <a:p>
              <a:pPr marL="114297" lvl="1" indent="-114297" defTabSz="533387">
                <a:lnSpc>
                  <a:spcPct val="90000"/>
                </a:lnSpc>
                <a:spcBef>
                  <a:spcPct val="0"/>
                </a:spcBef>
                <a:spcAft>
                  <a:spcPct val="15000"/>
                </a:spcAft>
                <a:buFontTx/>
                <a:buChar char="••"/>
              </a:pPr>
              <a:r>
                <a:rPr lang="en-US" sz="1200" dirty="0">
                  <a:solidFill>
                    <a:srgbClr val="0096D6"/>
                  </a:solidFill>
                </a:rPr>
                <a:t>Search and view</a:t>
              </a:r>
            </a:p>
            <a:p>
              <a:pPr marL="114297" lvl="1" indent="-114297" defTabSz="533387">
                <a:lnSpc>
                  <a:spcPct val="90000"/>
                </a:lnSpc>
                <a:spcBef>
                  <a:spcPct val="0"/>
                </a:spcBef>
                <a:spcAft>
                  <a:spcPct val="15000"/>
                </a:spcAft>
                <a:buFontTx/>
                <a:buChar char="••"/>
              </a:pPr>
              <a:r>
                <a:rPr lang="en-US" sz="1200" dirty="0">
                  <a:solidFill>
                    <a:srgbClr val="0096D6"/>
                  </a:solidFill>
                </a:rPr>
                <a:t>Read only via other ECM or web client</a:t>
              </a:r>
              <a:endParaRPr lang="en-US" sz="1600" dirty="0">
                <a:solidFill>
                  <a:srgbClr val="0096D6"/>
                </a:solidFill>
              </a:endParaRPr>
            </a:p>
            <a:p>
              <a:pPr marL="114297" lvl="1" indent="-114297" defTabSz="533387">
                <a:lnSpc>
                  <a:spcPct val="90000"/>
                </a:lnSpc>
                <a:spcBef>
                  <a:spcPct val="0"/>
                </a:spcBef>
                <a:spcAft>
                  <a:spcPct val="15000"/>
                </a:spcAft>
                <a:buFontTx/>
                <a:buChar char="••"/>
              </a:pPr>
              <a:endParaRPr lang="en-US" sz="1600" b="1" dirty="0">
                <a:solidFill>
                  <a:srgbClr val="0096D6"/>
                </a:solidFill>
                <a:effectLst>
                  <a:outerShdw blurRad="38100" dist="38100" dir="2700000" algn="tl">
                    <a:srgbClr val="000000">
                      <a:alpha val="43137"/>
                    </a:srgbClr>
                  </a:outerShdw>
                </a:effectLst>
              </a:endParaRPr>
            </a:p>
            <a:p>
              <a:pPr marL="171446" lvl="1" indent="-171446" defTabSz="711182">
                <a:lnSpc>
                  <a:spcPct val="90000"/>
                </a:lnSpc>
                <a:spcBef>
                  <a:spcPct val="0"/>
                </a:spcBef>
                <a:spcAft>
                  <a:spcPct val="15000"/>
                </a:spcAft>
                <a:buFontTx/>
                <a:buChar char="••"/>
              </a:pPr>
              <a:endParaRPr lang="en-US" sz="1600" b="1" dirty="0">
                <a:solidFill>
                  <a:srgbClr val="0096D6"/>
                </a:solidFill>
                <a:effectLst>
                  <a:outerShdw blurRad="38100" dist="38100" dir="2700000" algn="tl">
                    <a:srgbClr val="000000">
                      <a:alpha val="43137"/>
                    </a:srgbClr>
                  </a:outerShdw>
                </a:effectLst>
              </a:endParaRPr>
            </a:p>
          </p:txBody>
        </p:sp>
        <p:sp>
          <p:nvSpPr>
            <p:cNvPr id="14" name="Rounded Rectangle 13"/>
            <p:cNvSpPr/>
            <p:nvPr/>
          </p:nvSpPr>
          <p:spPr>
            <a:xfrm>
              <a:off x="758657" y="4021540"/>
              <a:ext cx="1539240" cy="582860"/>
            </a:xfrm>
            <a:prstGeom prst="roundRect">
              <a:avLst>
                <a:gd name="adj" fmla="val 10000"/>
              </a:avLst>
            </a:prstGeom>
            <a:blipFill>
              <a:blip r:embed="rId5">
                <a:extLst>
                  <a:ext uri="{28A0092B-C50C-407E-A947-70E740481C1C}">
                    <a14:useLocalDpi xmlns:a14="http://schemas.microsoft.com/office/drawing/2010/main" val="0"/>
                  </a:ext>
                </a:extLst>
              </a:blip>
              <a:srcRect/>
              <a:stretch>
                <a:fillRect t="-22000" b="-2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24" name="Group 23"/>
          <p:cNvGrpSpPr/>
          <p:nvPr/>
        </p:nvGrpSpPr>
        <p:grpSpPr>
          <a:xfrm>
            <a:off x="685800" y="742951"/>
            <a:ext cx="7696200" cy="728575"/>
            <a:chOff x="685800" y="742950"/>
            <a:chExt cx="7696200" cy="728575"/>
          </a:xfrm>
          <a:effectLst/>
        </p:grpSpPr>
        <p:sp>
          <p:nvSpPr>
            <p:cNvPr id="5" name="Freeform 4"/>
            <p:cNvSpPr/>
            <p:nvPr/>
          </p:nvSpPr>
          <p:spPr>
            <a:xfrm>
              <a:off x="685800" y="742950"/>
              <a:ext cx="7696200" cy="728575"/>
            </a:xfrm>
            <a:custGeom>
              <a:avLst/>
              <a:gdLst>
                <a:gd name="connsiteX0" fmla="*/ 0 w 7696200"/>
                <a:gd name="connsiteY0" fmla="*/ 72858 h 728575"/>
                <a:gd name="connsiteX1" fmla="*/ 72858 w 7696200"/>
                <a:gd name="connsiteY1" fmla="*/ 0 h 728575"/>
                <a:gd name="connsiteX2" fmla="*/ 7623343 w 7696200"/>
                <a:gd name="connsiteY2" fmla="*/ 0 h 728575"/>
                <a:gd name="connsiteX3" fmla="*/ 7696201 w 7696200"/>
                <a:gd name="connsiteY3" fmla="*/ 72858 h 728575"/>
                <a:gd name="connsiteX4" fmla="*/ 7696200 w 7696200"/>
                <a:gd name="connsiteY4" fmla="*/ 655718 h 728575"/>
                <a:gd name="connsiteX5" fmla="*/ 7623342 w 7696200"/>
                <a:gd name="connsiteY5" fmla="*/ 728576 h 728575"/>
                <a:gd name="connsiteX6" fmla="*/ 72858 w 7696200"/>
                <a:gd name="connsiteY6" fmla="*/ 728575 h 728575"/>
                <a:gd name="connsiteX7" fmla="*/ 0 w 7696200"/>
                <a:gd name="connsiteY7" fmla="*/ 655717 h 728575"/>
                <a:gd name="connsiteX8" fmla="*/ 0 w 7696200"/>
                <a:gd name="connsiteY8" fmla="*/ 72858 h 7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728575">
                  <a:moveTo>
                    <a:pt x="0" y="72858"/>
                  </a:moveTo>
                  <a:cubicBezTo>
                    <a:pt x="0" y="32620"/>
                    <a:pt x="32620" y="0"/>
                    <a:pt x="72858" y="0"/>
                  </a:cubicBezTo>
                  <a:lnTo>
                    <a:pt x="7623343" y="0"/>
                  </a:lnTo>
                  <a:cubicBezTo>
                    <a:pt x="7663581" y="0"/>
                    <a:pt x="7696201" y="32620"/>
                    <a:pt x="7696201" y="72858"/>
                  </a:cubicBezTo>
                  <a:cubicBezTo>
                    <a:pt x="7696201" y="267145"/>
                    <a:pt x="7696200" y="461431"/>
                    <a:pt x="7696200" y="655718"/>
                  </a:cubicBezTo>
                  <a:cubicBezTo>
                    <a:pt x="7696200" y="695956"/>
                    <a:pt x="7663580" y="728576"/>
                    <a:pt x="7623342" y="728576"/>
                  </a:cubicBezTo>
                  <a:lnTo>
                    <a:pt x="72858" y="728575"/>
                  </a:lnTo>
                  <a:cubicBezTo>
                    <a:pt x="32620" y="728575"/>
                    <a:pt x="0" y="695955"/>
                    <a:pt x="0" y="655717"/>
                  </a:cubicBezTo>
                  <a:lnTo>
                    <a:pt x="0" y="72858"/>
                  </a:lnTo>
                  <a:close/>
                </a:path>
              </a:pathLst>
            </a:custGeom>
            <a:noFill/>
            <a:ln w="25400">
              <a:solidFill>
                <a:schemeClr val="accent1"/>
              </a:solidFill>
            </a:ln>
            <a:effectLst/>
          </p:spPr>
          <p:style>
            <a:lnRef idx="0">
              <a:schemeClr val="lt1">
                <a:hueOff val="0"/>
                <a:satOff val="0"/>
                <a:lumOff val="0"/>
                <a:alphaOff val="0"/>
              </a:schemeClr>
            </a:lnRef>
            <a:fillRef idx="1">
              <a:schemeClr val="accent1">
                <a:hueOff val="0"/>
                <a:satOff val="0"/>
                <a:lumOff val="0"/>
                <a:alphaOff val="0"/>
              </a:schemeClr>
            </a:fillRef>
            <a:effectRef idx="2">
              <a:scrgbClr r="0" g="0" b="0"/>
            </a:effectRef>
            <a:fontRef idx="minor">
              <a:schemeClr val="lt1"/>
            </a:fontRef>
          </p:style>
          <p:txBody>
            <a:bodyPr spcFirstLastPara="0" vert="horz" wrap="square" lIns="1673057" tIns="60960" rIns="60961" bIns="60960" numCol="1" spcCol="1270" anchor="t" anchorCtr="0">
              <a:noAutofit/>
            </a:bodyPr>
            <a:lstStyle/>
            <a:p>
              <a:pPr defTabSz="711182">
                <a:lnSpc>
                  <a:spcPct val="90000"/>
                </a:lnSpc>
                <a:spcBef>
                  <a:spcPct val="0"/>
                </a:spcBef>
                <a:spcAft>
                  <a:spcPct val="35000"/>
                </a:spcAft>
              </a:pPr>
              <a:r>
                <a:rPr lang="en-US" sz="1600" b="1" dirty="0">
                  <a:solidFill>
                    <a:srgbClr val="0096D6"/>
                  </a:solidFill>
                </a:rPr>
                <a:t>Information Manager/Admin</a:t>
              </a:r>
            </a:p>
            <a:p>
              <a:pPr marL="114297" lvl="1" indent="-114297" defTabSz="533387">
                <a:lnSpc>
                  <a:spcPct val="90000"/>
                </a:lnSpc>
                <a:spcBef>
                  <a:spcPct val="0"/>
                </a:spcBef>
                <a:spcAft>
                  <a:spcPct val="15000"/>
                </a:spcAft>
                <a:buFontTx/>
                <a:buChar char="••"/>
              </a:pPr>
              <a:r>
                <a:rPr lang="en-US" sz="1200" dirty="0">
                  <a:solidFill>
                    <a:srgbClr val="0096D6"/>
                  </a:solidFill>
                </a:rPr>
                <a:t>Core Records and IT Management</a:t>
              </a:r>
            </a:p>
            <a:p>
              <a:pPr marL="114297" lvl="1" indent="-114297" defTabSz="533387">
                <a:lnSpc>
                  <a:spcPct val="90000"/>
                </a:lnSpc>
                <a:spcBef>
                  <a:spcPct val="0"/>
                </a:spcBef>
                <a:spcAft>
                  <a:spcPct val="15000"/>
                </a:spcAft>
                <a:buFontTx/>
                <a:buChar char="••"/>
              </a:pPr>
              <a:r>
                <a:rPr lang="en-US" sz="1200" dirty="0">
                  <a:solidFill>
                    <a:srgbClr val="0096D6"/>
                  </a:solidFill>
                </a:rPr>
                <a:t>Set  and administer policy via desktop client</a:t>
              </a: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t="10783" b="11291"/>
            <a:stretch/>
          </p:blipFill>
          <p:spPr>
            <a:xfrm>
              <a:off x="769673" y="841184"/>
              <a:ext cx="1527343" cy="53219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grpSp>
      <p:sp>
        <p:nvSpPr>
          <p:cNvPr id="23" name="Rounded Rectangle 22"/>
          <p:cNvSpPr/>
          <p:nvPr/>
        </p:nvSpPr>
        <p:spPr>
          <a:xfrm>
            <a:off x="758657" y="839410"/>
            <a:ext cx="1539241" cy="5321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54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dirty="0" smtClean="0"/>
              <a:t>Lists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7" name="Group 6"/>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36" y="1100125"/>
            <a:ext cx="4409407" cy="33039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265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btitle 37"/>
          <p:cNvSpPr>
            <a:spLocks noGrp="1"/>
          </p:cNvSpPr>
          <p:nvPr>
            <p:ph type="subTitle" idx="1"/>
          </p:nvPr>
        </p:nvSpPr>
        <p:spPr/>
        <p:txBody>
          <a:bodyPr/>
          <a:lstStyle/>
          <a:p>
            <a:r>
              <a:rPr lang="en-AU" dirty="0"/>
              <a:t>Lists</a:t>
            </a:r>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40" name="Group 3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pic>
        <p:nvPicPr>
          <p:cNvPr id="37" name="Picture 3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36" y="1100124"/>
            <a:ext cx="4409407" cy="31559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783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List Items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6" name="Group 5"/>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0" name="Group 29"/>
            <p:cNvGrpSpPr/>
            <p:nvPr/>
          </p:nvGrpSpPr>
          <p:grpSpPr>
            <a:xfrm>
              <a:off x="792333" y="2489643"/>
              <a:ext cx="2045970" cy="359024"/>
              <a:chOff x="5327419" y="1707789"/>
              <a:chExt cx="2045970" cy="359024"/>
            </a:xfrm>
          </p:grpSpPr>
          <p:sp>
            <p:nvSpPr>
              <p:cNvPr id="12" name="Rounded Rectangle 1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1" name="Group 30"/>
            <p:cNvGrpSpPr/>
            <p:nvPr/>
          </p:nvGrpSpPr>
          <p:grpSpPr>
            <a:xfrm>
              <a:off x="792333" y="2943592"/>
              <a:ext cx="2045970" cy="359024"/>
              <a:chOff x="5327419" y="1707789"/>
              <a:chExt cx="2045970" cy="359024"/>
            </a:xfrm>
          </p:grpSpPr>
          <p:sp>
            <p:nvSpPr>
              <p:cNvPr id="32" name="Rounded Rectangle 3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3"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4" name="Group 33"/>
            <p:cNvGrpSpPr/>
            <p:nvPr/>
          </p:nvGrpSpPr>
          <p:grpSpPr>
            <a:xfrm>
              <a:off x="782584" y="3394480"/>
              <a:ext cx="2045970" cy="359024"/>
              <a:chOff x="5327419" y="1707789"/>
              <a:chExt cx="2045970" cy="359024"/>
            </a:xfrm>
          </p:grpSpPr>
          <p:sp>
            <p:nvSpPr>
              <p:cNvPr id="35" name="Rounded Rectangle 34"/>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6"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196476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dirty="0" smtClean="0"/>
              <a:t>List Items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7" name="Group 6"/>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13" name="Group 12"/>
            <p:cNvGrpSpPr/>
            <p:nvPr/>
          </p:nvGrpSpPr>
          <p:grpSpPr>
            <a:xfrm>
              <a:off x="792333" y="2489643"/>
              <a:ext cx="2045970" cy="359024"/>
              <a:chOff x="5327419" y="1707789"/>
              <a:chExt cx="2045970" cy="359024"/>
            </a:xfrm>
          </p:grpSpPr>
          <p:sp>
            <p:nvSpPr>
              <p:cNvPr id="18" name="Rounded Rectangle 17"/>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9"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DOCUMENT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0" name="Group 19"/>
            <p:cNvGrpSpPr/>
            <p:nvPr/>
          </p:nvGrpSpPr>
          <p:grpSpPr>
            <a:xfrm>
              <a:off x="792333" y="2943592"/>
              <a:ext cx="2045970" cy="359024"/>
              <a:chOff x="5327419" y="1707789"/>
              <a:chExt cx="2045970" cy="359024"/>
            </a:xfrm>
          </p:grpSpPr>
          <p:sp>
            <p:nvSpPr>
              <p:cNvPr id="21" name="Rounded Rectangle 20"/>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2"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DOCUMENT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3" name="Group 22"/>
            <p:cNvGrpSpPr/>
            <p:nvPr/>
          </p:nvGrpSpPr>
          <p:grpSpPr>
            <a:xfrm>
              <a:off x="782584" y="3394480"/>
              <a:ext cx="2045970" cy="359024"/>
              <a:chOff x="5327419" y="1707789"/>
              <a:chExt cx="2045970" cy="359024"/>
            </a:xfrm>
          </p:grpSpPr>
          <p:sp>
            <p:nvSpPr>
              <p:cNvPr id="24" name="Rounded Rectangle 23"/>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5"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DOCUMENT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6" name="Group 5"/>
          <p:cNvGrpSpPr/>
          <p:nvPr/>
        </p:nvGrpSpPr>
        <p:grpSpPr>
          <a:xfrm>
            <a:off x="3978136" y="1118357"/>
            <a:ext cx="4409407" cy="3241731"/>
            <a:chOff x="3978136" y="1118357"/>
            <a:chExt cx="4409407" cy="3241731"/>
          </a:xfrm>
          <a:effectLst>
            <a:outerShdw blurRad="50800" dist="38100" dir="2700000" algn="tl" rotWithShape="0">
              <a:prstClr val="black">
                <a:alpha val="40000"/>
              </a:prstClr>
            </a:outerShdw>
          </a:effectLst>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36" y="1118357"/>
              <a:ext cx="4409407" cy="3241731"/>
            </a:xfrm>
            <a:prstGeom prst="rect">
              <a:avLst/>
            </a:prstGeom>
          </p:spPr>
        </p:pic>
        <p:sp>
          <p:nvSpPr>
            <p:cNvPr id="26" name="Rounded Rectangle 25"/>
            <p:cNvSpPr/>
            <p:nvPr/>
          </p:nvSpPr>
          <p:spPr>
            <a:xfrm>
              <a:off x="4978178" y="2189362"/>
              <a:ext cx="1898722" cy="123934"/>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9" name="Rounded Rectangle 28"/>
            <p:cNvSpPr/>
            <p:nvPr/>
          </p:nvSpPr>
          <p:spPr>
            <a:xfrm>
              <a:off x="4978175" y="2321291"/>
              <a:ext cx="1898722" cy="123934"/>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0" name="Rounded Rectangle 29"/>
            <p:cNvSpPr/>
            <p:nvPr/>
          </p:nvSpPr>
          <p:spPr>
            <a:xfrm>
              <a:off x="4978175" y="2450946"/>
              <a:ext cx="1898722" cy="123934"/>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1" name="Rounded Rectangle 30"/>
            <p:cNvSpPr/>
            <p:nvPr/>
          </p:nvSpPr>
          <p:spPr>
            <a:xfrm>
              <a:off x="4978175" y="2566954"/>
              <a:ext cx="1898722" cy="123934"/>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2" name="Rounded Rectangle 31"/>
            <p:cNvSpPr/>
            <p:nvPr/>
          </p:nvSpPr>
          <p:spPr>
            <a:xfrm>
              <a:off x="4978175" y="2696601"/>
              <a:ext cx="1898722" cy="123934"/>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3" name="Right Brace 32"/>
            <p:cNvSpPr/>
            <p:nvPr/>
          </p:nvSpPr>
          <p:spPr>
            <a:xfrm>
              <a:off x="6876897" y="2148696"/>
              <a:ext cx="277458" cy="750971"/>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4" name="TextBox 34"/>
            <p:cNvSpPr txBox="1"/>
            <p:nvPr/>
          </p:nvSpPr>
          <p:spPr>
            <a:xfrm>
              <a:off x="7087941" y="2374413"/>
              <a:ext cx="1277464"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58490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AU" dirty="0"/>
              <a:t>List Items</a:t>
            </a:r>
          </a:p>
          <a:p>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grpSp>
        <p:nvGrpSpPr>
          <p:cNvPr id="10" name="Group 9"/>
          <p:cNvGrpSpPr/>
          <p:nvPr/>
        </p:nvGrpSpPr>
        <p:grpSpPr>
          <a:xfrm>
            <a:off x="265668" y="1124679"/>
            <a:ext cx="3084361" cy="3131437"/>
            <a:chOff x="265668" y="1124679"/>
            <a:chExt cx="3084361" cy="313143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13" name="Group 12"/>
            <p:cNvGrpSpPr/>
            <p:nvPr/>
          </p:nvGrpSpPr>
          <p:grpSpPr>
            <a:xfrm>
              <a:off x="792333" y="2489643"/>
              <a:ext cx="2045970" cy="359024"/>
              <a:chOff x="5327419" y="1707789"/>
              <a:chExt cx="2045970" cy="359024"/>
            </a:xfrm>
          </p:grpSpPr>
          <p:sp>
            <p:nvSpPr>
              <p:cNvPr id="18" name="Rounded Rectangle 17"/>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9"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EVENT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0" name="Group 19"/>
            <p:cNvGrpSpPr/>
            <p:nvPr/>
          </p:nvGrpSpPr>
          <p:grpSpPr>
            <a:xfrm>
              <a:off x="792333" y="2943592"/>
              <a:ext cx="2045970" cy="359024"/>
              <a:chOff x="5327419" y="1707789"/>
              <a:chExt cx="2045970" cy="359024"/>
            </a:xfrm>
          </p:grpSpPr>
          <p:sp>
            <p:nvSpPr>
              <p:cNvPr id="21" name="Rounded Rectangle 20"/>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2"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EVENT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3" name="Group 22"/>
            <p:cNvGrpSpPr/>
            <p:nvPr/>
          </p:nvGrpSpPr>
          <p:grpSpPr>
            <a:xfrm>
              <a:off x="782584" y="3394480"/>
              <a:ext cx="2045970" cy="359024"/>
              <a:chOff x="5327419" y="1707789"/>
              <a:chExt cx="2045970" cy="359024"/>
            </a:xfrm>
          </p:grpSpPr>
          <p:sp>
            <p:nvSpPr>
              <p:cNvPr id="24" name="Rounded Rectangle 23"/>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5"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EVENT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 name="Group 6"/>
          <p:cNvGrpSpPr/>
          <p:nvPr/>
        </p:nvGrpSpPr>
        <p:grpSpPr>
          <a:xfrm>
            <a:off x="3978136" y="1100125"/>
            <a:ext cx="4409407" cy="3303938"/>
            <a:chOff x="3978136" y="1100125"/>
            <a:chExt cx="4409407" cy="3303938"/>
          </a:xfrm>
          <a:effectLst>
            <a:outerShdw blurRad="50800" dist="38100" dir="2700000" algn="tl" rotWithShape="0">
              <a:prstClr val="black">
                <a:alpha val="40000"/>
              </a:prstClr>
            </a:outerShdw>
          </a:effectLst>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36" y="1100125"/>
              <a:ext cx="4409407" cy="3303938"/>
            </a:xfrm>
            <a:prstGeom prst="rect">
              <a:avLst/>
            </a:prstGeom>
          </p:spPr>
        </p:pic>
        <p:sp>
          <p:nvSpPr>
            <p:cNvPr id="26" name="Rounded Rectangle 25"/>
            <p:cNvSpPr/>
            <p:nvPr/>
          </p:nvSpPr>
          <p:spPr>
            <a:xfrm>
              <a:off x="6445869" y="2101223"/>
              <a:ext cx="485185" cy="215431"/>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7" name="Rounded Rectangle 26"/>
            <p:cNvSpPr/>
            <p:nvPr/>
          </p:nvSpPr>
          <p:spPr>
            <a:xfrm>
              <a:off x="6445869" y="3984834"/>
              <a:ext cx="485185" cy="218675"/>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9" name="Rounded Rectangle 28"/>
            <p:cNvSpPr/>
            <p:nvPr/>
          </p:nvSpPr>
          <p:spPr>
            <a:xfrm>
              <a:off x="6445869" y="3601177"/>
              <a:ext cx="485185" cy="227873"/>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0" name="Rounded Rectangle 29"/>
            <p:cNvSpPr/>
            <p:nvPr/>
          </p:nvSpPr>
          <p:spPr>
            <a:xfrm>
              <a:off x="6445869" y="3227891"/>
              <a:ext cx="485185" cy="231815"/>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1" name="Rounded Rectangle 30"/>
            <p:cNvSpPr/>
            <p:nvPr/>
          </p:nvSpPr>
          <p:spPr>
            <a:xfrm>
              <a:off x="6445869" y="2850236"/>
              <a:ext cx="485185" cy="221871"/>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2" name="Right Brace 31"/>
            <p:cNvSpPr/>
            <p:nvPr/>
          </p:nvSpPr>
          <p:spPr>
            <a:xfrm>
              <a:off x="6971350" y="2114157"/>
              <a:ext cx="277458" cy="2089352"/>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4" name="Rounded Rectangle 33"/>
            <p:cNvSpPr/>
            <p:nvPr/>
          </p:nvSpPr>
          <p:spPr>
            <a:xfrm>
              <a:off x="6441317" y="2477201"/>
              <a:ext cx="485185" cy="217252"/>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 name="Rectangle 5"/>
            <p:cNvSpPr/>
            <p:nvPr/>
          </p:nvSpPr>
          <p:spPr>
            <a:xfrm>
              <a:off x="7419975" y="3158833"/>
              <a:ext cx="100013" cy="143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5" name="Rectangle 34"/>
            <p:cNvSpPr/>
            <p:nvPr/>
          </p:nvSpPr>
          <p:spPr>
            <a:xfrm>
              <a:off x="7876915" y="3158833"/>
              <a:ext cx="100013" cy="143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33" name="TextBox 34"/>
          <p:cNvSpPr txBox="1"/>
          <p:nvPr/>
        </p:nvSpPr>
        <p:spPr>
          <a:xfrm>
            <a:off x="7195663" y="3029900"/>
            <a:ext cx="1277464"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94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38" name="Subtitle 37"/>
          <p:cNvSpPr>
            <a:spLocks noGrp="1"/>
          </p:cNvSpPr>
          <p:nvPr>
            <p:ph type="subTitle" idx="1"/>
          </p:nvPr>
        </p:nvSpPr>
        <p:spPr/>
        <p:txBody>
          <a:bodyPr/>
          <a:lstStyle/>
          <a:p>
            <a:r>
              <a:rPr lang="en-AU" dirty="0"/>
              <a:t>List Items</a:t>
            </a:r>
          </a:p>
          <a:p>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pic>
        <p:nvPicPr>
          <p:cNvPr id="37" name="Picture 3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36" y="1100124"/>
            <a:ext cx="4409407" cy="3155992"/>
          </a:xfrm>
          <a:prstGeom prst="rect">
            <a:avLst/>
          </a:prstGeom>
          <a:effectLst>
            <a:outerShdw blurRad="50800" dist="38100" dir="2700000" algn="tl" rotWithShape="0">
              <a:prstClr val="black">
                <a:alpha val="40000"/>
              </a:prstClr>
            </a:outerShdw>
          </a:effectLst>
        </p:spPr>
      </p:pic>
      <p:grpSp>
        <p:nvGrpSpPr>
          <p:cNvPr id="13" name="Group 12"/>
          <p:cNvGrpSpPr/>
          <p:nvPr/>
        </p:nvGrpSpPr>
        <p:grpSpPr>
          <a:xfrm>
            <a:off x="792333" y="2489643"/>
            <a:ext cx="2045970" cy="359024"/>
            <a:chOff x="5327419" y="1707789"/>
            <a:chExt cx="2045970" cy="359024"/>
          </a:xfrm>
        </p:grpSpPr>
        <p:sp>
          <p:nvSpPr>
            <p:cNvPr id="18" name="Rounded Rectangle 17"/>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9"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DISCUSSION</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0" name="Group 19"/>
          <p:cNvGrpSpPr/>
          <p:nvPr/>
        </p:nvGrpSpPr>
        <p:grpSpPr>
          <a:xfrm>
            <a:off x="792333" y="2943592"/>
            <a:ext cx="2045970" cy="359024"/>
            <a:chOff x="5327419" y="1707789"/>
            <a:chExt cx="2045970" cy="359024"/>
          </a:xfrm>
        </p:grpSpPr>
        <p:sp>
          <p:nvSpPr>
            <p:cNvPr id="21" name="Rounded Rectangle 20"/>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2"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POST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23" name="Group 22"/>
          <p:cNvGrpSpPr/>
          <p:nvPr/>
        </p:nvGrpSpPr>
        <p:grpSpPr>
          <a:xfrm>
            <a:off x="782584" y="3394480"/>
            <a:ext cx="2045970" cy="359024"/>
            <a:chOff x="5327419" y="1707789"/>
            <a:chExt cx="2045970" cy="359024"/>
          </a:xfrm>
        </p:grpSpPr>
        <p:sp>
          <p:nvSpPr>
            <p:cNvPr id="24" name="Rounded Rectangle 23"/>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5"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POST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26" name="Rounded Rectangle 25"/>
          <p:cNvSpPr/>
          <p:nvPr/>
        </p:nvSpPr>
        <p:spPr>
          <a:xfrm>
            <a:off x="4925255" y="2057500"/>
            <a:ext cx="2212776" cy="456217"/>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27" name="Right Brace 26"/>
          <p:cNvSpPr/>
          <p:nvPr/>
        </p:nvSpPr>
        <p:spPr>
          <a:xfrm>
            <a:off x="7138031" y="2044426"/>
            <a:ext cx="277458" cy="1249456"/>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29" name="TextBox 34"/>
          <p:cNvSpPr txBox="1"/>
          <p:nvPr/>
        </p:nvSpPr>
        <p:spPr>
          <a:xfrm>
            <a:off x="7371210" y="2513718"/>
            <a:ext cx="1277464"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30" name="Rounded Rectangle 29"/>
          <p:cNvSpPr/>
          <p:nvPr/>
        </p:nvSpPr>
        <p:spPr>
          <a:xfrm>
            <a:off x="4891810" y="2887707"/>
            <a:ext cx="2212776" cy="406176"/>
          </a:xfrm>
          <a:prstGeom prst="roundRect">
            <a:avLst/>
          </a:prstGeom>
          <a:no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Tree>
    <p:extLst>
      <p:ext uri="{BB962C8B-B14F-4D97-AF65-F5344CB8AC3E}">
        <p14:creationId xmlns:p14="http://schemas.microsoft.com/office/powerpoint/2010/main" val="89283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0" y="1203003"/>
            <a:ext cx="1266958" cy="489891"/>
          </a:xfrm>
          <a:prstGeom prst="rect">
            <a:avLst/>
          </a:prstGeom>
          <a:noFill/>
          <a:ln>
            <a:noFill/>
          </a:ln>
        </p:spPr>
      </p:pic>
      <p:sp>
        <p:nvSpPr>
          <p:cNvPr id="3" name="Subtitle 2"/>
          <p:cNvSpPr>
            <a:spLocks noGrp="1"/>
          </p:cNvSpPr>
          <p:nvPr>
            <p:ph type="subTitle" idx="1"/>
          </p:nvPr>
        </p:nvSpPr>
        <p:spPr/>
        <p:txBody>
          <a:bodyPr/>
          <a:lstStyle/>
          <a:p>
            <a:r>
              <a:rPr lang="en-AU" dirty="0" smtClean="0"/>
              <a:t>List Items</a:t>
            </a:r>
            <a:endParaRPr lang="en-AU" dirty="0"/>
          </a:p>
        </p:txBody>
      </p:sp>
      <p:sp>
        <p:nvSpPr>
          <p:cNvPr id="2" name="Title 1"/>
          <p:cNvSpPr>
            <a:spLocks noGrp="1"/>
          </p:cNvSpPr>
          <p:nvPr>
            <p:ph type="title"/>
          </p:nvPr>
        </p:nvSpPr>
        <p:spPr/>
        <p:txBody>
          <a:bodyPr/>
          <a:lstStyle/>
          <a:p>
            <a:r>
              <a:rPr lang="en-AU" dirty="0" smtClean="0"/>
              <a:t>Where is the content in SharePoint</a:t>
            </a:r>
            <a:endParaRPr lang="en-AU" dirty="0"/>
          </a:p>
        </p:txBody>
      </p:sp>
      <p:sp>
        <p:nvSpPr>
          <p:cNvPr id="4" name="Rounded Rectangle 3"/>
          <p:cNvSpPr/>
          <p:nvPr/>
        </p:nvSpPr>
        <p:spPr>
          <a:xfrm>
            <a:off x="265668" y="1124679"/>
            <a:ext cx="3084361" cy="3131437"/>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grpSp>
        <p:nvGrpSpPr>
          <p:cNvPr id="8" name="Group 7"/>
          <p:cNvGrpSpPr/>
          <p:nvPr/>
        </p:nvGrpSpPr>
        <p:grpSpPr>
          <a:xfrm>
            <a:off x="428840" y="1707788"/>
            <a:ext cx="2729996" cy="2382073"/>
            <a:chOff x="2497636" y="2360403"/>
            <a:chExt cx="2221322" cy="1925848"/>
          </a:xfrm>
        </p:grpSpPr>
        <p:sp>
          <p:nvSpPr>
            <p:cNvPr id="16" name="Rounded Rectangle 15"/>
            <p:cNvSpPr/>
            <p:nvPr/>
          </p:nvSpPr>
          <p:spPr>
            <a:xfrm>
              <a:off x="2497636" y="2360403"/>
              <a:ext cx="2221322" cy="1925848"/>
            </a:xfrm>
            <a:prstGeom prst="roundRect">
              <a:avLst/>
            </a:prstGeom>
            <a:solidFill>
              <a:schemeClr val="bg1"/>
            </a:solidFill>
            <a:ln w="57150">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7" name="TextBox 28"/>
            <p:cNvSpPr txBox="1"/>
            <p:nvPr/>
          </p:nvSpPr>
          <p:spPr>
            <a:xfrm>
              <a:off x="2647575" y="2437288"/>
              <a:ext cx="401992" cy="2568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9" name="Group 8"/>
          <p:cNvGrpSpPr/>
          <p:nvPr/>
        </p:nvGrpSpPr>
        <p:grpSpPr>
          <a:xfrm>
            <a:off x="613114" y="2117940"/>
            <a:ext cx="2354530" cy="1789042"/>
            <a:chOff x="2497636" y="2360403"/>
            <a:chExt cx="2221322" cy="1925848"/>
          </a:xfrm>
        </p:grpSpPr>
        <p:sp>
          <p:nvSpPr>
            <p:cNvPr id="14" name="Rounded Rectangle 13"/>
            <p:cNvSpPr/>
            <p:nvPr/>
          </p:nvSpPr>
          <p:spPr>
            <a:xfrm>
              <a:off x="2497636" y="2360403"/>
              <a:ext cx="2221322" cy="1925848"/>
            </a:xfrm>
            <a:prstGeom prst="roundRect">
              <a:avLst/>
            </a:prstGeom>
            <a:solidFill>
              <a:schemeClr val="bg1"/>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5" name="TextBox 31"/>
            <p:cNvSpPr txBox="1"/>
            <p:nvPr/>
          </p:nvSpPr>
          <p:spPr>
            <a:xfrm>
              <a:off x="2647575" y="2437288"/>
              <a:ext cx="452363" cy="3491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0" name="Group 29"/>
          <p:cNvGrpSpPr/>
          <p:nvPr/>
        </p:nvGrpSpPr>
        <p:grpSpPr>
          <a:xfrm>
            <a:off x="792333" y="2489643"/>
            <a:ext cx="2045970" cy="359024"/>
            <a:chOff x="5327419" y="1707789"/>
            <a:chExt cx="2045970" cy="359024"/>
          </a:xfrm>
        </p:grpSpPr>
        <p:sp>
          <p:nvSpPr>
            <p:cNvPr id="12" name="Rounded Rectangle 1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1" name="Group 30"/>
          <p:cNvGrpSpPr/>
          <p:nvPr/>
        </p:nvGrpSpPr>
        <p:grpSpPr>
          <a:xfrm>
            <a:off x="792333" y="2943592"/>
            <a:ext cx="2045970" cy="359024"/>
            <a:chOff x="5327419" y="1707789"/>
            <a:chExt cx="2045970" cy="359024"/>
          </a:xfrm>
        </p:grpSpPr>
        <p:sp>
          <p:nvSpPr>
            <p:cNvPr id="32" name="Rounded Rectangle 31"/>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3"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nvGrpSpPr>
          <p:cNvPr id="34" name="Group 33"/>
          <p:cNvGrpSpPr/>
          <p:nvPr/>
        </p:nvGrpSpPr>
        <p:grpSpPr>
          <a:xfrm>
            <a:off x="782584" y="3394480"/>
            <a:ext cx="2045970" cy="359024"/>
            <a:chOff x="5327419" y="1707789"/>
            <a:chExt cx="2045970" cy="359024"/>
          </a:xfrm>
        </p:grpSpPr>
        <p:sp>
          <p:nvSpPr>
            <p:cNvPr id="35" name="Rounded Rectangle 34"/>
            <p:cNvSpPr/>
            <p:nvPr/>
          </p:nvSpPr>
          <p:spPr>
            <a:xfrm>
              <a:off x="5327419" y="1707789"/>
              <a:ext cx="2045970" cy="359024"/>
            </a:xfrm>
            <a:prstGeom prst="roundRect">
              <a:avLst/>
            </a:prstGeom>
            <a:solidFill>
              <a:schemeClr val="bg1"/>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36" name="TextBox 34"/>
            <p:cNvSpPr txBox="1"/>
            <p:nvPr/>
          </p:nvSpPr>
          <p:spPr>
            <a:xfrm>
              <a:off x="5327419" y="1724415"/>
              <a:ext cx="1176348"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4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a:t>
              </a:r>
              <a:endParaRPr lang="en-AU" sz="14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sp>
        <p:nvSpPr>
          <p:cNvPr id="21" name="Down Arrow 20"/>
          <p:cNvSpPr/>
          <p:nvPr/>
        </p:nvSpPr>
        <p:spPr>
          <a:xfrm rot="5400000">
            <a:off x="3020854" y="2073562"/>
            <a:ext cx="252017" cy="1172990"/>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dirty="0"/>
          </a:p>
        </p:txBody>
      </p:sp>
      <p:sp>
        <p:nvSpPr>
          <p:cNvPr id="22" name="Down Arrow 21"/>
          <p:cNvSpPr/>
          <p:nvPr/>
        </p:nvSpPr>
        <p:spPr>
          <a:xfrm rot="5400000">
            <a:off x="3032827" y="2533817"/>
            <a:ext cx="252017" cy="1172990"/>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dirty="0"/>
          </a:p>
        </p:txBody>
      </p:sp>
      <p:sp>
        <p:nvSpPr>
          <p:cNvPr id="23" name="Down Arrow 22"/>
          <p:cNvSpPr/>
          <p:nvPr/>
        </p:nvSpPr>
        <p:spPr>
          <a:xfrm rot="5400000">
            <a:off x="3037479" y="2985760"/>
            <a:ext cx="252017" cy="1172990"/>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dirty="0"/>
          </a:p>
        </p:txBody>
      </p:sp>
      <p:sp>
        <p:nvSpPr>
          <p:cNvPr id="6" name="Right Brace 5"/>
          <p:cNvSpPr/>
          <p:nvPr/>
        </p:nvSpPr>
        <p:spPr>
          <a:xfrm>
            <a:off x="3805991" y="2575751"/>
            <a:ext cx="324196" cy="1094706"/>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26" name="TextBox 34"/>
          <p:cNvSpPr txBox="1"/>
          <p:nvPr/>
        </p:nvSpPr>
        <p:spPr>
          <a:xfrm>
            <a:off x="4083452" y="2919486"/>
            <a:ext cx="2400473" cy="36933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This is the content!</a:t>
            </a:r>
            <a:endParaRPr lang="en-AU"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963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 proliferation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1" y="868632"/>
            <a:ext cx="1266958" cy="489891"/>
          </a:xfrm>
          <a:prstGeom prst="rect">
            <a:avLst/>
          </a:prstGeom>
          <a:noFill/>
          <a:ln>
            <a:noFill/>
          </a:ln>
        </p:spPr>
      </p:pic>
      <p:sp>
        <p:nvSpPr>
          <p:cNvPr id="13" name="Rounded Rectangle 12"/>
          <p:cNvSpPr/>
          <p:nvPr/>
        </p:nvSpPr>
        <p:spPr>
          <a:xfrm>
            <a:off x="301579" y="790308"/>
            <a:ext cx="3178600" cy="3904522"/>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spTree>
    <p:extLst>
      <p:ext uri="{BB962C8B-B14F-4D97-AF65-F5344CB8AC3E}">
        <p14:creationId xmlns:p14="http://schemas.microsoft.com/office/powerpoint/2010/main" val="397968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 proliferation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1" y="868632"/>
            <a:ext cx="1266958" cy="489891"/>
          </a:xfrm>
          <a:prstGeom prst="rect">
            <a:avLst/>
          </a:prstGeom>
          <a:noFill/>
          <a:ln>
            <a:noFill/>
          </a:ln>
        </p:spPr>
      </p:pic>
      <p:sp>
        <p:nvSpPr>
          <p:cNvPr id="13" name="Rounded Rectangle 12"/>
          <p:cNvSpPr/>
          <p:nvPr/>
        </p:nvSpPr>
        <p:spPr>
          <a:xfrm>
            <a:off x="301579" y="790308"/>
            <a:ext cx="3178600" cy="3904522"/>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cxnSp>
        <p:nvCxnSpPr>
          <p:cNvPr id="7" name="Elbow Connector 6"/>
          <p:cNvCxnSpPr>
            <a:stCxn id="49" idx="2"/>
            <a:endCxn id="59" idx="0"/>
          </p:cNvCxnSpPr>
          <p:nvPr/>
        </p:nvCxnSpPr>
        <p:spPr>
          <a:xfrm rot="16200000" flipH="1">
            <a:off x="955730" y="2245408"/>
            <a:ext cx="251909" cy="240579"/>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49" idx="2"/>
            <a:endCxn id="69" idx="0"/>
          </p:cNvCxnSpPr>
          <p:nvPr/>
        </p:nvCxnSpPr>
        <p:spPr>
          <a:xfrm rot="16200000" flipH="1">
            <a:off x="1585168" y="1615971"/>
            <a:ext cx="251909" cy="149945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9" idx="2"/>
            <a:endCxn id="79" idx="0"/>
          </p:cNvCxnSpPr>
          <p:nvPr/>
        </p:nvCxnSpPr>
        <p:spPr>
          <a:xfrm rot="16200000" flipH="1">
            <a:off x="1211608" y="3363240"/>
            <a:ext cx="239543" cy="258810"/>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59" idx="2"/>
            <a:endCxn id="89" idx="0"/>
          </p:cNvCxnSpPr>
          <p:nvPr/>
        </p:nvCxnSpPr>
        <p:spPr>
          <a:xfrm rot="16200000" flipH="1">
            <a:off x="1861926" y="2712922"/>
            <a:ext cx="240330" cy="156023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64751" y="1358523"/>
            <a:ext cx="993286" cy="881221"/>
            <a:chOff x="5100439" y="746192"/>
            <a:chExt cx="993286" cy="881221"/>
          </a:xfrm>
        </p:grpSpPr>
        <p:sp>
          <p:nvSpPr>
            <p:cNvPr id="49" name="Rounded Rectangle 4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46" name="Rounded Rectangle 45"/>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1"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 name="Group 8"/>
            <p:cNvGrpSpPr/>
            <p:nvPr/>
          </p:nvGrpSpPr>
          <p:grpSpPr>
            <a:xfrm>
              <a:off x="5153658" y="1175475"/>
              <a:ext cx="846211" cy="284750"/>
              <a:chOff x="6299107" y="678007"/>
              <a:chExt cx="846211" cy="284750"/>
            </a:xfrm>
          </p:grpSpPr>
          <p:sp>
            <p:nvSpPr>
              <p:cNvPr id="55" name="Rounded Rectangle 54"/>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3" name="Rounded Rectangle 52"/>
              <p:cNvSpPr/>
              <p:nvPr/>
            </p:nvSpPr>
            <p:spPr>
              <a:xfrm>
                <a:off x="6368765" y="742587"/>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6" name="Rounded Rectangle 5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4"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58" name="Group 57"/>
          <p:cNvGrpSpPr/>
          <p:nvPr/>
        </p:nvGrpSpPr>
        <p:grpSpPr>
          <a:xfrm>
            <a:off x="705330" y="2491653"/>
            <a:ext cx="993286" cy="881221"/>
            <a:chOff x="5100439" y="746192"/>
            <a:chExt cx="993286" cy="881221"/>
          </a:xfrm>
        </p:grpSpPr>
        <p:sp>
          <p:nvSpPr>
            <p:cNvPr id="59" name="Rounded Rectangle 5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61" name="Rounded Rectangle 6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63" name="Group 62"/>
            <p:cNvGrpSpPr/>
            <p:nvPr/>
          </p:nvGrpSpPr>
          <p:grpSpPr>
            <a:xfrm>
              <a:off x="5153658" y="1175475"/>
              <a:ext cx="846211" cy="284750"/>
              <a:chOff x="6299107" y="678007"/>
              <a:chExt cx="846211" cy="284750"/>
            </a:xfrm>
          </p:grpSpPr>
          <p:sp>
            <p:nvSpPr>
              <p:cNvPr id="64" name="Rounded Rectangle 6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5" name="Rounded Rectangle 6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6" name="Rounded Rectangle 6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68" name="Group 67"/>
          <p:cNvGrpSpPr/>
          <p:nvPr/>
        </p:nvGrpSpPr>
        <p:grpSpPr>
          <a:xfrm>
            <a:off x="1964205" y="2491653"/>
            <a:ext cx="993286" cy="881221"/>
            <a:chOff x="5100439" y="746192"/>
            <a:chExt cx="993286" cy="881221"/>
          </a:xfrm>
        </p:grpSpPr>
        <p:sp>
          <p:nvSpPr>
            <p:cNvPr id="69" name="Rounded Rectangle 6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71" name="Rounded Rectangle 7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73" name="Group 72"/>
            <p:cNvGrpSpPr/>
            <p:nvPr/>
          </p:nvGrpSpPr>
          <p:grpSpPr>
            <a:xfrm>
              <a:off x="5153658" y="1175475"/>
              <a:ext cx="846211" cy="284750"/>
              <a:chOff x="6299107" y="678007"/>
              <a:chExt cx="846211" cy="284750"/>
            </a:xfrm>
          </p:grpSpPr>
          <p:sp>
            <p:nvSpPr>
              <p:cNvPr id="74" name="Rounded Rectangle 7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5" name="Rounded Rectangle 7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6" name="Rounded Rectangle 7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8" name="Group 77"/>
          <p:cNvGrpSpPr/>
          <p:nvPr/>
        </p:nvGrpSpPr>
        <p:grpSpPr>
          <a:xfrm>
            <a:off x="964140" y="3612417"/>
            <a:ext cx="993286" cy="881221"/>
            <a:chOff x="5100439" y="746192"/>
            <a:chExt cx="993286" cy="881221"/>
          </a:xfrm>
        </p:grpSpPr>
        <p:sp>
          <p:nvSpPr>
            <p:cNvPr id="79" name="Rounded Rectangle 7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81" name="Rounded Rectangle 8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83" name="Group 82"/>
            <p:cNvGrpSpPr/>
            <p:nvPr/>
          </p:nvGrpSpPr>
          <p:grpSpPr>
            <a:xfrm>
              <a:off x="5153658" y="1175475"/>
              <a:ext cx="846211" cy="284750"/>
              <a:chOff x="6299107" y="678007"/>
              <a:chExt cx="846211" cy="284750"/>
            </a:xfrm>
          </p:grpSpPr>
          <p:sp>
            <p:nvSpPr>
              <p:cNvPr id="84" name="Rounded Rectangle 8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5" name="Rounded Rectangle 8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6" name="Rounded Rectangle 8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88" name="Group 87"/>
          <p:cNvGrpSpPr/>
          <p:nvPr/>
        </p:nvGrpSpPr>
        <p:grpSpPr>
          <a:xfrm>
            <a:off x="2265564" y="3613204"/>
            <a:ext cx="993286" cy="881221"/>
            <a:chOff x="5100439" y="746192"/>
            <a:chExt cx="993286" cy="881221"/>
          </a:xfrm>
        </p:grpSpPr>
        <p:sp>
          <p:nvSpPr>
            <p:cNvPr id="89" name="Rounded Rectangle 8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91" name="Rounded Rectangle 9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3" name="Group 92"/>
            <p:cNvGrpSpPr/>
            <p:nvPr/>
          </p:nvGrpSpPr>
          <p:grpSpPr>
            <a:xfrm>
              <a:off x="5153658" y="1175475"/>
              <a:ext cx="846211" cy="284750"/>
              <a:chOff x="6299107" y="678007"/>
              <a:chExt cx="846211" cy="284750"/>
            </a:xfrm>
          </p:grpSpPr>
          <p:sp>
            <p:nvSpPr>
              <p:cNvPr id="94" name="Rounded Rectangle 9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5" name="Rounded Rectangle 9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6" name="Rounded Rectangle 9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250495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50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50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50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3500"/>
                            </p:stCondLst>
                            <p:childTnLst>
                              <p:par>
                                <p:cTn id="30" presetID="10" presetClass="entr" presetSubtype="0" fill="hold" nodeType="afterEffect">
                                  <p:stCondLst>
                                    <p:cond delay="50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50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paradox</a:t>
            </a:r>
            <a:endParaRPr lang="en-AU"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1" y="868632"/>
            <a:ext cx="1266958" cy="489891"/>
          </a:xfrm>
          <a:prstGeom prst="rect">
            <a:avLst/>
          </a:prstGeom>
          <a:noFill/>
          <a:ln>
            <a:noFill/>
          </a:ln>
        </p:spPr>
      </p:pic>
      <p:sp>
        <p:nvSpPr>
          <p:cNvPr id="13" name="Rounded Rectangle 12"/>
          <p:cNvSpPr/>
          <p:nvPr/>
        </p:nvSpPr>
        <p:spPr>
          <a:xfrm>
            <a:off x="301579" y="790308"/>
            <a:ext cx="3178600" cy="3904522"/>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cxnSp>
        <p:nvCxnSpPr>
          <p:cNvPr id="7" name="Elbow Connector 6"/>
          <p:cNvCxnSpPr>
            <a:stCxn id="49" idx="2"/>
            <a:endCxn id="59" idx="0"/>
          </p:cNvCxnSpPr>
          <p:nvPr/>
        </p:nvCxnSpPr>
        <p:spPr>
          <a:xfrm rot="16200000" flipH="1">
            <a:off x="955730" y="2245408"/>
            <a:ext cx="251909" cy="240579"/>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49" idx="2"/>
            <a:endCxn id="69" idx="0"/>
          </p:cNvCxnSpPr>
          <p:nvPr/>
        </p:nvCxnSpPr>
        <p:spPr>
          <a:xfrm rot="16200000" flipH="1">
            <a:off x="1585168" y="1615971"/>
            <a:ext cx="251909" cy="149945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9" idx="2"/>
            <a:endCxn id="79" idx="0"/>
          </p:cNvCxnSpPr>
          <p:nvPr/>
        </p:nvCxnSpPr>
        <p:spPr>
          <a:xfrm rot="16200000" flipH="1">
            <a:off x="1211608" y="3363240"/>
            <a:ext cx="239543" cy="258810"/>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59" idx="2"/>
            <a:endCxn id="89" idx="0"/>
          </p:cNvCxnSpPr>
          <p:nvPr/>
        </p:nvCxnSpPr>
        <p:spPr>
          <a:xfrm rot="16200000" flipH="1">
            <a:off x="1861926" y="2712922"/>
            <a:ext cx="240330" cy="156023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64751" y="1358523"/>
            <a:ext cx="993286" cy="881221"/>
            <a:chOff x="5100439" y="746192"/>
            <a:chExt cx="993286" cy="881221"/>
          </a:xfrm>
        </p:grpSpPr>
        <p:sp>
          <p:nvSpPr>
            <p:cNvPr id="49" name="Rounded Rectangle 4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46" name="Rounded Rectangle 45"/>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1"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 name="Group 8"/>
            <p:cNvGrpSpPr/>
            <p:nvPr/>
          </p:nvGrpSpPr>
          <p:grpSpPr>
            <a:xfrm>
              <a:off x="5153658" y="1175475"/>
              <a:ext cx="846211" cy="284750"/>
              <a:chOff x="6299107" y="678007"/>
              <a:chExt cx="846211" cy="284750"/>
            </a:xfrm>
          </p:grpSpPr>
          <p:sp>
            <p:nvSpPr>
              <p:cNvPr id="55" name="Rounded Rectangle 54"/>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3" name="Rounded Rectangle 52"/>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6" name="Rounded Rectangle 5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4"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58" name="Group 57"/>
          <p:cNvGrpSpPr/>
          <p:nvPr/>
        </p:nvGrpSpPr>
        <p:grpSpPr>
          <a:xfrm>
            <a:off x="705330" y="2491653"/>
            <a:ext cx="993286" cy="881221"/>
            <a:chOff x="5100439" y="746192"/>
            <a:chExt cx="993286" cy="881221"/>
          </a:xfrm>
        </p:grpSpPr>
        <p:sp>
          <p:nvSpPr>
            <p:cNvPr id="59" name="Rounded Rectangle 5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61" name="Rounded Rectangle 6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63" name="Group 62"/>
            <p:cNvGrpSpPr/>
            <p:nvPr/>
          </p:nvGrpSpPr>
          <p:grpSpPr>
            <a:xfrm>
              <a:off x="5153658" y="1175475"/>
              <a:ext cx="846211" cy="284750"/>
              <a:chOff x="6299107" y="678007"/>
              <a:chExt cx="846211" cy="284750"/>
            </a:xfrm>
          </p:grpSpPr>
          <p:sp>
            <p:nvSpPr>
              <p:cNvPr id="64" name="Rounded Rectangle 6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5" name="Rounded Rectangle 6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6" name="Rounded Rectangle 6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68" name="Group 67"/>
          <p:cNvGrpSpPr/>
          <p:nvPr/>
        </p:nvGrpSpPr>
        <p:grpSpPr>
          <a:xfrm>
            <a:off x="1964205" y="2491653"/>
            <a:ext cx="993286" cy="881221"/>
            <a:chOff x="5100439" y="746192"/>
            <a:chExt cx="993286" cy="881221"/>
          </a:xfrm>
        </p:grpSpPr>
        <p:sp>
          <p:nvSpPr>
            <p:cNvPr id="69" name="Rounded Rectangle 6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71" name="Rounded Rectangle 7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73" name="Group 72"/>
            <p:cNvGrpSpPr/>
            <p:nvPr/>
          </p:nvGrpSpPr>
          <p:grpSpPr>
            <a:xfrm>
              <a:off x="5153658" y="1175475"/>
              <a:ext cx="846211" cy="284750"/>
              <a:chOff x="6299107" y="678007"/>
              <a:chExt cx="846211" cy="284750"/>
            </a:xfrm>
          </p:grpSpPr>
          <p:sp>
            <p:nvSpPr>
              <p:cNvPr id="74" name="Rounded Rectangle 7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5" name="Rounded Rectangle 7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6" name="Rounded Rectangle 7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8" name="Group 77"/>
          <p:cNvGrpSpPr/>
          <p:nvPr/>
        </p:nvGrpSpPr>
        <p:grpSpPr>
          <a:xfrm>
            <a:off x="964140" y="3612417"/>
            <a:ext cx="993286" cy="881221"/>
            <a:chOff x="5100439" y="746192"/>
            <a:chExt cx="993286" cy="881221"/>
          </a:xfrm>
        </p:grpSpPr>
        <p:sp>
          <p:nvSpPr>
            <p:cNvPr id="79" name="Rounded Rectangle 7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81" name="Rounded Rectangle 8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83" name="Group 82"/>
            <p:cNvGrpSpPr/>
            <p:nvPr/>
          </p:nvGrpSpPr>
          <p:grpSpPr>
            <a:xfrm>
              <a:off x="5153658" y="1175475"/>
              <a:ext cx="846211" cy="284750"/>
              <a:chOff x="6299107" y="678007"/>
              <a:chExt cx="846211" cy="284750"/>
            </a:xfrm>
          </p:grpSpPr>
          <p:sp>
            <p:nvSpPr>
              <p:cNvPr id="84" name="Rounded Rectangle 8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5" name="Rounded Rectangle 8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6" name="Rounded Rectangle 8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88" name="Group 87"/>
          <p:cNvGrpSpPr/>
          <p:nvPr/>
        </p:nvGrpSpPr>
        <p:grpSpPr>
          <a:xfrm>
            <a:off x="2265564" y="3613204"/>
            <a:ext cx="993286" cy="881221"/>
            <a:chOff x="5100439" y="746192"/>
            <a:chExt cx="993286" cy="881221"/>
          </a:xfrm>
        </p:grpSpPr>
        <p:sp>
          <p:nvSpPr>
            <p:cNvPr id="89" name="Rounded Rectangle 8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91" name="Rounded Rectangle 9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3" name="Group 92"/>
            <p:cNvGrpSpPr/>
            <p:nvPr/>
          </p:nvGrpSpPr>
          <p:grpSpPr>
            <a:xfrm>
              <a:off x="5153658" y="1175475"/>
              <a:ext cx="846211" cy="284750"/>
              <a:chOff x="6299107" y="678007"/>
              <a:chExt cx="846211" cy="284750"/>
            </a:xfrm>
          </p:grpSpPr>
          <p:sp>
            <p:nvSpPr>
              <p:cNvPr id="94" name="Rounded Rectangle 9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5" name="Rounded Rectangle 9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6" name="Rounded Rectangle 9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4" name="Group 3"/>
          <p:cNvGrpSpPr/>
          <p:nvPr/>
        </p:nvGrpSpPr>
        <p:grpSpPr>
          <a:xfrm>
            <a:off x="3992635" y="718607"/>
            <a:ext cx="3178600" cy="3904522"/>
            <a:chOff x="3992635" y="718607"/>
            <a:chExt cx="3178600" cy="3904522"/>
          </a:xfrm>
        </p:grpSpPr>
        <p:grpSp>
          <p:nvGrpSpPr>
            <p:cNvPr id="99" name="Group 98"/>
            <p:cNvGrpSpPr/>
            <p:nvPr/>
          </p:nvGrpSpPr>
          <p:grpSpPr>
            <a:xfrm>
              <a:off x="4178777" y="781286"/>
              <a:ext cx="884543" cy="577237"/>
              <a:chOff x="1446060" y="2615820"/>
              <a:chExt cx="1079239" cy="704292"/>
            </a:xfrm>
          </p:grpSpPr>
          <p:grpSp>
            <p:nvGrpSpPr>
              <p:cNvPr id="103" name="Group 102"/>
              <p:cNvGrpSpPr/>
              <p:nvPr/>
            </p:nvGrpSpPr>
            <p:grpSpPr>
              <a:xfrm>
                <a:off x="1446060" y="2615820"/>
                <a:ext cx="1079239" cy="704292"/>
                <a:chOff x="4435901" y="3706628"/>
                <a:chExt cx="1079239" cy="704292"/>
              </a:xfrm>
            </p:grpSpPr>
            <p:pic>
              <p:nvPicPr>
                <p:cNvPr id="105" name="Picture 104"/>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106" name="Rectangle 105"/>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2" name="Rectangle 101"/>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7" name="Rounded Rectangle 106"/>
            <p:cNvSpPr/>
            <p:nvPr/>
          </p:nvSpPr>
          <p:spPr>
            <a:xfrm>
              <a:off x="3992635" y="718607"/>
              <a:ext cx="3178600" cy="3904522"/>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sp>
          <p:nvSpPr>
            <p:cNvPr id="3" name="TextBox 2"/>
            <p:cNvSpPr txBox="1"/>
            <p:nvPr/>
          </p:nvSpPr>
          <p:spPr>
            <a:xfrm>
              <a:off x="5144318" y="931404"/>
              <a:ext cx="1511824" cy="276999"/>
            </a:xfrm>
            <a:prstGeom prst="rect">
              <a:avLst/>
            </a:prstGeom>
            <a:noFill/>
          </p:spPr>
          <p:txBody>
            <a:bodyPr wrap="none" rtlCol="0">
              <a:spAutoFit/>
            </a:bodyPr>
            <a:lstStyle/>
            <a:p>
              <a:pPr marL="0" defTabSz="430213">
                <a:spcAft>
                  <a:spcPts val="400"/>
                </a:spcAft>
                <a:buSzPct val="100000"/>
              </a:pPr>
              <a:r>
                <a:rPr lang="en-AU" sz="1200" dirty="0" smtClean="0">
                  <a:solidFill>
                    <a:srgbClr val="87898B"/>
                  </a:solidFill>
                  <a:latin typeface="Calibri" panose="020F0502020204030204" pitchFamily="34" charset="0"/>
                  <a:cs typeface="HP Simplified" pitchFamily="34" charset="0"/>
                </a:rPr>
                <a:t>HP Records Manager</a:t>
              </a:r>
            </a:p>
          </p:txBody>
        </p:sp>
      </p:grpSp>
      <p:grpSp>
        <p:nvGrpSpPr>
          <p:cNvPr id="5" name="Group 4"/>
          <p:cNvGrpSpPr/>
          <p:nvPr/>
        </p:nvGrpSpPr>
        <p:grpSpPr>
          <a:xfrm>
            <a:off x="4198801" y="1591792"/>
            <a:ext cx="993285" cy="595893"/>
            <a:chOff x="4258653" y="1594574"/>
            <a:chExt cx="993285" cy="595893"/>
          </a:xfrm>
        </p:grpSpPr>
        <p:sp>
          <p:nvSpPr>
            <p:cNvPr id="109" name="Rounded Rectangle 108"/>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0"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13" name="Group 112"/>
            <p:cNvGrpSpPr/>
            <p:nvPr/>
          </p:nvGrpSpPr>
          <p:grpSpPr>
            <a:xfrm>
              <a:off x="4272338" y="1795657"/>
              <a:ext cx="846211" cy="284750"/>
              <a:chOff x="6299107" y="678007"/>
              <a:chExt cx="846211" cy="284750"/>
            </a:xfrm>
          </p:grpSpPr>
          <p:sp>
            <p:nvSpPr>
              <p:cNvPr id="114" name="Rounded Rectangle 11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5" name="Rounded Rectangle 11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6" name="Rounded Rectangle 11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18" name="Group 117"/>
          <p:cNvGrpSpPr/>
          <p:nvPr/>
        </p:nvGrpSpPr>
        <p:grpSpPr>
          <a:xfrm>
            <a:off x="4204060" y="2293982"/>
            <a:ext cx="993285" cy="595893"/>
            <a:chOff x="4258653" y="1594574"/>
            <a:chExt cx="993285" cy="595893"/>
          </a:xfrm>
        </p:grpSpPr>
        <p:sp>
          <p:nvSpPr>
            <p:cNvPr id="119" name="Rounded Rectangle 118"/>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0"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21" name="Group 120"/>
            <p:cNvGrpSpPr/>
            <p:nvPr/>
          </p:nvGrpSpPr>
          <p:grpSpPr>
            <a:xfrm>
              <a:off x="4272338" y="1795657"/>
              <a:ext cx="846211" cy="284750"/>
              <a:chOff x="6299107" y="678007"/>
              <a:chExt cx="846211" cy="284750"/>
            </a:xfrm>
          </p:grpSpPr>
          <p:sp>
            <p:nvSpPr>
              <p:cNvPr id="122" name="Rounded Rectangle 121"/>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3" name="Rounded Rectangle 122"/>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4" name="Rounded Rectangle 123"/>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5"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26" name="Group 125"/>
          <p:cNvGrpSpPr/>
          <p:nvPr/>
        </p:nvGrpSpPr>
        <p:grpSpPr>
          <a:xfrm>
            <a:off x="4199672" y="2987730"/>
            <a:ext cx="993285" cy="595893"/>
            <a:chOff x="4258653" y="1594574"/>
            <a:chExt cx="993285" cy="595893"/>
          </a:xfrm>
        </p:grpSpPr>
        <p:sp>
          <p:nvSpPr>
            <p:cNvPr id="127" name="Rounded Rectangle 126"/>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8"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29" name="Group 128"/>
            <p:cNvGrpSpPr/>
            <p:nvPr/>
          </p:nvGrpSpPr>
          <p:grpSpPr>
            <a:xfrm>
              <a:off x="4272338" y="1795657"/>
              <a:ext cx="846211" cy="284750"/>
              <a:chOff x="6299107" y="678007"/>
              <a:chExt cx="846211" cy="284750"/>
            </a:xfrm>
          </p:grpSpPr>
          <p:sp>
            <p:nvSpPr>
              <p:cNvPr id="130" name="Rounded Rectangle 129"/>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1" name="Rounded Rectangle 130"/>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2" name="Rounded Rectangle 131"/>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3"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34" name="Group 133"/>
          <p:cNvGrpSpPr/>
          <p:nvPr/>
        </p:nvGrpSpPr>
        <p:grpSpPr>
          <a:xfrm>
            <a:off x="4186999" y="3687983"/>
            <a:ext cx="993285" cy="595893"/>
            <a:chOff x="4258653" y="1594574"/>
            <a:chExt cx="993285" cy="595893"/>
          </a:xfrm>
        </p:grpSpPr>
        <p:sp>
          <p:nvSpPr>
            <p:cNvPr id="135" name="Rounded Rectangle 134"/>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6"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37" name="Group 136"/>
            <p:cNvGrpSpPr/>
            <p:nvPr/>
          </p:nvGrpSpPr>
          <p:grpSpPr>
            <a:xfrm>
              <a:off x="4272338" y="1795657"/>
              <a:ext cx="846211" cy="284750"/>
              <a:chOff x="6299107" y="678007"/>
              <a:chExt cx="846211" cy="284750"/>
            </a:xfrm>
          </p:grpSpPr>
          <p:sp>
            <p:nvSpPr>
              <p:cNvPr id="138" name="Rounded Rectangle 137"/>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9" name="Rounded Rectangle 138"/>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40" name="Rounded Rectangle 139"/>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41"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
        <p:nvSpPr>
          <p:cNvPr id="142" name="Line Callout 1 (Accent Bar) 141"/>
          <p:cNvSpPr/>
          <p:nvPr/>
        </p:nvSpPr>
        <p:spPr>
          <a:xfrm>
            <a:off x="5663599" y="1676444"/>
            <a:ext cx="2020092" cy="386657"/>
          </a:xfrm>
          <a:prstGeom prst="accentCallout1">
            <a:avLst>
              <a:gd name="adj1" fmla="val 39382"/>
              <a:gd name="adj2" fmla="val 1496"/>
              <a:gd name="adj3" fmla="val 39689"/>
              <a:gd name="adj4" fmla="val -23221"/>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900" dirty="0" smtClean="0">
                <a:solidFill>
                  <a:schemeClr val="tx1">
                    <a:lumMod val="50000"/>
                    <a:lumOff val="50000"/>
                  </a:schemeClr>
                </a:solidFill>
              </a:rPr>
              <a:t>RETENTION SCHEDULE</a:t>
            </a:r>
          </a:p>
          <a:p>
            <a:r>
              <a:rPr lang="en-AU" sz="900" dirty="0" smtClean="0">
                <a:solidFill>
                  <a:schemeClr val="tx1">
                    <a:lumMod val="50000"/>
                    <a:lumOff val="50000"/>
                  </a:schemeClr>
                </a:solidFill>
              </a:rPr>
              <a:t>SECURITY</a:t>
            </a:r>
            <a:endParaRPr lang="en-AU" sz="900" dirty="0">
              <a:solidFill>
                <a:schemeClr val="tx1">
                  <a:lumMod val="50000"/>
                  <a:lumOff val="50000"/>
                </a:schemeClr>
              </a:solidFill>
            </a:endParaRPr>
          </a:p>
        </p:txBody>
      </p:sp>
    </p:spTree>
    <p:extLst>
      <p:ext uri="{BB962C8B-B14F-4D97-AF65-F5344CB8AC3E}">
        <p14:creationId xmlns:p14="http://schemas.microsoft.com/office/powerpoint/2010/main" val="334899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List Pricing For New Seat Model</a:t>
            </a:r>
            <a:endParaRPr lang="en-US" dirty="0"/>
          </a:p>
        </p:txBody>
      </p:sp>
      <p:sp>
        <p:nvSpPr>
          <p:cNvPr id="3" name="TextBox 2"/>
          <p:cNvSpPr txBox="1"/>
          <p:nvPr/>
        </p:nvSpPr>
        <p:spPr>
          <a:xfrm>
            <a:off x="728196" y="1627216"/>
            <a:ext cx="2325485" cy="1585049"/>
          </a:xfrm>
          <a:prstGeom prst="rect">
            <a:avLst/>
          </a:prstGeom>
          <a:noFill/>
        </p:spPr>
        <p:txBody>
          <a:bodyPr wrap="square" rtlCol="0">
            <a:spAutoFit/>
          </a:bodyPr>
          <a:lstStyle/>
          <a:p>
            <a:pPr defTabSz="322660">
              <a:spcAft>
                <a:spcPts val="300"/>
              </a:spcAft>
              <a:buSzPct val="100000"/>
            </a:pPr>
            <a:r>
              <a:rPr lang="en-US" sz="1350" b="1" dirty="0">
                <a:solidFill>
                  <a:srgbClr val="000000"/>
                </a:solidFill>
                <a:latin typeface="HP Simplified" pitchFamily="34" charset="0"/>
                <a:cs typeface="HP Simplified" pitchFamily="34" charset="0"/>
              </a:rPr>
              <a:t>Legacy Price = </a:t>
            </a:r>
            <a:r>
              <a:rPr lang="en-US" sz="1350" dirty="0">
                <a:solidFill>
                  <a:srgbClr val="000000"/>
                </a:solidFill>
                <a:latin typeface="HP Simplified" pitchFamily="34" charset="0"/>
                <a:cs typeface="HP Simplified" pitchFamily="34" charset="0"/>
              </a:rPr>
              <a:t>$990 per seat, quantity one</a:t>
            </a:r>
          </a:p>
          <a:p>
            <a:pPr defTabSz="322660">
              <a:spcAft>
                <a:spcPts val="300"/>
              </a:spcAft>
              <a:buSzPct val="100000"/>
            </a:pPr>
            <a:r>
              <a:rPr lang="en-US" sz="1350" b="1" dirty="0">
                <a:solidFill>
                  <a:srgbClr val="000000"/>
                </a:solidFill>
                <a:latin typeface="HP Simplified" pitchFamily="34" charset="0"/>
                <a:cs typeface="HP Simplified" pitchFamily="34" charset="0"/>
              </a:rPr>
              <a:t>Entitlement:  </a:t>
            </a:r>
            <a:r>
              <a:rPr lang="en-US" sz="1350" dirty="0">
                <a:solidFill>
                  <a:srgbClr val="000000"/>
                </a:solidFill>
                <a:latin typeface="HP Simplified" pitchFamily="34" charset="0"/>
                <a:cs typeface="HP Simplified" pitchFamily="34" charset="0"/>
              </a:rPr>
              <a:t>Base TRIM functionality of integrated document and records management, SDK and user interfaces</a:t>
            </a:r>
          </a:p>
        </p:txBody>
      </p:sp>
      <p:graphicFrame>
        <p:nvGraphicFramePr>
          <p:cNvPr id="5" name="Diagram 4"/>
          <p:cNvGraphicFramePr/>
          <p:nvPr>
            <p:extLst/>
          </p:nvPr>
        </p:nvGraphicFramePr>
        <p:xfrm>
          <a:off x="3042458" y="928947"/>
          <a:ext cx="4845627" cy="299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81298" y="4046220"/>
            <a:ext cx="4532227" cy="646331"/>
          </a:xfrm>
          <a:prstGeom prst="rect">
            <a:avLst/>
          </a:prstGeom>
          <a:noFill/>
        </p:spPr>
        <p:txBody>
          <a:bodyPr wrap="square" rtlCol="0">
            <a:spAutoFit/>
          </a:bodyPr>
          <a:lstStyle/>
          <a:p>
            <a:pPr algn="ctr" defTabSz="322660">
              <a:spcAft>
                <a:spcPts val="300"/>
              </a:spcAft>
              <a:buSzPct val="100000"/>
            </a:pPr>
            <a:r>
              <a:rPr lang="en-US" sz="1200" dirty="0">
                <a:solidFill>
                  <a:srgbClr val="000000"/>
                </a:solidFill>
                <a:latin typeface="HP Simplified" pitchFamily="34" charset="0"/>
                <a:cs typeface="HP Simplified" pitchFamily="34" charset="0"/>
              </a:rPr>
              <a:t>All Seats include SharePoint Integration, Workflow, Space Management, Multi-Jurisdictional Retention and Storage Optimization</a:t>
            </a:r>
          </a:p>
        </p:txBody>
      </p:sp>
    </p:spTree>
    <p:extLst>
      <p:ext uri="{BB962C8B-B14F-4D97-AF65-F5344CB8AC3E}">
        <p14:creationId xmlns:p14="http://schemas.microsoft.com/office/powerpoint/2010/main" val="39037717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1" y="868632"/>
            <a:ext cx="1266958" cy="489891"/>
          </a:xfrm>
          <a:prstGeom prst="rect">
            <a:avLst/>
          </a:prstGeom>
          <a:noFill/>
          <a:ln>
            <a:noFill/>
          </a:ln>
        </p:spPr>
      </p:pic>
      <p:sp>
        <p:nvSpPr>
          <p:cNvPr id="13" name="Rounded Rectangle 12"/>
          <p:cNvSpPr/>
          <p:nvPr/>
        </p:nvSpPr>
        <p:spPr>
          <a:xfrm>
            <a:off x="301579" y="790308"/>
            <a:ext cx="3178600" cy="3904522"/>
          </a:xfrm>
          <a:prstGeom prst="roundRect">
            <a:avLst/>
          </a:prstGeom>
          <a:noFill/>
          <a:ln w="57150">
            <a:solidFill>
              <a:srgbClr val="0083E6"/>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cxnSp>
        <p:nvCxnSpPr>
          <p:cNvPr id="7" name="Elbow Connector 6"/>
          <p:cNvCxnSpPr>
            <a:stCxn id="49" idx="2"/>
            <a:endCxn id="59" idx="0"/>
          </p:cNvCxnSpPr>
          <p:nvPr/>
        </p:nvCxnSpPr>
        <p:spPr>
          <a:xfrm rot="16200000" flipH="1">
            <a:off x="955730" y="2245408"/>
            <a:ext cx="251909" cy="240579"/>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49" idx="2"/>
            <a:endCxn id="69" idx="0"/>
          </p:cNvCxnSpPr>
          <p:nvPr/>
        </p:nvCxnSpPr>
        <p:spPr>
          <a:xfrm rot="16200000" flipH="1">
            <a:off x="1585168" y="1615971"/>
            <a:ext cx="251909" cy="149945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9" idx="2"/>
            <a:endCxn id="79" idx="0"/>
          </p:cNvCxnSpPr>
          <p:nvPr/>
        </p:nvCxnSpPr>
        <p:spPr>
          <a:xfrm rot="16200000" flipH="1">
            <a:off x="1211608" y="3363240"/>
            <a:ext cx="239543" cy="258810"/>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59" idx="2"/>
            <a:endCxn id="89" idx="0"/>
          </p:cNvCxnSpPr>
          <p:nvPr/>
        </p:nvCxnSpPr>
        <p:spPr>
          <a:xfrm rot="16200000" flipH="1">
            <a:off x="1861926" y="2712922"/>
            <a:ext cx="240330" cy="1560234"/>
          </a:xfrm>
          <a:prstGeom prst="bentConnector3">
            <a:avLst>
              <a:gd name="adj1"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64751" y="1358523"/>
            <a:ext cx="993286" cy="881221"/>
            <a:chOff x="5100439" y="746192"/>
            <a:chExt cx="993286" cy="881221"/>
          </a:xfrm>
        </p:grpSpPr>
        <p:sp>
          <p:nvSpPr>
            <p:cNvPr id="49" name="Rounded Rectangle 4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46" name="Rounded Rectangle 45"/>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1"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 name="Group 8"/>
            <p:cNvGrpSpPr/>
            <p:nvPr/>
          </p:nvGrpSpPr>
          <p:grpSpPr>
            <a:xfrm>
              <a:off x="5153658" y="1175475"/>
              <a:ext cx="846211" cy="284750"/>
              <a:chOff x="6299107" y="678007"/>
              <a:chExt cx="846211" cy="284750"/>
            </a:xfrm>
          </p:grpSpPr>
          <p:sp>
            <p:nvSpPr>
              <p:cNvPr id="55" name="Rounded Rectangle 54"/>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3" name="Rounded Rectangle 52"/>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6" name="Rounded Rectangle 5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54"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58" name="Group 57"/>
          <p:cNvGrpSpPr/>
          <p:nvPr/>
        </p:nvGrpSpPr>
        <p:grpSpPr>
          <a:xfrm>
            <a:off x="705330" y="2491653"/>
            <a:ext cx="993286" cy="881221"/>
            <a:chOff x="5100439" y="746192"/>
            <a:chExt cx="993286" cy="881221"/>
          </a:xfrm>
        </p:grpSpPr>
        <p:sp>
          <p:nvSpPr>
            <p:cNvPr id="59" name="Rounded Rectangle 5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61" name="Rounded Rectangle 6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63" name="Group 62"/>
            <p:cNvGrpSpPr/>
            <p:nvPr/>
          </p:nvGrpSpPr>
          <p:grpSpPr>
            <a:xfrm>
              <a:off x="5153658" y="1175475"/>
              <a:ext cx="846211" cy="284750"/>
              <a:chOff x="6299107" y="678007"/>
              <a:chExt cx="846211" cy="284750"/>
            </a:xfrm>
          </p:grpSpPr>
          <p:sp>
            <p:nvSpPr>
              <p:cNvPr id="64" name="Rounded Rectangle 6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5" name="Rounded Rectangle 6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6" name="Rounded Rectangle 6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6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68" name="Group 67"/>
          <p:cNvGrpSpPr/>
          <p:nvPr/>
        </p:nvGrpSpPr>
        <p:grpSpPr>
          <a:xfrm>
            <a:off x="1964205" y="2491653"/>
            <a:ext cx="993286" cy="881221"/>
            <a:chOff x="5100439" y="746192"/>
            <a:chExt cx="993286" cy="881221"/>
          </a:xfrm>
        </p:grpSpPr>
        <p:sp>
          <p:nvSpPr>
            <p:cNvPr id="69" name="Rounded Rectangle 6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71" name="Rounded Rectangle 7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73" name="Group 72"/>
            <p:cNvGrpSpPr/>
            <p:nvPr/>
          </p:nvGrpSpPr>
          <p:grpSpPr>
            <a:xfrm>
              <a:off x="5153658" y="1175475"/>
              <a:ext cx="846211" cy="284750"/>
              <a:chOff x="6299107" y="678007"/>
              <a:chExt cx="846211" cy="284750"/>
            </a:xfrm>
          </p:grpSpPr>
          <p:sp>
            <p:nvSpPr>
              <p:cNvPr id="74" name="Rounded Rectangle 7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5" name="Rounded Rectangle 7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6" name="Rounded Rectangle 7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7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78" name="Group 77"/>
          <p:cNvGrpSpPr/>
          <p:nvPr/>
        </p:nvGrpSpPr>
        <p:grpSpPr>
          <a:xfrm>
            <a:off x="964140" y="3612417"/>
            <a:ext cx="993286" cy="881221"/>
            <a:chOff x="5100439" y="746192"/>
            <a:chExt cx="993286" cy="881221"/>
          </a:xfrm>
        </p:grpSpPr>
        <p:sp>
          <p:nvSpPr>
            <p:cNvPr id="79" name="Rounded Rectangle 7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81" name="Rounded Rectangle 8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83" name="Group 82"/>
            <p:cNvGrpSpPr/>
            <p:nvPr/>
          </p:nvGrpSpPr>
          <p:grpSpPr>
            <a:xfrm>
              <a:off x="5153658" y="1175475"/>
              <a:ext cx="846211" cy="284750"/>
              <a:chOff x="6299107" y="678007"/>
              <a:chExt cx="846211" cy="284750"/>
            </a:xfrm>
          </p:grpSpPr>
          <p:sp>
            <p:nvSpPr>
              <p:cNvPr id="84" name="Rounded Rectangle 8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5" name="Rounded Rectangle 8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6" name="Rounded Rectangle 8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8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88" name="Group 87"/>
          <p:cNvGrpSpPr/>
          <p:nvPr/>
        </p:nvGrpSpPr>
        <p:grpSpPr>
          <a:xfrm>
            <a:off x="2265564" y="3613204"/>
            <a:ext cx="993286" cy="881221"/>
            <a:chOff x="5100439" y="746192"/>
            <a:chExt cx="993286" cy="881221"/>
          </a:xfrm>
        </p:grpSpPr>
        <p:sp>
          <p:nvSpPr>
            <p:cNvPr id="89" name="Rounded Rectangle 88"/>
            <p:cNvSpPr/>
            <p:nvPr/>
          </p:nvSpPr>
          <p:spPr>
            <a:xfrm>
              <a:off x="5100441" y="746192"/>
              <a:ext cx="993284" cy="881221"/>
            </a:xfrm>
            <a:prstGeom prst="roundRect">
              <a:avLst/>
            </a:prstGeom>
            <a:solidFill>
              <a:schemeClr val="bg1"/>
            </a:solidFill>
            <a:ln w="28575">
              <a:solidFill>
                <a:srgbClr val="0083E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0" name="TextBox 28"/>
            <p:cNvSpPr txBox="1"/>
            <p:nvPr/>
          </p:nvSpPr>
          <p:spPr>
            <a:xfrm>
              <a:off x="5100440" y="746192"/>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SITE</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sp>
          <p:nvSpPr>
            <p:cNvPr id="91" name="Rounded Rectangle 90"/>
            <p:cNvSpPr/>
            <p:nvPr/>
          </p:nvSpPr>
          <p:spPr>
            <a:xfrm>
              <a:off x="5148208" y="986336"/>
              <a:ext cx="897749" cy="542213"/>
            </a:xfrm>
            <a:prstGeom prst="roundRect">
              <a:avLst/>
            </a:prstGeom>
            <a:solidFill>
              <a:schemeClr val="bg1"/>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2" name="TextBox 28"/>
            <p:cNvSpPr txBox="1"/>
            <p:nvPr/>
          </p:nvSpPr>
          <p:spPr>
            <a:xfrm>
              <a:off x="5100439" y="986336"/>
              <a:ext cx="7820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93" name="Group 92"/>
            <p:cNvGrpSpPr/>
            <p:nvPr/>
          </p:nvGrpSpPr>
          <p:grpSpPr>
            <a:xfrm>
              <a:off x="5153658" y="1175475"/>
              <a:ext cx="846211" cy="284750"/>
              <a:chOff x="6299107" y="678007"/>
              <a:chExt cx="846211" cy="284750"/>
            </a:xfrm>
          </p:grpSpPr>
          <p:sp>
            <p:nvSpPr>
              <p:cNvPr id="94" name="Rounded Rectangle 9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5" name="Rounded Rectangle 9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6" name="Rounded Rectangle 9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9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LIST ITEMS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4" name="Group 3"/>
          <p:cNvGrpSpPr/>
          <p:nvPr/>
        </p:nvGrpSpPr>
        <p:grpSpPr>
          <a:xfrm>
            <a:off x="3992635" y="718607"/>
            <a:ext cx="3178600" cy="3904522"/>
            <a:chOff x="3992635" y="718607"/>
            <a:chExt cx="3178600" cy="3904522"/>
          </a:xfrm>
        </p:grpSpPr>
        <p:grpSp>
          <p:nvGrpSpPr>
            <p:cNvPr id="99" name="Group 98"/>
            <p:cNvGrpSpPr/>
            <p:nvPr/>
          </p:nvGrpSpPr>
          <p:grpSpPr>
            <a:xfrm>
              <a:off x="4178777" y="781286"/>
              <a:ext cx="884543" cy="577237"/>
              <a:chOff x="1446060" y="2615820"/>
              <a:chExt cx="1079239" cy="704292"/>
            </a:xfrm>
          </p:grpSpPr>
          <p:grpSp>
            <p:nvGrpSpPr>
              <p:cNvPr id="103" name="Group 102"/>
              <p:cNvGrpSpPr/>
              <p:nvPr/>
            </p:nvGrpSpPr>
            <p:grpSpPr>
              <a:xfrm>
                <a:off x="1446060" y="2615820"/>
                <a:ext cx="1079239" cy="704292"/>
                <a:chOff x="4435901" y="3706628"/>
                <a:chExt cx="1079239" cy="704292"/>
              </a:xfrm>
            </p:grpSpPr>
            <p:pic>
              <p:nvPicPr>
                <p:cNvPr id="105" name="Picture 104"/>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4435901" y="3706628"/>
                  <a:ext cx="1079239" cy="704292"/>
                </a:xfrm>
                <a:prstGeom prst="rect">
                  <a:avLst/>
                </a:prstGeom>
                <a:ln>
                  <a:noFill/>
                </a:ln>
                <a:effectLst>
                  <a:outerShdw blurRad="292100" dist="139700" dir="2700000" algn="tl" rotWithShape="0">
                    <a:srgbClr val="333333">
                      <a:alpha val="65000"/>
                    </a:srgbClr>
                  </a:outerShdw>
                </a:effectLst>
              </p:spPr>
            </p:pic>
            <p:sp>
              <p:nvSpPr>
                <p:cNvPr id="106" name="Rectangle 105"/>
                <p:cNvSpPr/>
                <p:nvPr/>
              </p:nvSpPr>
              <p:spPr>
                <a:xfrm>
                  <a:off x="4961873" y="3937379"/>
                  <a:ext cx="504056" cy="356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2" name="Rectangle 101"/>
              <p:cNvSpPr/>
              <p:nvPr/>
            </p:nvSpPr>
            <p:spPr>
              <a:xfrm>
                <a:off x="2076450" y="2634870"/>
                <a:ext cx="146050" cy="154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2400"/>
              </a:p>
            </p:txBody>
          </p:sp>
        </p:grpSp>
        <p:sp>
          <p:nvSpPr>
            <p:cNvPr id="107" name="Rounded Rectangle 106"/>
            <p:cNvSpPr/>
            <p:nvPr/>
          </p:nvSpPr>
          <p:spPr>
            <a:xfrm>
              <a:off x="3992635" y="718607"/>
              <a:ext cx="3178600" cy="3904522"/>
            </a:xfrm>
            <a:prstGeom prst="roundRect">
              <a:avLst/>
            </a:prstGeom>
            <a:noFill/>
            <a:ln w="57150">
              <a:solidFill>
                <a:schemeClr val="accent2">
                  <a:lumMod val="60000"/>
                  <a:lumOff val="4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867" dirty="0"/>
            </a:p>
          </p:txBody>
        </p:sp>
        <p:sp>
          <p:nvSpPr>
            <p:cNvPr id="3" name="TextBox 2"/>
            <p:cNvSpPr txBox="1"/>
            <p:nvPr/>
          </p:nvSpPr>
          <p:spPr>
            <a:xfrm>
              <a:off x="4123694" y="868632"/>
              <a:ext cx="1730345" cy="307777"/>
            </a:xfrm>
            <a:prstGeom prst="rect">
              <a:avLst/>
            </a:prstGeom>
            <a:noFill/>
          </p:spPr>
          <p:txBody>
            <a:bodyPr wrap="none" rtlCol="0">
              <a:spAutoFit/>
            </a:bodyPr>
            <a:lstStyle/>
            <a:p>
              <a:pPr marL="0" defTabSz="430213">
                <a:spcAft>
                  <a:spcPts val="400"/>
                </a:spcAft>
                <a:buSzPct val="100000"/>
              </a:pPr>
              <a:r>
                <a:rPr lang="en-AU" sz="1400" b="1" dirty="0" smtClean="0">
                  <a:solidFill>
                    <a:srgbClr val="87898B"/>
                  </a:solidFill>
                  <a:latin typeface="Calibri" panose="020F0502020204030204" pitchFamily="34" charset="0"/>
                  <a:cs typeface="HP Simplified" pitchFamily="34" charset="0"/>
                </a:rPr>
                <a:t>HP Records Manager</a:t>
              </a:r>
            </a:p>
          </p:txBody>
        </p:sp>
      </p:grpSp>
      <p:grpSp>
        <p:nvGrpSpPr>
          <p:cNvPr id="5" name="Group 4"/>
          <p:cNvGrpSpPr/>
          <p:nvPr/>
        </p:nvGrpSpPr>
        <p:grpSpPr>
          <a:xfrm>
            <a:off x="4198801" y="1591792"/>
            <a:ext cx="993285" cy="595893"/>
            <a:chOff x="4258653" y="1594574"/>
            <a:chExt cx="993285" cy="595893"/>
          </a:xfrm>
        </p:grpSpPr>
        <p:sp>
          <p:nvSpPr>
            <p:cNvPr id="109" name="Rounded Rectangle 108"/>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0"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13" name="Group 112"/>
            <p:cNvGrpSpPr/>
            <p:nvPr/>
          </p:nvGrpSpPr>
          <p:grpSpPr>
            <a:xfrm>
              <a:off x="4272338" y="1795657"/>
              <a:ext cx="846211" cy="284750"/>
              <a:chOff x="6299107" y="678007"/>
              <a:chExt cx="846211" cy="284750"/>
            </a:xfrm>
          </p:grpSpPr>
          <p:sp>
            <p:nvSpPr>
              <p:cNvPr id="114" name="Rounded Rectangle 113"/>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5" name="Rounded Rectangle 114"/>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6" name="Rounded Rectangle 115"/>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17"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18" name="Group 117"/>
          <p:cNvGrpSpPr/>
          <p:nvPr/>
        </p:nvGrpSpPr>
        <p:grpSpPr>
          <a:xfrm>
            <a:off x="4204060" y="2293982"/>
            <a:ext cx="993285" cy="595893"/>
            <a:chOff x="4258653" y="1594574"/>
            <a:chExt cx="993285" cy="595893"/>
          </a:xfrm>
        </p:grpSpPr>
        <p:sp>
          <p:nvSpPr>
            <p:cNvPr id="119" name="Rounded Rectangle 118"/>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0"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21" name="Group 120"/>
            <p:cNvGrpSpPr/>
            <p:nvPr/>
          </p:nvGrpSpPr>
          <p:grpSpPr>
            <a:xfrm>
              <a:off x="4272338" y="1795657"/>
              <a:ext cx="846211" cy="284750"/>
              <a:chOff x="6299107" y="678007"/>
              <a:chExt cx="846211" cy="284750"/>
            </a:xfrm>
          </p:grpSpPr>
          <p:sp>
            <p:nvSpPr>
              <p:cNvPr id="122" name="Rounded Rectangle 121"/>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3" name="Rounded Rectangle 122"/>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4" name="Rounded Rectangle 123"/>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5"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26" name="Group 125"/>
          <p:cNvGrpSpPr/>
          <p:nvPr/>
        </p:nvGrpSpPr>
        <p:grpSpPr>
          <a:xfrm>
            <a:off x="4199672" y="2987730"/>
            <a:ext cx="993285" cy="595893"/>
            <a:chOff x="4258653" y="1594574"/>
            <a:chExt cx="993285" cy="595893"/>
          </a:xfrm>
        </p:grpSpPr>
        <p:sp>
          <p:nvSpPr>
            <p:cNvPr id="127" name="Rounded Rectangle 126"/>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28"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29" name="Group 128"/>
            <p:cNvGrpSpPr/>
            <p:nvPr/>
          </p:nvGrpSpPr>
          <p:grpSpPr>
            <a:xfrm>
              <a:off x="4272338" y="1795657"/>
              <a:ext cx="846211" cy="284750"/>
              <a:chOff x="6299107" y="678007"/>
              <a:chExt cx="846211" cy="284750"/>
            </a:xfrm>
          </p:grpSpPr>
          <p:sp>
            <p:nvSpPr>
              <p:cNvPr id="130" name="Rounded Rectangle 129"/>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1" name="Rounded Rectangle 130"/>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2" name="Rounded Rectangle 131"/>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3"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grpSp>
        <p:nvGrpSpPr>
          <p:cNvPr id="134" name="Group 133"/>
          <p:cNvGrpSpPr/>
          <p:nvPr/>
        </p:nvGrpSpPr>
        <p:grpSpPr>
          <a:xfrm>
            <a:off x="4186999" y="3687983"/>
            <a:ext cx="993285" cy="595893"/>
            <a:chOff x="4258653" y="1594574"/>
            <a:chExt cx="993285" cy="595893"/>
          </a:xfrm>
        </p:grpSpPr>
        <p:sp>
          <p:nvSpPr>
            <p:cNvPr id="135" name="Rounded Rectangle 134"/>
            <p:cNvSpPr/>
            <p:nvPr/>
          </p:nvSpPr>
          <p:spPr>
            <a:xfrm>
              <a:off x="4258654" y="1594575"/>
              <a:ext cx="993284" cy="595892"/>
            </a:xfrm>
            <a:prstGeom prst="roundRect">
              <a:avLst/>
            </a:prstGeom>
            <a:solidFill>
              <a:srgbClr val="FFFF00"/>
            </a:solid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6" name="TextBox 28"/>
            <p:cNvSpPr txBox="1"/>
            <p:nvPr/>
          </p:nvSpPr>
          <p:spPr>
            <a:xfrm>
              <a:off x="4258653" y="1594574"/>
              <a:ext cx="945517"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05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CONTAINER</a:t>
              </a:r>
              <a:endParaRPr lang="en-AU" sz="105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nvGrpSpPr>
            <p:cNvPr id="137" name="Group 136"/>
            <p:cNvGrpSpPr/>
            <p:nvPr/>
          </p:nvGrpSpPr>
          <p:grpSpPr>
            <a:xfrm>
              <a:off x="4272338" y="1795657"/>
              <a:ext cx="846211" cy="284750"/>
              <a:chOff x="6299107" y="678007"/>
              <a:chExt cx="846211" cy="284750"/>
            </a:xfrm>
          </p:grpSpPr>
          <p:sp>
            <p:nvSpPr>
              <p:cNvPr id="138" name="Rounded Rectangle 137"/>
              <p:cNvSpPr/>
              <p:nvPr/>
            </p:nvSpPr>
            <p:spPr>
              <a:xfrm>
                <a:off x="6397391" y="764631"/>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39" name="Rounded Rectangle 138"/>
              <p:cNvSpPr/>
              <p:nvPr/>
            </p:nvSpPr>
            <p:spPr>
              <a:xfrm>
                <a:off x="6368765" y="735763"/>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40" name="Rounded Rectangle 139"/>
              <p:cNvSpPr/>
              <p:nvPr/>
            </p:nvSpPr>
            <p:spPr>
              <a:xfrm>
                <a:off x="6340139" y="709749"/>
                <a:ext cx="747927" cy="198126"/>
              </a:xfrm>
              <a:prstGeom prst="roundRect">
                <a:avLst/>
              </a:prstGeom>
              <a:solidFill>
                <a:schemeClr val="bg1"/>
              </a:solidFill>
              <a:ln w="2222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1400" dirty="0"/>
              </a:p>
            </p:txBody>
          </p:sp>
          <p:sp>
            <p:nvSpPr>
              <p:cNvPr id="141" name="TextBox 34"/>
              <p:cNvSpPr txBox="1"/>
              <p:nvPr/>
            </p:nvSpPr>
            <p:spPr>
              <a:xfrm>
                <a:off x="6299107" y="678007"/>
                <a:ext cx="817585" cy="2616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1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RECORDS</a:t>
                </a:r>
                <a:endParaRPr lang="en-AU" sz="11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
        <p:nvSpPr>
          <p:cNvPr id="142" name="Line Callout 1 (Accent Bar) 141"/>
          <p:cNvSpPr/>
          <p:nvPr/>
        </p:nvSpPr>
        <p:spPr>
          <a:xfrm>
            <a:off x="5663600" y="1676444"/>
            <a:ext cx="1574330" cy="386657"/>
          </a:xfrm>
          <a:prstGeom prst="accentCallout1">
            <a:avLst>
              <a:gd name="adj1" fmla="val 39382"/>
              <a:gd name="adj2" fmla="val 1496"/>
              <a:gd name="adj3" fmla="val 39689"/>
              <a:gd name="adj4" fmla="val -26426"/>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1000" dirty="0" smtClean="0">
                <a:solidFill>
                  <a:schemeClr val="tx1">
                    <a:lumMod val="50000"/>
                    <a:lumOff val="50000"/>
                  </a:schemeClr>
                </a:solidFill>
              </a:rPr>
              <a:t>RETENTION SCHEDULE</a:t>
            </a:r>
          </a:p>
          <a:p>
            <a:r>
              <a:rPr lang="en-AU" sz="1000" dirty="0" smtClean="0">
                <a:solidFill>
                  <a:schemeClr val="tx1">
                    <a:lumMod val="50000"/>
                    <a:lumOff val="50000"/>
                  </a:schemeClr>
                </a:solidFill>
              </a:rPr>
              <a:t>SECURITY</a:t>
            </a:r>
            <a:endParaRPr lang="en-AU" sz="1000" dirty="0">
              <a:solidFill>
                <a:schemeClr val="tx1">
                  <a:lumMod val="50000"/>
                  <a:lumOff val="50000"/>
                </a:schemeClr>
              </a:solidFill>
            </a:endParaRPr>
          </a:p>
        </p:txBody>
      </p:sp>
      <p:sp>
        <p:nvSpPr>
          <p:cNvPr id="6" name="Rectangle 5"/>
          <p:cNvSpPr/>
          <p:nvPr/>
        </p:nvSpPr>
        <p:spPr>
          <a:xfrm>
            <a:off x="116006" y="665951"/>
            <a:ext cx="7287904" cy="4103942"/>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4" name="Title 4"/>
          <p:cNvSpPr txBox="1">
            <a:spLocks/>
          </p:cNvSpPr>
          <p:nvPr/>
        </p:nvSpPr>
        <p:spPr bwMode="black">
          <a:xfrm>
            <a:off x="367131" y="438759"/>
            <a:ext cx="7222352" cy="1039241"/>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en-AU" sz="2400" i="1" dirty="0" err="1" smtClean="0">
                <a:solidFill>
                  <a:schemeClr val="tx1">
                    <a:alpha val="54000"/>
                  </a:schemeClr>
                </a:solidFill>
              </a:rPr>
              <a:t>par·a·dox</a:t>
            </a:r>
            <a:r>
              <a:rPr lang="en-AU" sz="2400" i="1" dirty="0" smtClean="0">
                <a:solidFill>
                  <a:schemeClr val="tx1">
                    <a:alpha val="54000"/>
                  </a:schemeClr>
                </a:solidFill>
              </a:rPr>
              <a:t> </a:t>
            </a:r>
            <a:r>
              <a:rPr lang="en-AU" sz="2400" b="0" i="1" dirty="0" smtClean="0">
                <a:solidFill>
                  <a:schemeClr val="tx1">
                    <a:alpha val="54000"/>
                  </a:schemeClr>
                </a:solidFill>
              </a:rPr>
              <a:t> [par-uh-</a:t>
            </a:r>
            <a:r>
              <a:rPr lang="en-AU" sz="2400" b="0" i="1" dirty="0" err="1" smtClean="0">
                <a:solidFill>
                  <a:schemeClr val="tx1">
                    <a:alpha val="54000"/>
                  </a:schemeClr>
                </a:solidFill>
              </a:rPr>
              <a:t>doks</a:t>
            </a:r>
            <a:r>
              <a:rPr lang="en-AU" sz="2400" b="0" i="1" dirty="0" smtClean="0">
                <a:solidFill>
                  <a:schemeClr val="tx1">
                    <a:alpha val="54000"/>
                  </a:schemeClr>
                </a:solidFill>
              </a:rPr>
              <a:t>]: any person, thing, or situation exhibiting an apparently contradictory nature.</a:t>
            </a:r>
            <a:br>
              <a:rPr lang="en-AU" sz="2400" b="0" i="1" dirty="0" smtClean="0">
                <a:solidFill>
                  <a:schemeClr val="tx1">
                    <a:alpha val="54000"/>
                  </a:schemeClr>
                </a:solidFill>
              </a:rPr>
            </a:br>
            <a:endParaRPr lang="en-AU" sz="2400" b="0" dirty="0">
              <a:solidFill>
                <a:schemeClr val="tx1">
                  <a:alpha val="54000"/>
                </a:schemeClr>
              </a:solidFill>
            </a:endParaRPr>
          </a:p>
        </p:txBody>
      </p:sp>
      <p:sp>
        <p:nvSpPr>
          <p:cNvPr id="108" name="Subtitle 5"/>
          <p:cNvSpPr>
            <a:spLocks noGrp="1"/>
          </p:cNvSpPr>
          <p:nvPr>
            <p:ph type="subTitle" idx="1"/>
          </p:nvPr>
        </p:nvSpPr>
        <p:spPr>
          <a:xfrm>
            <a:off x="329184" y="1694274"/>
            <a:ext cx="8414222" cy="667591"/>
          </a:xfrm>
        </p:spPr>
        <p:txBody>
          <a:bodyPr/>
          <a:lstStyle/>
          <a:p>
            <a:r>
              <a:rPr lang="en-AU" i="1" dirty="0">
                <a:solidFill>
                  <a:schemeClr val="accent4">
                    <a:lumMod val="50000"/>
                  </a:schemeClr>
                </a:solidFill>
                <a:effectLst>
                  <a:outerShdw blurRad="63500" dist="38100" dir="720000" algn="tl" rotWithShape="0">
                    <a:prstClr val="black">
                      <a:alpha val="46000"/>
                    </a:prstClr>
                  </a:outerShdw>
                </a:effectLst>
                <a:latin typeface="Calibri" panose="020F0502020204030204" pitchFamily="34" charset="0"/>
              </a:rPr>
              <a:t>Users want to organize information in a fashion that relates to how they create and consume it</a:t>
            </a:r>
            <a:r>
              <a:rPr lang="en-AU" i="1" dirty="0" smtClean="0">
                <a:solidFill>
                  <a:schemeClr val="accent4">
                    <a:lumMod val="50000"/>
                  </a:schemeClr>
                </a:solidFill>
                <a:effectLst>
                  <a:outerShdw blurRad="63500" dist="38100" dir="720000" algn="tl" rotWithShape="0">
                    <a:prstClr val="black">
                      <a:alpha val="46000"/>
                    </a:prstClr>
                  </a:outerShdw>
                </a:effectLst>
                <a:latin typeface="Calibri" panose="020F0502020204030204" pitchFamily="34" charset="0"/>
              </a:rPr>
              <a:t>.</a:t>
            </a:r>
            <a:endParaRPr lang="en-AU" i="1" dirty="0">
              <a:solidFill>
                <a:schemeClr val="accent4">
                  <a:lumMod val="50000"/>
                </a:schemeClr>
              </a:solidFill>
              <a:effectLst>
                <a:outerShdw blurRad="63500" dist="38100" dir="720000" algn="tl" rotWithShape="0">
                  <a:prstClr val="black">
                    <a:alpha val="46000"/>
                  </a:prstClr>
                </a:outerShdw>
              </a:effectLst>
              <a:latin typeface="Calibri" panose="020F0502020204030204" pitchFamily="34" charset="0"/>
            </a:endParaRPr>
          </a:p>
        </p:txBody>
      </p:sp>
      <p:sp>
        <p:nvSpPr>
          <p:cNvPr id="111" name="Subtitle 5"/>
          <p:cNvSpPr txBox="1">
            <a:spLocks/>
          </p:cNvSpPr>
          <p:nvPr/>
        </p:nvSpPr>
        <p:spPr bwMode="black">
          <a:xfrm>
            <a:off x="301579" y="2357676"/>
            <a:ext cx="8414222" cy="661688"/>
          </a:xfrm>
          <a:prstGeom prst="rect">
            <a:avLst/>
          </a:prstGeom>
        </p:spPr>
        <p:txBody>
          <a:bodyPr vert="horz" wrap="square" lIns="0" tIns="0" rIns="0" bIns="0" rtlCol="0" anchor="t">
            <a:noAutofit/>
          </a:bodyPr>
          <a:lstStyle>
            <a:lvl1pPr marL="0" indent="0" algn="l" defTabSz="457200" rtl="0" eaLnBrk="1" latinLnBrk="0" hangingPunct="1">
              <a:lnSpc>
                <a:spcPct val="100000"/>
              </a:lnSpc>
              <a:spcBef>
                <a:spcPts val="0"/>
              </a:spcBef>
              <a:spcAft>
                <a:spcPts val="400"/>
              </a:spcAft>
              <a:buSzPct val="100000"/>
              <a:buFont typeface="Arial"/>
              <a:buNone/>
              <a:defRPr sz="1800" b="0" i="0" kern="1200">
                <a:solidFill>
                  <a:srgbClr val="000000"/>
                </a:solidFill>
                <a:latin typeface="HP Simplified" pitchFamily="34" charset="0"/>
                <a:ea typeface="+mn-ea"/>
                <a:cs typeface="HP Simplified" pitchFamily="34" charset="0"/>
              </a:defRPr>
            </a:lvl1pPr>
            <a:lvl2pPr marL="457200" indent="0" algn="ctr" defTabSz="430213" rtl="0" eaLnBrk="1" latinLnBrk="0" hangingPunct="1">
              <a:lnSpc>
                <a:spcPct val="100000"/>
              </a:lnSpc>
              <a:spcBef>
                <a:spcPts val="0"/>
              </a:spcBef>
              <a:spcAft>
                <a:spcPts val="400"/>
              </a:spcAft>
              <a:buSzPct val="100000"/>
              <a:buFont typeface="Lucida Grande"/>
              <a:buNone/>
              <a:defRPr sz="1600" b="0" i="0" kern="1200">
                <a:solidFill>
                  <a:schemeClr val="tx1">
                    <a:tint val="75000"/>
                  </a:schemeClr>
                </a:solidFill>
                <a:latin typeface="HP Simplified" pitchFamily="34" charset="0"/>
                <a:ea typeface="+mn-ea"/>
                <a:cs typeface="HP Simplified" pitchFamily="34" charset="0"/>
              </a:defRPr>
            </a:lvl2pPr>
            <a:lvl3pPr marL="914400" indent="0" algn="ctr" defTabSz="457200" rtl="0" eaLnBrk="1" latinLnBrk="0" hangingPunct="1">
              <a:lnSpc>
                <a:spcPct val="100000"/>
              </a:lnSpc>
              <a:spcBef>
                <a:spcPts val="0"/>
              </a:spcBef>
              <a:spcAft>
                <a:spcPts val="400"/>
              </a:spcAft>
              <a:buFont typeface="HP Simplified" pitchFamily="34" charset="0"/>
              <a:buNone/>
              <a:defRPr sz="1400" b="0" i="0" kern="1200">
                <a:solidFill>
                  <a:schemeClr val="tx1">
                    <a:tint val="75000"/>
                  </a:schemeClr>
                </a:solidFill>
                <a:latin typeface="HP Simplified" pitchFamily="34" charset="0"/>
                <a:ea typeface="+mn-ea"/>
                <a:cs typeface="HP Simplified" pitchFamily="34" charset="0"/>
              </a:defRPr>
            </a:lvl3pPr>
            <a:lvl4pPr marL="1371600" indent="0" algn="ctr" defTabSz="457200" rtl="0" eaLnBrk="1" latinLnBrk="0" hangingPunct="1">
              <a:lnSpc>
                <a:spcPct val="100000"/>
              </a:lnSpc>
              <a:spcBef>
                <a:spcPts val="0"/>
              </a:spcBef>
              <a:spcAft>
                <a:spcPts val="400"/>
              </a:spcAft>
              <a:buSzPct val="80000"/>
              <a:buFont typeface="HP Simplified" pitchFamily="34" charset="0"/>
              <a:buNone/>
              <a:defRPr lang="en-US" sz="1400" b="0" i="0" kern="1200">
                <a:solidFill>
                  <a:schemeClr val="tx1">
                    <a:tint val="75000"/>
                  </a:schemeClr>
                </a:solidFill>
                <a:latin typeface="HP Simplified" pitchFamily="34" charset="0"/>
                <a:ea typeface="+mn-ea"/>
                <a:cs typeface="HP Simplified" pitchFamily="34" charset="0"/>
              </a:defRPr>
            </a:lvl4pPr>
            <a:lvl5pPr marL="1828800" indent="0" algn="ctr" defTabSz="457200" rtl="0" eaLnBrk="1" latinLnBrk="0" hangingPunct="1">
              <a:lnSpc>
                <a:spcPct val="100000"/>
              </a:lnSpc>
              <a:spcBef>
                <a:spcPts val="0"/>
              </a:spcBef>
              <a:spcAft>
                <a:spcPts val="400"/>
              </a:spcAft>
              <a:buFont typeface="HP Simplified" pitchFamily="34" charset="0"/>
              <a:buNone/>
              <a:tabLst/>
              <a:defRPr sz="1400" b="0" i="0" kern="1200">
                <a:solidFill>
                  <a:schemeClr val="tx1">
                    <a:tint val="75000"/>
                  </a:schemeClr>
                </a:solidFill>
                <a:latin typeface="HP Simplified" pitchFamily="34" charset="0"/>
                <a:ea typeface="+mn-ea"/>
                <a:cs typeface="HP Simplified" pitchFamily="34" charset="0"/>
              </a:defRPr>
            </a:lvl5pPr>
            <a:lvl6pPr marL="2286000" indent="0" algn="ctr" defTabSz="457200" rtl="0" eaLnBrk="1" latinLnBrk="0" hangingPunct="1">
              <a:lnSpc>
                <a:spcPts val="2500"/>
              </a:lnSpc>
              <a:spcBef>
                <a:spcPct val="20000"/>
              </a:spcBef>
              <a:buFont typeface="Arial"/>
              <a:buNone/>
              <a:defRPr sz="18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i="1" dirty="0" smtClean="0">
                <a:solidFill>
                  <a:schemeClr val="accent4">
                    <a:lumMod val="50000"/>
                  </a:schemeClr>
                </a:solidFill>
                <a:effectLst>
                  <a:outerShdw blurRad="63500" dist="38100" dir="720000" algn="tl" rotWithShape="0">
                    <a:prstClr val="black">
                      <a:alpha val="46000"/>
                    </a:prstClr>
                  </a:outerShdw>
                </a:effectLst>
                <a:latin typeface="Calibri" panose="020F0502020204030204" pitchFamily="34" charset="0"/>
              </a:rPr>
              <a:t>Records managers want to structure information in a manner that offers the organization compliance with relevant legislation. </a:t>
            </a:r>
            <a:endParaRPr lang="en-AU" i="1" dirty="0">
              <a:solidFill>
                <a:schemeClr val="accent4">
                  <a:lumMod val="50000"/>
                </a:schemeClr>
              </a:solidFill>
              <a:effectLst>
                <a:outerShdw blurRad="63500" dist="38100" dir="720000" algn="tl" rotWithShape="0">
                  <a:prstClr val="black">
                    <a:alpha val="46000"/>
                  </a:prstClr>
                </a:outerShdw>
              </a:effectLst>
              <a:latin typeface="Calibri" panose="020F0502020204030204" pitchFamily="34" charset="0"/>
            </a:endParaRPr>
          </a:p>
        </p:txBody>
      </p:sp>
      <p:sp>
        <p:nvSpPr>
          <p:cNvPr id="112" name="Subtitle 5"/>
          <p:cNvSpPr txBox="1">
            <a:spLocks/>
          </p:cNvSpPr>
          <p:nvPr/>
        </p:nvSpPr>
        <p:spPr bwMode="black">
          <a:xfrm>
            <a:off x="301579" y="3037121"/>
            <a:ext cx="8414222" cy="1440633"/>
          </a:xfrm>
          <a:prstGeom prst="rect">
            <a:avLst/>
          </a:prstGeom>
        </p:spPr>
        <p:txBody>
          <a:bodyPr vert="horz" wrap="square" lIns="0" tIns="0" rIns="0" bIns="0" rtlCol="0" anchor="t">
            <a:noAutofit/>
          </a:bodyPr>
          <a:lstStyle>
            <a:lvl1pPr marL="0" indent="0" algn="l" defTabSz="457200" rtl="0" eaLnBrk="1" latinLnBrk="0" hangingPunct="1">
              <a:lnSpc>
                <a:spcPct val="100000"/>
              </a:lnSpc>
              <a:spcBef>
                <a:spcPts val="0"/>
              </a:spcBef>
              <a:spcAft>
                <a:spcPts val="400"/>
              </a:spcAft>
              <a:buSzPct val="100000"/>
              <a:buFont typeface="Arial"/>
              <a:buNone/>
              <a:defRPr sz="1800" b="0" i="0" kern="1200">
                <a:solidFill>
                  <a:srgbClr val="000000"/>
                </a:solidFill>
                <a:latin typeface="HP Simplified" pitchFamily="34" charset="0"/>
                <a:ea typeface="+mn-ea"/>
                <a:cs typeface="HP Simplified" pitchFamily="34" charset="0"/>
              </a:defRPr>
            </a:lvl1pPr>
            <a:lvl2pPr marL="457200" indent="0" algn="ctr" defTabSz="430213" rtl="0" eaLnBrk="1" latinLnBrk="0" hangingPunct="1">
              <a:lnSpc>
                <a:spcPct val="100000"/>
              </a:lnSpc>
              <a:spcBef>
                <a:spcPts val="0"/>
              </a:spcBef>
              <a:spcAft>
                <a:spcPts val="400"/>
              </a:spcAft>
              <a:buSzPct val="100000"/>
              <a:buFont typeface="Lucida Grande"/>
              <a:buNone/>
              <a:defRPr sz="1600" b="0" i="0" kern="1200">
                <a:solidFill>
                  <a:schemeClr val="tx1">
                    <a:tint val="75000"/>
                  </a:schemeClr>
                </a:solidFill>
                <a:latin typeface="HP Simplified" pitchFamily="34" charset="0"/>
                <a:ea typeface="+mn-ea"/>
                <a:cs typeface="HP Simplified" pitchFamily="34" charset="0"/>
              </a:defRPr>
            </a:lvl2pPr>
            <a:lvl3pPr marL="914400" indent="0" algn="ctr" defTabSz="457200" rtl="0" eaLnBrk="1" latinLnBrk="0" hangingPunct="1">
              <a:lnSpc>
                <a:spcPct val="100000"/>
              </a:lnSpc>
              <a:spcBef>
                <a:spcPts val="0"/>
              </a:spcBef>
              <a:spcAft>
                <a:spcPts val="400"/>
              </a:spcAft>
              <a:buFont typeface="HP Simplified" pitchFamily="34" charset="0"/>
              <a:buNone/>
              <a:defRPr sz="1400" b="0" i="0" kern="1200">
                <a:solidFill>
                  <a:schemeClr val="tx1">
                    <a:tint val="75000"/>
                  </a:schemeClr>
                </a:solidFill>
                <a:latin typeface="HP Simplified" pitchFamily="34" charset="0"/>
                <a:ea typeface="+mn-ea"/>
                <a:cs typeface="HP Simplified" pitchFamily="34" charset="0"/>
              </a:defRPr>
            </a:lvl3pPr>
            <a:lvl4pPr marL="1371600" indent="0" algn="ctr" defTabSz="457200" rtl="0" eaLnBrk="1" latinLnBrk="0" hangingPunct="1">
              <a:lnSpc>
                <a:spcPct val="100000"/>
              </a:lnSpc>
              <a:spcBef>
                <a:spcPts val="0"/>
              </a:spcBef>
              <a:spcAft>
                <a:spcPts val="400"/>
              </a:spcAft>
              <a:buSzPct val="80000"/>
              <a:buFont typeface="HP Simplified" pitchFamily="34" charset="0"/>
              <a:buNone/>
              <a:defRPr lang="en-US" sz="1400" b="0" i="0" kern="1200">
                <a:solidFill>
                  <a:schemeClr val="tx1">
                    <a:tint val="75000"/>
                  </a:schemeClr>
                </a:solidFill>
                <a:latin typeface="HP Simplified" pitchFamily="34" charset="0"/>
                <a:ea typeface="+mn-ea"/>
                <a:cs typeface="HP Simplified" pitchFamily="34" charset="0"/>
              </a:defRPr>
            </a:lvl4pPr>
            <a:lvl5pPr marL="1828800" indent="0" algn="ctr" defTabSz="457200" rtl="0" eaLnBrk="1" latinLnBrk="0" hangingPunct="1">
              <a:lnSpc>
                <a:spcPct val="100000"/>
              </a:lnSpc>
              <a:spcBef>
                <a:spcPts val="0"/>
              </a:spcBef>
              <a:spcAft>
                <a:spcPts val="400"/>
              </a:spcAft>
              <a:buFont typeface="HP Simplified" pitchFamily="34" charset="0"/>
              <a:buNone/>
              <a:tabLst/>
              <a:defRPr sz="1400" b="0" i="0" kern="1200">
                <a:solidFill>
                  <a:schemeClr val="tx1">
                    <a:tint val="75000"/>
                  </a:schemeClr>
                </a:solidFill>
                <a:latin typeface="HP Simplified" pitchFamily="34" charset="0"/>
                <a:ea typeface="+mn-ea"/>
                <a:cs typeface="HP Simplified" pitchFamily="34" charset="0"/>
              </a:defRPr>
            </a:lvl5pPr>
            <a:lvl6pPr marL="2286000" indent="0" algn="ctr" defTabSz="457200" rtl="0" eaLnBrk="1" latinLnBrk="0" hangingPunct="1">
              <a:lnSpc>
                <a:spcPts val="2500"/>
              </a:lnSpc>
              <a:spcBef>
                <a:spcPct val="20000"/>
              </a:spcBef>
              <a:buFont typeface="Arial"/>
              <a:buNone/>
              <a:defRPr sz="18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sz="2400" dirty="0" smtClean="0">
                <a:solidFill>
                  <a:schemeClr val="accent4">
                    <a:lumMod val="50000"/>
                  </a:schemeClr>
                </a:solidFill>
                <a:latin typeface="Calibri" panose="020F0502020204030204" pitchFamily="34" charset="0"/>
              </a:rPr>
              <a:t>These two approaches almost always conflict with each other…</a:t>
            </a:r>
            <a:br>
              <a:rPr lang="en-AU" sz="2400" dirty="0" smtClean="0">
                <a:solidFill>
                  <a:schemeClr val="accent4">
                    <a:lumMod val="50000"/>
                  </a:schemeClr>
                </a:solidFill>
                <a:latin typeface="Calibri" panose="020F0502020204030204" pitchFamily="34" charset="0"/>
              </a:rPr>
            </a:br>
            <a:endParaRPr lang="en-AU"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5329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xEl>
                                              <p:pRg st="0" end="0"/>
                                            </p:txEl>
                                          </p:spTgt>
                                        </p:tgtEl>
                                        <p:attrNameLst>
                                          <p:attrName>style.visibility</p:attrName>
                                        </p:attrNameLst>
                                      </p:cBhvr>
                                      <p:to>
                                        <p:strVal val="visible"/>
                                      </p:to>
                                    </p:set>
                                    <p:animEffect transition="in" filter="fade">
                                      <p:cBhvr>
                                        <p:cTn id="12" dur="500"/>
                                        <p:tgtEl>
                                          <p:spTgt spid="1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8" grpId="0" build="p"/>
      <p:bldP spid="111" grpId="0"/>
      <p:bldP spid="11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problem we are trying to solve?</a:t>
            </a:r>
            <a:endParaRPr lang="en-AU" dirty="0"/>
          </a:p>
        </p:txBody>
      </p:sp>
      <p:graphicFrame>
        <p:nvGraphicFramePr>
          <p:cNvPr id="4" name="Diagram 3"/>
          <p:cNvGraphicFramePr/>
          <p:nvPr>
            <p:extLst/>
          </p:nvPr>
        </p:nvGraphicFramePr>
        <p:xfrm>
          <a:off x="862084" y="970356"/>
          <a:ext cx="5934501" cy="326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01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AU" dirty="0" smtClean="0"/>
              <a:t>How</a:t>
            </a:r>
            <a:endParaRPr lang="en-AU" dirty="0"/>
          </a:p>
        </p:txBody>
      </p:sp>
      <p:sp>
        <p:nvSpPr>
          <p:cNvPr id="2" name="Title 1"/>
          <p:cNvSpPr>
            <a:spLocks noGrp="1"/>
          </p:cNvSpPr>
          <p:nvPr>
            <p:ph type="title"/>
          </p:nvPr>
        </p:nvSpPr>
        <p:spPr/>
        <p:txBody>
          <a:bodyPr/>
          <a:lstStyle/>
          <a:p>
            <a:r>
              <a:rPr lang="en-AU" dirty="0" smtClean="0"/>
              <a:t>What is the problem we are trying to solve?</a:t>
            </a:r>
            <a:endParaRPr lang="en-AU" dirty="0"/>
          </a:p>
        </p:txBody>
      </p:sp>
      <p:sp>
        <p:nvSpPr>
          <p:cNvPr id="3" name="Content Placeholder 2"/>
          <p:cNvSpPr>
            <a:spLocks noGrp="1"/>
          </p:cNvSpPr>
          <p:nvPr>
            <p:ph sz="quarter" idx="10"/>
          </p:nvPr>
        </p:nvSpPr>
        <p:spPr/>
        <p:txBody>
          <a:bodyPr/>
          <a:lstStyle/>
          <a:p>
            <a:r>
              <a:rPr lang="en-US" sz="1600" dirty="0"/>
              <a:t>Solving the management </a:t>
            </a:r>
            <a:r>
              <a:rPr lang="en-US" sz="1600" dirty="0" smtClean="0"/>
              <a:t>paradox</a:t>
            </a:r>
          </a:p>
          <a:p>
            <a:pPr marL="285750" lvl="1" indent="-285750">
              <a:buFont typeface="Arial" panose="020B0604020202020204" pitchFamily="34" charset="0"/>
              <a:buChar char="•"/>
            </a:pPr>
            <a:r>
              <a:rPr lang="en-US" sz="1400" dirty="0" smtClean="0"/>
              <a:t>How to fit a chaotic structure into a flat structure</a:t>
            </a:r>
            <a:endParaRPr lang="en-US" sz="1400" dirty="0"/>
          </a:p>
          <a:p>
            <a:r>
              <a:rPr lang="en-US" sz="1600" dirty="0"/>
              <a:t>How is the content captured</a:t>
            </a:r>
            <a:r>
              <a:rPr lang="en-US" sz="1600" dirty="0" smtClean="0"/>
              <a:t>?</a:t>
            </a:r>
          </a:p>
          <a:p>
            <a:pPr marL="285750" lvl="1" indent="-285750">
              <a:buFont typeface="Arial" panose="020B0604020202020204" pitchFamily="34" charset="0"/>
              <a:buChar char="•"/>
            </a:pPr>
            <a:r>
              <a:rPr lang="en-US" sz="1400" dirty="0" smtClean="0"/>
              <a:t>Metadata</a:t>
            </a:r>
          </a:p>
          <a:p>
            <a:pPr marL="285750" lvl="1" indent="-285750">
              <a:buFont typeface="Arial" panose="020B0604020202020204" pitchFamily="34" charset="0"/>
              <a:buChar char="•"/>
            </a:pPr>
            <a:r>
              <a:rPr lang="en-US" sz="1400" dirty="0" smtClean="0"/>
              <a:t>Document</a:t>
            </a:r>
          </a:p>
          <a:p>
            <a:pPr marL="285750" lvl="1" indent="-285750">
              <a:buFont typeface="Arial" panose="020B0604020202020204" pitchFamily="34" charset="0"/>
              <a:buChar char="•"/>
            </a:pPr>
            <a:r>
              <a:rPr lang="en-US" sz="1400" dirty="0" smtClean="0"/>
              <a:t>SharePoint Columns vs Record fields</a:t>
            </a:r>
          </a:p>
          <a:p>
            <a:pPr marL="285750" lvl="1" indent="-285750">
              <a:buFont typeface="Arial" panose="020B0604020202020204" pitchFamily="34" charset="0"/>
              <a:buChar char="•"/>
            </a:pPr>
            <a:r>
              <a:rPr lang="en-US" sz="1400" dirty="0" smtClean="0"/>
              <a:t>SharePoint Content Types vs Record Types</a:t>
            </a:r>
            <a:endParaRPr lang="en-US" sz="1400" dirty="0"/>
          </a:p>
          <a:p>
            <a:r>
              <a:rPr lang="en-US" sz="1600" dirty="0"/>
              <a:t>What is left in SharePoint</a:t>
            </a:r>
            <a:r>
              <a:rPr lang="en-US" sz="1600" dirty="0" smtClean="0"/>
              <a:t>?</a:t>
            </a:r>
          </a:p>
          <a:p>
            <a:pPr marL="285750" lvl="1" indent="-285750">
              <a:buFont typeface="Arial" panose="020B0604020202020204" pitchFamily="34" charset="0"/>
              <a:buChar char="•"/>
            </a:pPr>
            <a:r>
              <a:rPr lang="en-US" sz="1400" dirty="0" smtClean="0"/>
              <a:t>Manage in place?</a:t>
            </a:r>
          </a:p>
          <a:p>
            <a:pPr marL="285750" lvl="1" indent="-285750">
              <a:buFont typeface="Arial" panose="020B0604020202020204" pitchFamily="34" charset="0"/>
              <a:buChar char="•"/>
            </a:pPr>
            <a:r>
              <a:rPr lang="en-US" sz="1400" dirty="0" smtClean="0"/>
              <a:t>When do we remove content from SharePoint?</a:t>
            </a:r>
            <a:endParaRPr lang="en-US" sz="1400" dirty="0"/>
          </a:p>
          <a:p>
            <a:r>
              <a:rPr lang="en-US" sz="1600" dirty="0"/>
              <a:t>What can users do with managed content</a:t>
            </a:r>
            <a:r>
              <a:rPr lang="en-US" sz="1600" dirty="0" smtClean="0"/>
              <a:t>?</a:t>
            </a:r>
          </a:p>
          <a:p>
            <a:pPr marL="285750" lvl="1" indent="-285750">
              <a:buFont typeface="Arial" panose="020B0604020202020204" pitchFamily="34" charset="0"/>
              <a:buChar char="•"/>
            </a:pPr>
            <a:r>
              <a:rPr lang="en-US" sz="1400" dirty="0" smtClean="0"/>
              <a:t>Allowing full functionality of SharePoint</a:t>
            </a:r>
          </a:p>
          <a:p>
            <a:r>
              <a:rPr lang="en-US" sz="1600" dirty="0" smtClean="0"/>
              <a:t>How do users find content removed from SharePoint</a:t>
            </a:r>
            <a:endParaRPr lang="en-US" sz="1600" dirty="0"/>
          </a:p>
          <a:p>
            <a:endParaRPr lang="en-AU" sz="1600" dirty="0"/>
          </a:p>
        </p:txBody>
      </p:sp>
    </p:spTree>
    <p:extLst>
      <p:ext uri="{BB962C8B-B14F-4D97-AF65-F5344CB8AC3E}">
        <p14:creationId xmlns:p14="http://schemas.microsoft.com/office/powerpoint/2010/main" val="6457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problem we are trying to solve?</a:t>
            </a:r>
            <a:endParaRPr lang="en-AU" dirty="0"/>
          </a:p>
        </p:txBody>
      </p:sp>
      <p:graphicFrame>
        <p:nvGraphicFramePr>
          <p:cNvPr id="4" name="Diagram 3"/>
          <p:cNvGraphicFramePr/>
          <p:nvPr>
            <p:extLst/>
          </p:nvPr>
        </p:nvGraphicFramePr>
        <p:xfrm>
          <a:off x="862084" y="970356"/>
          <a:ext cx="5934501" cy="326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6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AU" dirty="0" smtClean="0"/>
              <a:t>What</a:t>
            </a:r>
            <a:endParaRPr lang="en-AU" dirty="0"/>
          </a:p>
        </p:txBody>
      </p:sp>
      <p:sp>
        <p:nvSpPr>
          <p:cNvPr id="2" name="Title 1"/>
          <p:cNvSpPr>
            <a:spLocks noGrp="1"/>
          </p:cNvSpPr>
          <p:nvPr>
            <p:ph type="title"/>
          </p:nvPr>
        </p:nvSpPr>
        <p:spPr/>
        <p:txBody>
          <a:bodyPr/>
          <a:lstStyle/>
          <a:p>
            <a:r>
              <a:rPr lang="en-AU" dirty="0" smtClean="0"/>
              <a:t>What is the problem we are trying to solve?</a:t>
            </a:r>
            <a:endParaRPr lang="en-AU" dirty="0"/>
          </a:p>
        </p:txBody>
      </p:sp>
      <p:sp>
        <p:nvSpPr>
          <p:cNvPr id="3" name="Content Placeholder 2"/>
          <p:cNvSpPr>
            <a:spLocks noGrp="1"/>
          </p:cNvSpPr>
          <p:nvPr>
            <p:ph sz="quarter" idx="10"/>
          </p:nvPr>
        </p:nvSpPr>
        <p:spPr/>
        <p:txBody>
          <a:bodyPr/>
          <a:lstStyle/>
          <a:p>
            <a:r>
              <a:rPr lang="en-AU" dirty="0" smtClean="0"/>
              <a:t>What content should be a record?</a:t>
            </a:r>
          </a:p>
          <a:p>
            <a:pPr marL="285750" lvl="1" indent="-285750">
              <a:buFont typeface="Arial" panose="020B0604020202020204" pitchFamily="34" charset="0"/>
              <a:buChar char="•"/>
            </a:pPr>
            <a:r>
              <a:rPr lang="en-AU" dirty="0" smtClean="0"/>
              <a:t>Who decides?</a:t>
            </a:r>
          </a:p>
          <a:p>
            <a:pPr marL="285750" lvl="1" indent="-285750">
              <a:buFont typeface="Arial" panose="020B0604020202020204" pitchFamily="34" charset="0"/>
              <a:buChar char="•"/>
            </a:pPr>
            <a:r>
              <a:rPr lang="en-AU" dirty="0" smtClean="0"/>
              <a:t>Can the decision be automated?</a:t>
            </a:r>
          </a:p>
          <a:p>
            <a:pPr marL="285750" lvl="1" indent="-285750">
              <a:buFont typeface="Arial" panose="020B0604020202020204" pitchFamily="34" charset="0"/>
              <a:buChar char="•"/>
            </a:pPr>
            <a:r>
              <a:rPr lang="en-AU" dirty="0" smtClean="0"/>
              <a:t>How to make sure content is compliant?</a:t>
            </a:r>
          </a:p>
          <a:p>
            <a:r>
              <a:rPr lang="en-AU" dirty="0" smtClean="0"/>
              <a:t>What types of SharePoint content</a:t>
            </a:r>
          </a:p>
          <a:p>
            <a:pPr marL="285750" lvl="1" indent="-285750">
              <a:buFont typeface="Arial" panose="020B0604020202020204" pitchFamily="34" charset="0"/>
              <a:buChar char="•"/>
            </a:pPr>
            <a:r>
              <a:rPr lang="en-AU" dirty="0" smtClean="0"/>
              <a:t>Documents</a:t>
            </a:r>
          </a:p>
          <a:p>
            <a:pPr marL="285750" lvl="1" indent="-285750">
              <a:buFont typeface="Arial" panose="020B0604020202020204" pitchFamily="34" charset="0"/>
              <a:buChar char="•"/>
            </a:pPr>
            <a:r>
              <a:rPr lang="en-AU" dirty="0" smtClean="0"/>
              <a:t>Metadata – many content types are only metadata</a:t>
            </a:r>
          </a:p>
          <a:p>
            <a:r>
              <a:rPr lang="en-AU" dirty="0" smtClean="0"/>
              <a:t>What about trivial content?</a:t>
            </a:r>
          </a:p>
          <a:p>
            <a:pPr marL="285750" lvl="1" indent="-285750">
              <a:buFont typeface="Arial" panose="020B0604020202020204" pitchFamily="34" charset="0"/>
              <a:buChar char="•"/>
            </a:pPr>
            <a:r>
              <a:rPr lang="en-AU" dirty="0" smtClean="0"/>
              <a:t>Do we need to provide options to dispose of?</a:t>
            </a:r>
            <a:endParaRPr lang="en-AU" dirty="0"/>
          </a:p>
        </p:txBody>
      </p:sp>
    </p:spTree>
    <p:extLst>
      <p:ext uri="{BB962C8B-B14F-4D97-AF65-F5344CB8AC3E}">
        <p14:creationId xmlns:p14="http://schemas.microsoft.com/office/powerpoint/2010/main" val="3313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problem we are trying to solve?</a:t>
            </a:r>
            <a:endParaRPr lang="en-AU" dirty="0"/>
          </a:p>
        </p:txBody>
      </p:sp>
      <p:graphicFrame>
        <p:nvGraphicFramePr>
          <p:cNvPr id="4" name="Diagram 3"/>
          <p:cNvGraphicFramePr/>
          <p:nvPr>
            <p:extLst/>
          </p:nvPr>
        </p:nvGraphicFramePr>
        <p:xfrm>
          <a:off x="862084" y="970356"/>
          <a:ext cx="5934501" cy="326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67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59154" y="1645921"/>
            <a:ext cx="3753854" cy="15448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9" name="Group 8"/>
          <p:cNvGrpSpPr/>
          <p:nvPr/>
        </p:nvGrpSpPr>
        <p:grpSpPr>
          <a:xfrm>
            <a:off x="1155031" y="1349943"/>
            <a:ext cx="4764506" cy="1855270"/>
            <a:chOff x="1540042" y="1029903"/>
            <a:chExt cx="6352674" cy="3243714"/>
          </a:xfrm>
        </p:grpSpPr>
        <p:cxnSp>
          <p:nvCxnSpPr>
            <p:cNvPr id="5" name="Straight Connector 4"/>
            <p:cNvCxnSpPr/>
            <p:nvPr/>
          </p:nvCxnSpPr>
          <p:spPr>
            <a:xfrm>
              <a:off x="1549667" y="1029903"/>
              <a:ext cx="0" cy="324371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40042" y="4254367"/>
              <a:ext cx="6352674" cy="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1" name="Down Arrow 10"/>
          <p:cNvSpPr/>
          <p:nvPr/>
        </p:nvSpPr>
        <p:spPr>
          <a:xfrm rot="16200000">
            <a:off x="4926001" y="3053307"/>
            <a:ext cx="279806" cy="69421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TIME</a:t>
            </a:r>
          </a:p>
        </p:txBody>
      </p:sp>
      <p:grpSp>
        <p:nvGrpSpPr>
          <p:cNvPr id="14" name="Group 13"/>
          <p:cNvGrpSpPr/>
          <p:nvPr/>
        </p:nvGrpSpPr>
        <p:grpSpPr>
          <a:xfrm>
            <a:off x="1333020" y="1133375"/>
            <a:ext cx="675185" cy="2071838"/>
            <a:chOff x="1777360" y="752904"/>
            <a:chExt cx="900246" cy="3520713"/>
          </a:xfrm>
        </p:grpSpPr>
        <p:cxnSp>
          <p:nvCxnSpPr>
            <p:cNvPr id="12" name="Straight Connector 11"/>
            <p:cNvCxnSpPr/>
            <p:nvPr/>
          </p:nvCxnSpPr>
          <p:spPr>
            <a:xfrm>
              <a:off x="2192955" y="1029903"/>
              <a:ext cx="0" cy="3243714"/>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7360" y="752904"/>
              <a:ext cx="900246" cy="392257"/>
            </a:xfrm>
            <a:prstGeom prst="rect">
              <a:avLst/>
            </a:prstGeom>
            <a:noFill/>
          </p:spPr>
          <p:txBody>
            <a:bodyPr wrap="none" rtlCol="0">
              <a:spAutoFit/>
            </a:bodyPr>
            <a:lstStyle/>
            <a:p>
              <a:r>
                <a:rPr lang="en-AU" sz="900" b="1" dirty="0"/>
                <a:t>CREATION</a:t>
              </a:r>
            </a:p>
          </p:txBody>
        </p:sp>
      </p:grpSp>
      <p:grpSp>
        <p:nvGrpSpPr>
          <p:cNvPr id="15" name="Group 14"/>
          <p:cNvGrpSpPr/>
          <p:nvPr/>
        </p:nvGrpSpPr>
        <p:grpSpPr>
          <a:xfrm>
            <a:off x="5021905" y="1133375"/>
            <a:ext cx="872355" cy="2071838"/>
            <a:chOff x="1652235" y="752904"/>
            <a:chExt cx="1163140" cy="3520713"/>
          </a:xfrm>
        </p:grpSpPr>
        <p:cxnSp>
          <p:nvCxnSpPr>
            <p:cNvPr id="16" name="Straight Connector 15"/>
            <p:cNvCxnSpPr/>
            <p:nvPr/>
          </p:nvCxnSpPr>
          <p:spPr>
            <a:xfrm>
              <a:off x="2192955" y="1029903"/>
              <a:ext cx="0" cy="3243714"/>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2235" y="752904"/>
              <a:ext cx="1163140" cy="392257"/>
            </a:xfrm>
            <a:prstGeom prst="rect">
              <a:avLst/>
            </a:prstGeom>
            <a:noFill/>
          </p:spPr>
          <p:txBody>
            <a:bodyPr wrap="none" rtlCol="0">
              <a:spAutoFit/>
            </a:bodyPr>
            <a:lstStyle/>
            <a:p>
              <a:r>
                <a:rPr lang="en-AU" sz="900" b="1" dirty="0"/>
                <a:t>DESTRUCTION</a:t>
              </a:r>
            </a:p>
          </p:txBody>
        </p:sp>
      </p:grpSp>
      <p:sp>
        <p:nvSpPr>
          <p:cNvPr id="19" name="Down Arrow 18"/>
          <p:cNvSpPr/>
          <p:nvPr/>
        </p:nvSpPr>
        <p:spPr>
          <a:xfrm rot="16200000">
            <a:off x="3303703" y="548509"/>
            <a:ext cx="464756" cy="3554727"/>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INFORMATION LIFECYCLE</a:t>
            </a:r>
          </a:p>
        </p:txBody>
      </p:sp>
      <p:sp>
        <p:nvSpPr>
          <p:cNvPr id="2" name="Title 1"/>
          <p:cNvSpPr>
            <a:spLocks noGrp="1"/>
          </p:cNvSpPr>
          <p:nvPr>
            <p:ph type="title"/>
          </p:nvPr>
        </p:nvSpPr>
        <p:spPr/>
        <p:txBody>
          <a:bodyPr/>
          <a:lstStyle/>
          <a:p>
            <a:r>
              <a:rPr lang="en-AU" dirty="0" smtClean="0"/>
              <a:t>When does content become a record?</a:t>
            </a:r>
            <a:endParaRPr lang="en-AU" dirty="0"/>
          </a:p>
        </p:txBody>
      </p:sp>
    </p:spTree>
    <p:extLst>
      <p:ext uri="{BB962C8B-B14F-4D97-AF65-F5344CB8AC3E}">
        <p14:creationId xmlns:p14="http://schemas.microsoft.com/office/powerpoint/2010/main" val="87428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When does content become a record?</a:t>
            </a:r>
            <a:endParaRPr lang="en-AU" dirty="0"/>
          </a:p>
        </p:txBody>
      </p:sp>
      <p:grpSp>
        <p:nvGrpSpPr>
          <p:cNvPr id="4" name="Group 3"/>
          <p:cNvGrpSpPr/>
          <p:nvPr/>
        </p:nvGrpSpPr>
        <p:grpSpPr>
          <a:xfrm>
            <a:off x="1155031" y="1133375"/>
            <a:ext cx="6968298" cy="2406941"/>
            <a:chOff x="1155031" y="1133375"/>
            <a:chExt cx="6968298" cy="2406941"/>
          </a:xfrm>
        </p:grpSpPr>
        <p:sp>
          <p:nvSpPr>
            <p:cNvPr id="18" name="Rectangle 17"/>
            <p:cNvSpPr/>
            <p:nvPr/>
          </p:nvSpPr>
          <p:spPr>
            <a:xfrm>
              <a:off x="1659154" y="1645921"/>
              <a:ext cx="3753854" cy="15448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9" name="Group 8"/>
            <p:cNvGrpSpPr/>
            <p:nvPr/>
          </p:nvGrpSpPr>
          <p:grpSpPr>
            <a:xfrm>
              <a:off x="1155031" y="1349943"/>
              <a:ext cx="4764506" cy="1855270"/>
              <a:chOff x="1540042" y="1029903"/>
              <a:chExt cx="6352674" cy="3243714"/>
            </a:xfrm>
          </p:grpSpPr>
          <p:cxnSp>
            <p:nvCxnSpPr>
              <p:cNvPr id="5" name="Straight Connector 4"/>
              <p:cNvCxnSpPr/>
              <p:nvPr/>
            </p:nvCxnSpPr>
            <p:spPr>
              <a:xfrm>
                <a:off x="1549667" y="1029903"/>
                <a:ext cx="0" cy="324371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40042" y="4254367"/>
                <a:ext cx="6352674" cy="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1" name="Down Arrow 10"/>
            <p:cNvSpPr/>
            <p:nvPr/>
          </p:nvSpPr>
          <p:spPr>
            <a:xfrm rot="16200000">
              <a:off x="4926001" y="3053307"/>
              <a:ext cx="279806" cy="69421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TIME</a:t>
              </a:r>
            </a:p>
          </p:txBody>
        </p:sp>
        <p:grpSp>
          <p:nvGrpSpPr>
            <p:cNvPr id="14" name="Group 13"/>
            <p:cNvGrpSpPr/>
            <p:nvPr/>
          </p:nvGrpSpPr>
          <p:grpSpPr>
            <a:xfrm>
              <a:off x="1333020" y="1133375"/>
              <a:ext cx="675185" cy="2071838"/>
              <a:chOff x="1777360" y="752904"/>
              <a:chExt cx="900246" cy="3520713"/>
            </a:xfrm>
          </p:grpSpPr>
          <p:cxnSp>
            <p:nvCxnSpPr>
              <p:cNvPr id="12" name="Straight Connector 11"/>
              <p:cNvCxnSpPr/>
              <p:nvPr/>
            </p:nvCxnSpPr>
            <p:spPr>
              <a:xfrm>
                <a:off x="2192955" y="1029903"/>
                <a:ext cx="0" cy="3243714"/>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7360" y="752904"/>
                <a:ext cx="900246" cy="392257"/>
              </a:xfrm>
              <a:prstGeom prst="rect">
                <a:avLst/>
              </a:prstGeom>
              <a:noFill/>
            </p:spPr>
            <p:txBody>
              <a:bodyPr wrap="none" rtlCol="0">
                <a:spAutoFit/>
              </a:bodyPr>
              <a:lstStyle/>
              <a:p>
                <a:r>
                  <a:rPr lang="en-AU" sz="900" b="1" dirty="0"/>
                  <a:t>CREATION</a:t>
                </a:r>
              </a:p>
            </p:txBody>
          </p:sp>
        </p:grpSp>
        <p:grpSp>
          <p:nvGrpSpPr>
            <p:cNvPr id="15" name="Group 14"/>
            <p:cNvGrpSpPr/>
            <p:nvPr/>
          </p:nvGrpSpPr>
          <p:grpSpPr>
            <a:xfrm>
              <a:off x="5021905" y="1133375"/>
              <a:ext cx="872355" cy="2071838"/>
              <a:chOff x="1652235" y="752904"/>
              <a:chExt cx="1163140" cy="3520713"/>
            </a:xfrm>
          </p:grpSpPr>
          <p:cxnSp>
            <p:nvCxnSpPr>
              <p:cNvPr id="16" name="Straight Connector 15"/>
              <p:cNvCxnSpPr/>
              <p:nvPr/>
            </p:nvCxnSpPr>
            <p:spPr>
              <a:xfrm>
                <a:off x="2192955" y="1029903"/>
                <a:ext cx="0" cy="3243714"/>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2235" y="752904"/>
                <a:ext cx="1163140" cy="392257"/>
              </a:xfrm>
              <a:prstGeom prst="rect">
                <a:avLst/>
              </a:prstGeom>
              <a:noFill/>
            </p:spPr>
            <p:txBody>
              <a:bodyPr wrap="none" rtlCol="0">
                <a:spAutoFit/>
              </a:bodyPr>
              <a:lstStyle/>
              <a:p>
                <a:r>
                  <a:rPr lang="en-AU" sz="900" b="1" dirty="0"/>
                  <a:t>DESTRUCTION</a:t>
                </a:r>
              </a:p>
            </p:txBody>
          </p:sp>
        </p:grpSp>
        <p:sp>
          <p:nvSpPr>
            <p:cNvPr id="19" name="Down Arrow 18"/>
            <p:cNvSpPr/>
            <p:nvPr/>
          </p:nvSpPr>
          <p:spPr>
            <a:xfrm rot="16200000">
              <a:off x="3303703" y="548509"/>
              <a:ext cx="464756" cy="3554727"/>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INFORMATION LIFECYCLE</a:t>
              </a:r>
            </a:p>
          </p:txBody>
        </p:sp>
        <p:grpSp>
          <p:nvGrpSpPr>
            <p:cNvPr id="3" name="Group 2"/>
            <p:cNvGrpSpPr/>
            <p:nvPr/>
          </p:nvGrpSpPr>
          <p:grpSpPr>
            <a:xfrm>
              <a:off x="5572430" y="1944481"/>
              <a:ext cx="2550899" cy="774571"/>
              <a:chOff x="5572430" y="1944481"/>
              <a:chExt cx="2550899" cy="774571"/>
            </a:xfrm>
          </p:grpSpPr>
          <p:sp>
            <p:nvSpPr>
              <p:cNvPr id="22" name="Down Arrow 21"/>
              <p:cNvSpPr/>
              <p:nvPr/>
            </p:nvSpPr>
            <p:spPr>
              <a:xfrm rot="5400000" flipH="1">
                <a:off x="5779633" y="1984662"/>
                <a:ext cx="279806" cy="69421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AU" sz="1050" b="1" dirty="0" smtClean="0"/>
                  <a:t>???</a:t>
                </a:r>
                <a:endParaRPr lang="en-AU" sz="1050" b="1" dirty="0"/>
              </a:p>
            </p:txBody>
          </p:sp>
          <p:sp>
            <p:nvSpPr>
              <p:cNvPr id="23" name="TextBox 34"/>
              <p:cNvSpPr txBox="1"/>
              <p:nvPr/>
            </p:nvSpPr>
            <p:spPr>
              <a:xfrm>
                <a:off x="6266642" y="1944481"/>
                <a:ext cx="1856687" cy="77457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LEGISLATION</a:t>
                </a:r>
              </a:p>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INTERNAL POLICY</a:t>
                </a:r>
              </a:p>
              <a:p>
                <a:pPr defTabSz="573603">
                  <a:spcAft>
                    <a:spcPts val="533"/>
                  </a:spcAft>
                  <a:buSzPct val="100000"/>
                </a:pPr>
                <a:r>
                  <a:rPr lang="en-AU" sz="1200" b="1" dirty="0" smtClean="0">
                    <a:solidFill>
                      <a:srgbClr val="0083E5"/>
                    </a:solidFill>
                    <a:latin typeface="Calibri" panose="020F0502020204030204" pitchFamily="34" charset="0"/>
                    <a:ea typeface="Segoe UI" panose="020B0502040204020203" pitchFamily="34" charset="0"/>
                    <a:cs typeface="Segoe UI" panose="020B0502040204020203" pitchFamily="34" charset="0"/>
                  </a:rPr>
                  <a:t>LITIGATION</a:t>
                </a:r>
                <a:endParaRPr lang="en-AU" sz="1200" b="1" dirty="0">
                  <a:solidFill>
                    <a:srgbClr val="0083E5"/>
                  </a:solidFill>
                  <a:latin typeface="Calibri" panose="020F0502020204030204" pitchFamily="34" charset="0"/>
                  <a:ea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304662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154" y="1133375"/>
            <a:ext cx="5732602" cy="2406941"/>
            <a:chOff x="194154" y="1133375"/>
            <a:chExt cx="5732602" cy="2406941"/>
          </a:xfrm>
        </p:grpSpPr>
        <p:sp>
          <p:nvSpPr>
            <p:cNvPr id="18" name="Rectangle 17"/>
            <p:cNvSpPr/>
            <p:nvPr/>
          </p:nvSpPr>
          <p:spPr>
            <a:xfrm>
              <a:off x="1659154" y="1645921"/>
              <a:ext cx="3753854" cy="15448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9" name="Group 8"/>
            <p:cNvGrpSpPr/>
            <p:nvPr/>
          </p:nvGrpSpPr>
          <p:grpSpPr>
            <a:xfrm>
              <a:off x="1155031" y="1349943"/>
              <a:ext cx="4764506" cy="1855270"/>
              <a:chOff x="1540042" y="1029903"/>
              <a:chExt cx="6352674" cy="3243714"/>
            </a:xfrm>
          </p:grpSpPr>
          <p:cxnSp>
            <p:nvCxnSpPr>
              <p:cNvPr id="5" name="Straight Connector 4"/>
              <p:cNvCxnSpPr/>
              <p:nvPr/>
            </p:nvCxnSpPr>
            <p:spPr>
              <a:xfrm>
                <a:off x="1549667" y="1029903"/>
                <a:ext cx="0" cy="324371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40042" y="4254367"/>
                <a:ext cx="6352674" cy="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1" name="Down Arrow 10"/>
            <p:cNvSpPr/>
            <p:nvPr/>
          </p:nvSpPr>
          <p:spPr>
            <a:xfrm rot="16200000">
              <a:off x="4926001" y="3053307"/>
              <a:ext cx="279806" cy="694211"/>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TIME</a:t>
              </a:r>
            </a:p>
          </p:txBody>
        </p:sp>
        <p:grpSp>
          <p:nvGrpSpPr>
            <p:cNvPr id="14" name="Group 13"/>
            <p:cNvGrpSpPr/>
            <p:nvPr/>
          </p:nvGrpSpPr>
          <p:grpSpPr>
            <a:xfrm>
              <a:off x="1333020" y="1133375"/>
              <a:ext cx="675185" cy="2071838"/>
              <a:chOff x="1777360" y="752904"/>
              <a:chExt cx="900246" cy="3520713"/>
            </a:xfrm>
          </p:grpSpPr>
          <p:cxnSp>
            <p:nvCxnSpPr>
              <p:cNvPr id="12" name="Straight Connector 11"/>
              <p:cNvCxnSpPr/>
              <p:nvPr/>
            </p:nvCxnSpPr>
            <p:spPr>
              <a:xfrm>
                <a:off x="2192955" y="1029903"/>
                <a:ext cx="0" cy="3243714"/>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7360" y="752904"/>
                <a:ext cx="900246" cy="392257"/>
              </a:xfrm>
              <a:prstGeom prst="rect">
                <a:avLst/>
              </a:prstGeom>
              <a:noFill/>
            </p:spPr>
            <p:txBody>
              <a:bodyPr wrap="none" rtlCol="0">
                <a:spAutoFit/>
              </a:bodyPr>
              <a:lstStyle/>
              <a:p>
                <a:r>
                  <a:rPr lang="en-AU" sz="900" b="1" dirty="0"/>
                  <a:t>CREATION</a:t>
                </a:r>
              </a:p>
            </p:txBody>
          </p:sp>
        </p:grpSp>
        <p:grpSp>
          <p:nvGrpSpPr>
            <p:cNvPr id="15" name="Group 14"/>
            <p:cNvGrpSpPr/>
            <p:nvPr/>
          </p:nvGrpSpPr>
          <p:grpSpPr>
            <a:xfrm>
              <a:off x="5021905" y="1133375"/>
              <a:ext cx="872355" cy="2071838"/>
              <a:chOff x="1652235" y="752904"/>
              <a:chExt cx="1163140" cy="3520713"/>
            </a:xfrm>
          </p:grpSpPr>
          <p:cxnSp>
            <p:nvCxnSpPr>
              <p:cNvPr id="16" name="Straight Connector 15"/>
              <p:cNvCxnSpPr/>
              <p:nvPr/>
            </p:nvCxnSpPr>
            <p:spPr>
              <a:xfrm>
                <a:off x="2192955" y="1029903"/>
                <a:ext cx="0" cy="3243714"/>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2235" y="752904"/>
                <a:ext cx="1163140" cy="392257"/>
              </a:xfrm>
              <a:prstGeom prst="rect">
                <a:avLst/>
              </a:prstGeom>
              <a:noFill/>
            </p:spPr>
            <p:txBody>
              <a:bodyPr wrap="none" rtlCol="0">
                <a:spAutoFit/>
              </a:bodyPr>
              <a:lstStyle/>
              <a:p>
                <a:r>
                  <a:rPr lang="en-AU" sz="900" b="1" dirty="0"/>
                  <a:t>DESTRUCTION</a:t>
                </a:r>
              </a:p>
            </p:txBody>
          </p:sp>
        </p:grpSp>
        <p:sp>
          <p:nvSpPr>
            <p:cNvPr id="19" name="Down Arrow 18"/>
            <p:cNvSpPr/>
            <p:nvPr/>
          </p:nvSpPr>
          <p:spPr>
            <a:xfrm rot="16200000">
              <a:off x="3312126" y="267835"/>
              <a:ext cx="464756" cy="3554727"/>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SHAREPOINT LIFECYCLE</a:t>
              </a:r>
            </a:p>
          </p:txBody>
        </p:sp>
        <p:cxnSp>
          <p:nvCxnSpPr>
            <p:cNvPr id="20" name="Straight Connector 19"/>
            <p:cNvCxnSpPr/>
            <p:nvPr/>
          </p:nvCxnSpPr>
          <p:spPr>
            <a:xfrm>
              <a:off x="1162250" y="2393099"/>
              <a:ext cx="4764506" cy="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23" name="Down Arrow 22"/>
            <p:cNvSpPr/>
            <p:nvPr/>
          </p:nvSpPr>
          <p:spPr>
            <a:xfrm rot="16200000">
              <a:off x="3303703" y="1038473"/>
              <a:ext cx="464756" cy="3554727"/>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1050" b="1" dirty="0"/>
                <a:t>COMPLIANCE LIFECYCLE</a:t>
              </a:r>
            </a:p>
          </p:txBody>
        </p:sp>
      </p:grpSp>
      <p:sp>
        <p:nvSpPr>
          <p:cNvPr id="24"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smtClean="0"/>
              <a:t>When does content become a record?</a:t>
            </a:r>
            <a:endParaRPr lang="en-AU"/>
          </a:p>
        </p:txBody>
      </p:sp>
    </p:spTree>
    <p:extLst>
      <p:ext uri="{BB962C8B-B14F-4D97-AF65-F5344CB8AC3E}">
        <p14:creationId xmlns:p14="http://schemas.microsoft.com/office/powerpoint/2010/main" val="207757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128461" y="2400886"/>
            <a:ext cx="1900740"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ectangle 17"/>
          <p:cNvSpPr/>
          <p:nvPr/>
        </p:nvSpPr>
        <p:spPr>
          <a:xfrm>
            <a:off x="1325779" y="1645921"/>
            <a:ext cx="1774609" cy="735755"/>
          </a:xfrm>
          <a:prstGeom prst="rect">
            <a:avLst/>
          </a:prstGeom>
          <a:solidFill>
            <a:srgbClr val="0083E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p:cNvCxnSpPr/>
          <p:nvPr/>
        </p:nvCxnSpPr>
        <p:spPr>
          <a:xfrm>
            <a:off x="1162250" y="1349943"/>
            <a:ext cx="0" cy="1855270"/>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2034699" y="1211887"/>
            <a:ext cx="464756" cy="1666622"/>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SHAREPOINT LIFECYCLE</a:t>
            </a:r>
          </a:p>
        </p:txBody>
      </p:sp>
      <p:cxnSp>
        <p:nvCxnSpPr>
          <p:cNvPr id="20" name="Straight Connector 19"/>
          <p:cNvCxnSpPr/>
          <p:nvPr/>
        </p:nvCxnSpPr>
        <p:spPr>
          <a:xfrm>
            <a:off x="1162251" y="2393100"/>
            <a:ext cx="4109837" cy="2924"/>
          </a:xfrm>
          <a:prstGeom prst="line">
            <a:avLst/>
          </a:prstGeom>
          <a:ln w="41275">
            <a:solidFill>
              <a:srgbClr val="44546A"/>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4" y="1842872"/>
            <a:ext cx="805395" cy="311420"/>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194154" y="2519996"/>
            <a:ext cx="809429" cy="528219"/>
            <a:chOff x="258871" y="3359994"/>
            <a:chExt cx="1079239" cy="704292"/>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072" t="3621" r="6332" b="9261"/>
            <a:stretch/>
          </p:blipFill>
          <p:spPr>
            <a:xfrm>
              <a:off x="258871" y="3359994"/>
              <a:ext cx="1079239" cy="70429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95350" y="3359994"/>
              <a:ext cx="120650" cy="14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23" name="Down Arrow 22"/>
          <p:cNvSpPr/>
          <p:nvPr/>
        </p:nvSpPr>
        <p:spPr>
          <a:xfrm rot="16200000">
            <a:off x="3888814" y="1956959"/>
            <a:ext cx="464756" cy="1717754"/>
          </a:xfrm>
          <a:prstGeom prst="down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AU" sz="900" b="1" dirty="0"/>
              <a:t>COMPLIANCE LIFECYCLE</a:t>
            </a:r>
          </a:p>
        </p:txBody>
      </p:sp>
      <p:grpSp>
        <p:nvGrpSpPr>
          <p:cNvPr id="7" name="Group 6"/>
          <p:cNvGrpSpPr/>
          <p:nvPr/>
        </p:nvGrpSpPr>
        <p:grpSpPr>
          <a:xfrm>
            <a:off x="2802477" y="1133789"/>
            <a:ext cx="668773" cy="1247887"/>
            <a:chOff x="4187485" y="1511718"/>
            <a:chExt cx="891697" cy="1663849"/>
          </a:xfrm>
        </p:grpSpPr>
        <p:cxnSp>
          <p:nvCxnSpPr>
            <p:cNvPr id="25" name="Straight Connector 24"/>
            <p:cNvCxnSpPr/>
            <p:nvPr/>
          </p:nvCxnSpPr>
          <p:spPr>
            <a:xfrm>
              <a:off x="4603080" y="1729059"/>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87485" y="1511718"/>
              <a:ext cx="891697" cy="307776"/>
            </a:xfrm>
            <a:prstGeom prst="rect">
              <a:avLst/>
            </a:prstGeom>
            <a:noFill/>
          </p:spPr>
          <p:txBody>
            <a:bodyPr wrap="none" rtlCol="0">
              <a:spAutoFit/>
            </a:bodyPr>
            <a:lstStyle/>
            <a:p>
              <a:r>
                <a:rPr lang="en-AU" sz="900" b="1" dirty="0"/>
                <a:t>DELETION</a:t>
              </a:r>
            </a:p>
          </p:txBody>
        </p:sp>
      </p:grpSp>
      <p:cxnSp>
        <p:nvCxnSpPr>
          <p:cNvPr id="27" name="Straight Connector 26"/>
          <p:cNvCxnSpPr/>
          <p:nvPr/>
        </p:nvCxnSpPr>
        <p:spPr>
          <a:xfrm>
            <a:off x="1302888" y="1300432"/>
            <a:ext cx="0" cy="1084881"/>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91192" y="1137426"/>
            <a:ext cx="675185" cy="230832"/>
          </a:xfrm>
          <a:prstGeom prst="rect">
            <a:avLst/>
          </a:prstGeom>
          <a:noFill/>
        </p:spPr>
        <p:txBody>
          <a:bodyPr wrap="none" rtlCol="0">
            <a:spAutoFit/>
          </a:bodyPr>
          <a:lstStyle/>
          <a:p>
            <a:r>
              <a:rPr lang="en-AU" sz="900" b="1" dirty="0"/>
              <a:t>CREATION</a:t>
            </a:r>
          </a:p>
        </p:txBody>
      </p:sp>
      <p:grpSp>
        <p:nvGrpSpPr>
          <p:cNvPr id="8" name="Group 7"/>
          <p:cNvGrpSpPr/>
          <p:nvPr/>
        </p:nvGrpSpPr>
        <p:grpSpPr>
          <a:xfrm>
            <a:off x="2786103" y="2400886"/>
            <a:ext cx="675186" cy="1416001"/>
            <a:chOff x="3868814" y="4751224"/>
            <a:chExt cx="900248" cy="1888002"/>
          </a:xfrm>
        </p:grpSpPr>
        <p:cxnSp>
          <p:nvCxnSpPr>
            <p:cNvPr id="31" name="Straight Connector 30"/>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68814" y="6146783"/>
              <a:ext cx="900248" cy="492443"/>
            </a:xfrm>
            <a:prstGeom prst="rect">
              <a:avLst/>
            </a:prstGeom>
            <a:noFill/>
          </p:spPr>
          <p:txBody>
            <a:bodyPr wrap="none" rtlCol="0">
              <a:spAutoFit/>
            </a:bodyPr>
            <a:lstStyle/>
            <a:p>
              <a:pPr algn="ctr"/>
              <a:r>
                <a:rPr lang="en-AU" sz="900" b="1" dirty="0"/>
                <a:t>RECORD</a:t>
              </a:r>
            </a:p>
            <a:p>
              <a:pPr algn="ctr"/>
              <a:r>
                <a:rPr lang="en-AU" sz="900" b="1" dirty="0"/>
                <a:t>CREATION</a:t>
              </a:r>
            </a:p>
          </p:txBody>
        </p:sp>
      </p:grpSp>
      <p:grpSp>
        <p:nvGrpSpPr>
          <p:cNvPr id="33" name="Group 32"/>
          <p:cNvGrpSpPr/>
          <p:nvPr/>
        </p:nvGrpSpPr>
        <p:grpSpPr>
          <a:xfrm>
            <a:off x="4617039" y="2396024"/>
            <a:ext cx="872355" cy="1277501"/>
            <a:chOff x="3737369" y="4751224"/>
            <a:chExt cx="1163139" cy="1703335"/>
          </a:xfrm>
        </p:grpSpPr>
        <p:cxnSp>
          <p:nvCxnSpPr>
            <p:cNvPr id="34" name="Straight Connector 33"/>
            <p:cNvCxnSpPr/>
            <p:nvPr/>
          </p:nvCxnSpPr>
          <p:spPr>
            <a:xfrm>
              <a:off x="4307038" y="4751224"/>
              <a:ext cx="0" cy="1446508"/>
            </a:xfrm>
            <a:prstGeom prst="line">
              <a:avLst/>
            </a:prstGeom>
            <a:ln w="41275">
              <a:solidFill>
                <a:srgbClr val="44546A">
                  <a:alpha val="62000"/>
                </a:srgb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37369" y="6146783"/>
              <a:ext cx="1163139" cy="307776"/>
            </a:xfrm>
            <a:prstGeom prst="rect">
              <a:avLst/>
            </a:prstGeom>
            <a:noFill/>
          </p:spPr>
          <p:txBody>
            <a:bodyPr wrap="none" rtlCol="0">
              <a:spAutoFit/>
            </a:bodyPr>
            <a:lstStyle/>
            <a:p>
              <a:pPr algn="ctr"/>
              <a:r>
                <a:rPr lang="en-AU" sz="900" b="1" dirty="0"/>
                <a:t>DESTRUCTION</a:t>
              </a:r>
            </a:p>
          </p:txBody>
        </p:sp>
      </p:grpSp>
      <p:sp>
        <p:nvSpPr>
          <p:cNvPr id="24" name="Title 1"/>
          <p:cNvSpPr txBox="1">
            <a:spLocks/>
          </p:cNvSpPr>
          <p:nvPr/>
        </p:nvSpPr>
        <p:spPr>
          <a:xfrm>
            <a:off x="329184" y="235064"/>
            <a:ext cx="8117206" cy="430887"/>
          </a:xfrm>
          <a:prstGeom prst="rect">
            <a:avLst/>
          </a:prstGeom>
        </p:spPr>
        <p:txBody>
          <a:bodyPr/>
          <a:lst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a:lstStyle>
          <a:p>
            <a:r>
              <a:rPr lang="en-AU" smtClean="0"/>
              <a:t>When does content become a record?</a:t>
            </a:r>
            <a:endParaRPr lang="en-AU"/>
          </a:p>
        </p:txBody>
      </p:sp>
      <p:sp>
        <p:nvSpPr>
          <p:cNvPr id="6" name="Subtitle 5"/>
          <p:cNvSpPr>
            <a:spLocks noGrp="1"/>
          </p:cNvSpPr>
          <p:nvPr>
            <p:ph type="subTitle" idx="1"/>
          </p:nvPr>
        </p:nvSpPr>
        <p:spPr/>
        <p:txBody>
          <a:bodyPr/>
          <a:lstStyle/>
          <a:p>
            <a:r>
              <a:rPr lang="en-AU" dirty="0" smtClean="0"/>
              <a:t>“Simple” records management</a:t>
            </a:r>
            <a:endParaRPr lang="en-AU" dirty="0"/>
          </a:p>
        </p:txBody>
      </p:sp>
    </p:spTree>
    <p:extLst>
      <p:ext uri="{BB962C8B-B14F-4D97-AF65-F5344CB8AC3E}">
        <p14:creationId xmlns:p14="http://schemas.microsoft.com/office/powerpoint/2010/main" val="412881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le with content">
  <a:themeElements>
    <a:clrScheme name="HP PowerPoint 20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HP_PPT_Standard_16x9_EN</Template>
  <TotalTime>0</TotalTime>
  <Words>8812</Words>
  <Application>Microsoft Office PowerPoint</Application>
  <PresentationFormat>On-screen Show (16:9)</PresentationFormat>
  <Paragraphs>1530</Paragraphs>
  <Slides>134</Slides>
  <Notes>81</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Title with content</vt:lpstr>
      <vt:lpstr>Title (46 pt. HP Simplified bold)</vt:lpstr>
      <vt:lpstr>Agenda</vt:lpstr>
      <vt:lpstr>HPRM License model overview</vt:lpstr>
      <vt:lpstr>Key customer licensing issues</vt:lpstr>
      <vt:lpstr>HPRM Upgrade edition for existing customers</vt:lpstr>
      <vt:lpstr>HPRM upgrade edition</vt:lpstr>
      <vt:lpstr>Transforming the single user type</vt:lpstr>
      <vt:lpstr>Introducing HPRM user types</vt:lpstr>
      <vt:lpstr>US List Pricing For New Seat Model</vt:lpstr>
      <vt:lpstr>Optional modules for upgrade edition</vt:lpstr>
      <vt:lpstr>Optional modules for upgrade edition</vt:lpstr>
      <vt:lpstr>Upgrading existing customers</vt:lpstr>
      <vt:lpstr>Questions?</vt:lpstr>
      <vt:lpstr>trans•for•ma•tion</vt:lpstr>
      <vt:lpstr>What have we learned today?</vt:lpstr>
      <vt:lpstr>“The journey is the adventure.”</vt:lpstr>
      <vt:lpstr>How to define Information Governance</vt:lpstr>
      <vt:lpstr>Information Without Context</vt:lpstr>
      <vt:lpstr>Information Governance is complex</vt:lpstr>
      <vt:lpstr>This is not just about technology; it is about using policy to drive results.</vt:lpstr>
      <vt:lpstr>To be successful with Information Governance…</vt:lpstr>
      <vt:lpstr>Records Management Governance Use Cases</vt:lpstr>
      <vt:lpstr>The evolving state of Records Management</vt:lpstr>
      <vt:lpstr>Understand the business problem you are trying to solve.</vt:lpstr>
      <vt:lpstr>PowerPoint Presentation</vt:lpstr>
      <vt:lpstr>Alignment is critical – the cost of managing information is viewed differently</vt:lpstr>
      <vt:lpstr>PowerPoint Presentation</vt:lpstr>
      <vt:lpstr>Information governance is a transformational opportunity.</vt:lpstr>
      <vt:lpstr>What are the use cases that drive the best results?</vt:lpstr>
      <vt:lpstr>Become the agent for transformation in your organization.</vt:lpstr>
      <vt:lpstr>PowerPoint Presentation</vt:lpstr>
      <vt:lpstr>Analyze, but then take action!</vt:lpstr>
      <vt:lpstr>You must hit the button</vt:lpstr>
      <vt:lpstr>Thank you!</vt:lpstr>
      <vt:lpstr>Upgrading to HP Records Manager 8.1  </vt:lpstr>
      <vt:lpstr>My Background</vt:lpstr>
      <vt:lpstr>HP Professional Services</vt:lpstr>
      <vt:lpstr>Delivery Methodology</vt:lpstr>
      <vt:lpstr>Pro Serve Team Composition</vt:lpstr>
      <vt:lpstr>Our Core principles</vt:lpstr>
      <vt:lpstr>Project Tools and Deliverables</vt:lpstr>
      <vt:lpstr>Upgrade / Migration Process</vt:lpstr>
      <vt:lpstr>Dual Project</vt:lpstr>
      <vt:lpstr>Records Management Consolidation</vt:lpstr>
      <vt:lpstr>Process Outline</vt:lpstr>
      <vt:lpstr>Core Tasks</vt:lpstr>
      <vt:lpstr>Solution Architects</vt:lpstr>
      <vt:lpstr>Design the new system</vt:lpstr>
      <vt:lpstr>Distributed HP Records Manager Stores and Caches</vt:lpstr>
      <vt:lpstr>Workgroup Server (user connections)</vt:lpstr>
      <vt:lpstr>Workgroup Server (Event Processing)</vt:lpstr>
      <vt:lpstr>Web Server</vt:lpstr>
      <vt:lpstr>IDOL Indexing Server</vt:lpstr>
      <vt:lpstr>Sequence of events</vt:lpstr>
      <vt:lpstr>Technical Consultants</vt:lpstr>
      <vt:lpstr>Functional Planning </vt:lpstr>
      <vt:lpstr>The detailed plan</vt:lpstr>
      <vt:lpstr>The detailed plan</vt:lpstr>
      <vt:lpstr>Data Migration Methodology</vt:lpstr>
      <vt:lpstr>Other factors to consider</vt:lpstr>
      <vt:lpstr>Post Production Tasks</vt:lpstr>
      <vt:lpstr>Training and Education</vt:lpstr>
      <vt:lpstr>Formal HP RM Training</vt:lpstr>
      <vt:lpstr>Upgrade Resources</vt:lpstr>
      <vt:lpstr>HP Records Manager upgrade program</vt:lpstr>
      <vt:lpstr>HP Records Manager upgrade program</vt:lpstr>
      <vt:lpstr>PowerPoint Presentation</vt:lpstr>
      <vt:lpstr>Thank You!</vt:lpstr>
      <vt:lpstr>SharePoint Governance and Compliance using HP Records Manager</vt:lpstr>
      <vt:lpstr>What is the problem we are trying to solve?</vt:lpstr>
      <vt:lpstr>SharePoint strengths</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Where is the content in SharePoint</vt:lpstr>
      <vt:lpstr>Content proliferation</vt:lpstr>
      <vt:lpstr>Content proliferation</vt:lpstr>
      <vt:lpstr>Management paradox</vt:lpstr>
      <vt:lpstr>PowerPoint Presentation</vt:lpstr>
      <vt:lpstr>What is the problem we are trying to solve?</vt:lpstr>
      <vt:lpstr>What is the problem we are trying to solve?</vt:lpstr>
      <vt:lpstr>What is the problem we are trying to solve?</vt:lpstr>
      <vt:lpstr>What is the problem we are trying to solve?</vt:lpstr>
      <vt:lpstr>What is the problem we are trying to solve?</vt:lpstr>
      <vt:lpstr>When does content become a record?</vt:lpstr>
      <vt:lpstr>When does content become a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problem we are trying to solve?</vt:lpstr>
      <vt:lpstr>Solving the problem</vt:lpstr>
      <vt:lpstr>Solving the problem</vt:lpstr>
      <vt:lpstr>Solving the problem</vt:lpstr>
      <vt:lpstr>Solving the problem</vt:lpstr>
      <vt:lpstr>Solving the problem</vt:lpstr>
      <vt:lpstr>Solving the problem</vt:lpstr>
      <vt:lpstr>Solving the problem</vt:lpstr>
      <vt:lpstr>Solving the problem</vt:lpstr>
      <vt:lpstr>Solving the problem</vt:lpstr>
      <vt:lpstr>Solving the problem</vt:lpstr>
      <vt:lpstr>Solving the problem</vt:lpstr>
      <vt:lpstr>Solving the problem</vt:lpstr>
      <vt:lpstr>Solving the problem</vt:lpstr>
      <vt:lpstr>PowerPoint Presentation</vt:lpstr>
      <vt:lpstr>PowerPoint Presentation</vt:lpstr>
      <vt:lpstr>Summary</vt:lpstr>
      <vt:lpstr>Summary</vt:lpstr>
      <vt:lpstr>Summary</vt:lpstr>
      <vt:lpstr>Q&amp;A</vt:lpstr>
      <vt:lpstr>Thank you</vt:lpstr>
      <vt:lpstr>HP’s Implementation of HP Records Manager</vt:lpstr>
      <vt:lpstr>HP Business Challenge</vt:lpstr>
      <vt:lpstr>Business Record Lifecycle and HPRM Value</vt:lpstr>
      <vt:lpstr>Conception</vt:lpstr>
      <vt:lpstr>Onboarding</vt:lpstr>
      <vt:lpstr>Usage</vt:lpstr>
      <vt:lpstr>Disposition</vt:lpstr>
      <vt:lpstr>Implementation</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2014-10-20T22:41:51Z</dcterms:created>
  <dcterms:modified xsi:type="dcterms:W3CDTF">2014-11-24T19:12:19Z</dcterms:modified>
</cp:coreProperties>
</file>